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saroj001/GameBot_Fitz-Color/blob/master/fitz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witterbot" TargetMode="External"/><Relationship Id="rId3" Type="http://schemas.openxmlformats.org/officeDocument/2006/relationships/hyperlink" Target="https://en.wikipedia.org/wiki/Intelligent_agent" TargetMode="External"/><Relationship Id="rId7" Type="http://schemas.openxmlformats.org/officeDocument/2006/relationships/hyperlink" Target="https://en.wikipedia.org/wiki/Video_game_bot" TargetMode="External"/><Relationship Id="rId2" Type="http://schemas.openxmlformats.org/officeDocument/2006/relationships/hyperlink" Target="https://en.wikipedia.org/wiki/Software_ag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hatterbot" TargetMode="External"/><Relationship Id="rId5" Type="http://schemas.openxmlformats.org/officeDocument/2006/relationships/hyperlink" Target="https://en.wikipedia.org/wiki/Internet_bot" TargetMode="External"/><Relationship Id="rId4" Type="http://schemas.openxmlformats.org/officeDocument/2006/relationships/hyperlink" Target="https://en.wikipedia.org/wiki/Web_crawl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Game Bot:</a:t>
            </a:r>
            <a:br>
              <a:rPr lang="en-US" altLang="en-US" dirty="0" smtClean="0"/>
            </a:br>
            <a:r>
              <a:rPr lang="en-US" altLang="en-US" dirty="0" smtClean="0"/>
              <a:t>Final </a:t>
            </a:r>
            <a:r>
              <a:rPr lang="en-US" altLang="en-US" dirty="0"/>
              <a:t>Year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28500"/>
            <a:ext cx="4887533" cy="2862451"/>
          </a:xfrm>
        </p:spPr>
        <p:txBody>
          <a:bodyPr>
            <a:normAutofit/>
          </a:bodyPr>
          <a:lstStyle/>
          <a:p>
            <a:r>
              <a:rPr lang="en-US" altLang="en-US" sz="3000" dirty="0" smtClean="0"/>
              <a:t>Presenter:</a:t>
            </a:r>
          </a:p>
          <a:p>
            <a:r>
              <a:rPr lang="en-US" altLang="en-US" sz="3000" dirty="0" smtClean="0"/>
              <a:t>Amit </a:t>
            </a:r>
            <a:r>
              <a:rPr lang="en-US" altLang="en-US" sz="3000" dirty="0" err="1" smtClean="0"/>
              <a:t>Saroj</a:t>
            </a:r>
            <a:endParaRPr lang="en-US" altLang="en-US" sz="3000" dirty="0" smtClean="0"/>
          </a:p>
          <a:p>
            <a:r>
              <a:rPr lang="en-US" altLang="en-US" sz="3000" dirty="0" smtClean="0"/>
              <a:t>MRT12UGBCS036</a:t>
            </a:r>
            <a:endParaRPr lang="en-US" altLang="en-US" sz="3000" dirty="0"/>
          </a:p>
          <a:p>
            <a:r>
              <a:rPr lang="en-US" altLang="en-US" sz="3000" dirty="0" err="1" smtClean="0"/>
              <a:t>Shobhit</a:t>
            </a:r>
            <a:r>
              <a:rPr lang="en-US" altLang="en-US" sz="3000" dirty="0" smtClean="0"/>
              <a:t> University, Meerut</a:t>
            </a:r>
            <a:endParaRPr lang="en-US" altLang="en-US" sz="3000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49035" y="3628499"/>
            <a:ext cx="4887533" cy="286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 sz="3000" dirty="0" smtClean="0"/>
              <a:t>Mentor:                                </a:t>
            </a:r>
          </a:p>
          <a:p>
            <a:pPr algn="r"/>
            <a:r>
              <a:rPr lang="en-US" altLang="en-US" sz="3000" dirty="0" err="1" smtClean="0"/>
              <a:t>Prof.Jyoti</a:t>
            </a:r>
            <a:r>
              <a:rPr lang="en-US" altLang="en-US" sz="3000" dirty="0" smtClean="0"/>
              <a:t> Sharma</a:t>
            </a:r>
          </a:p>
          <a:p>
            <a:pPr algn="r"/>
            <a:r>
              <a:rPr lang="en-US" altLang="en-US" sz="3000" dirty="0" err="1" smtClean="0"/>
              <a:t>Shobhit</a:t>
            </a:r>
            <a:r>
              <a:rPr lang="en-US" altLang="en-US" sz="3000" dirty="0" smtClean="0"/>
              <a:t> University, Meerut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669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99978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Process working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Pattern recognition and pattern mapping is all done in within 60 mini-second.</a:t>
            </a:r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63" y="3442902"/>
            <a:ext cx="2184310" cy="32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7100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Data Mapping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Data mapping is done using PYWIN32 libraries.</a:t>
            </a:r>
          </a:p>
          <a:p>
            <a:r>
              <a:rPr lang="en-GB" sz="3200" dirty="0" smtClean="0"/>
              <a:t>Various click target is already selected and saved.</a:t>
            </a:r>
          </a:p>
          <a:p>
            <a:r>
              <a:rPr lang="en-GB" sz="3200" dirty="0" smtClean="0"/>
              <a:t>From selected target is  the appropriate target is check and the </a:t>
            </a:r>
            <a:r>
              <a:rPr lang="en-GB" sz="3200" dirty="0" err="1" smtClean="0"/>
              <a:t>mousePos</a:t>
            </a:r>
            <a:r>
              <a:rPr lang="en-GB" sz="3200" dirty="0" smtClean="0"/>
              <a:t>() Method will find the Position mention and return Click() method.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613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2857"/>
            <a:ext cx="8610600" cy="1293028"/>
          </a:xfrm>
        </p:spPr>
        <p:txBody>
          <a:bodyPr/>
          <a:lstStyle/>
          <a:p>
            <a:pPr algn="l"/>
            <a:r>
              <a:rPr lang="en-GB" dirty="0" smtClean="0"/>
              <a:t>Bot Body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Layout of the bot is made using </a:t>
            </a:r>
            <a:r>
              <a:rPr lang="en-GB" sz="3200" dirty="0" err="1" smtClean="0"/>
              <a:t>tkinter</a:t>
            </a:r>
            <a:r>
              <a:rPr lang="en-GB" sz="3200" dirty="0" smtClean="0"/>
              <a:t> module in Python.</a:t>
            </a:r>
          </a:p>
          <a:p>
            <a:r>
              <a:rPr lang="en-GB" sz="3200" dirty="0" smtClean="0"/>
              <a:t>In </a:t>
            </a:r>
            <a:r>
              <a:rPr lang="en-GB" sz="3200" dirty="0" err="1" smtClean="0"/>
              <a:t>tkinter</a:t>
            </a:r>
            <a:r>
              <a:rPr lang="en-GB" sz="3200" dirty="0" smtClean="0"/>
              <a:t> all the instances are </a:t>
            </a:r>
            <a:r>
              <a:rPr lang="en-GB" sz="3200" dirty="0" err="1" smtClean="0"/>
              <a:t>precalled</a:t>
            </a:r>
            <a:r>
              <a:rPr lang="en-GB" sz="3200" dirty="0" smtClean="0"/>
              <a:t> in loop till all the process is completed.</a:t>
            </a:r>
          </a:p>
          <a:p>
            <a:r>
              <a:rPr lang="en-GB" sz="3200" dirty="0" smtClean="0"/>
              <a:t>So the it will visible to user.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1717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1494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Conclusion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By combining the power of Python, Pillow, pywin32 this bot is made.</a:t>
            </a:r>
          </a:p>
          <a:p>
            <a:r>
              <a:rPr lang="en-GB" sz="2800" dirty="0" smtClean="0"/>
              <a:t>It will run on </a:t>
            </a:r>
            <a:r>
              <a:rPr lang="en-GB" sz="2800" dirty="0" err="1" smtClean="0"/>
              <a:t>Flitz-color</a:t>
            </a:r>
            <a:r>
              <a:rPr lang="en-GB" sz="2800" dirty="0" smtClean="0"/>
              <a:t> of web game.</a:t>
            </a:r>
          </a:p>
          <a:p>
            <a:r>
              <a:rPr lang="en-GB" sz="2800" dirty="0" smtClean="0"/>
              <a:t>It will automated the scoring of the game.</a:t>
            </a:r>
          </a:p>
          <a:p>
            <a:r>
              <a:rPr lang="en-GB" sz="2800" dirty="0" smtClean="0"/>
              <a:t>To check the feasibility.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76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827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Project Demo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https://github.com/amitsaroj001/GameBot_Fitz-Color/blob/master/fitz.py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1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77252"/>
            <a:ext cx="8610600" cy="1293028"/>
          </a:xfrm>
        </p:spPr>
        <p:txBody>
          <a:bodyPr/>
          <a:lstStyle/>
          <a:p>
            <a:pPr algn="l"/>
            <a:r>
              <a:rPr lang="en-US" altLang="en-US" dirty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Project proposal</a:t>
            </a:r>
          </a:p>
          <a:p>
            <a:r>
              <a:rPr lang="en-US" altLang="en-US" sz="3000" dirty="0"/>
              <a:t>Project implementation</a:t>
            </a:r>
          </a:p>
          <a:p>
            <a:r>
              <a:rPr lang="en-US" altLang="en-US" sz="3000" dirty="0"/>
              <a:t>Report writing</a:t>
            </a:r>
          </a:p>
          <a:p>
            <a:r>
              <a:rPr lang="en-US" altLang="en-US" sz="3000" dirty="0"/>
              <a:t>Presentation/Viva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303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1494"/>
            <a:ext cx="8610600" cy="1293028"/>
          </a:xfrm>
        </p:spPr>
        <p:txBody>
          <a:bodyPr/>
          <a:lstStyle/>
          <a:p>
            <a:pPr algn="l"/>
            <a:r>
              <a:rPr lang="en-US" altLang="en-US" dirty="0"/>
              <a:t>Writing the proposal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/>
              <a:t>Objective of your project</a:t>
            </a:r>
          </a:p>
          <a:p>
            <a:r>
              <a:rPr lang="en-US" altLang="en-US" dirty="0"/>
              <a:t>Methodology</a:t>
            </a:r>
          </a:p>
          <a:p>
            <a:r>
              <a:rPr lang="en-US" altLang="en-US" dirty="0" smtClean="0"/>
              <a:t>Implementation</a:t>
            </a:r>
            <a:endParaRPr lang="en-US" altLang="en-US" dirty="0"/>
          </a:p>
          <a:p>
            <a:r>
              <a:rPr lang="en-US" altLang="en-US" dirty="0"/>
              <a:t>Resources </a:t>
            </a:r>
            <a:r>
              <a:rPr lang="en-US" altLang="en-US" dirty="0" smtClean="0"/>
              <a:t>required</a:t>
            </a:r>
          </a:p>
          <a:p>
            <a:r>
              <a:rPr lang="en-US" altLang="en-US" dirty="0" smtClean="0"/>
              <a:t>Project Demo</a:t>
            </a:r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779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5736"/>
            <a:ext cx="8610600" cy="1293028"/>
          </a:xfrm>
        </p:spPr>
        <p:txBody>
          <a:bodyPr/>
          <a:lstStyle/>
          <a:p>
            <a:pPr algn="l"/>
            <a:r>
              <a:rPr lang="en-US" altLang="en-US" b="1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"software robot" or </a:t>
            </a:r>
            <a:r>
              <a:rPr lang="en-GB" dirty="0">
                <a:hlinkClick r:id="rId2" tooltip="Software agent"/>
              </a:rPr>
              <a:t>software agent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an </a:t>
            </a:r>
            <a:r>
              <a:rPr lang="en-GB" dirty="0">
                <a:hlinkClick r:id="rId3" tooltip="Intelligent agent"/>
              </a:rPr>
              <a:t>intelligent </a:t>
            </a:r>
            <a:r>
              <a:rPr lang="en-GB" dirty="0" smtClean="0">
                <a:hlinkClick r:id="rId3" tooltip="Intelligent agent"/>
              </a:rPr>
              <a:t>agent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>
                <a:hlinkClick r:id="rId4" tooltip="Web crawler"/>
              </a:rPr>
              <a:t>There are various kinds of bots such as Web crawler</a:t>
            </a:r>
            <a:r>
              <a:rPr lang="en-GB" dirty="0" smtClean="0"/>
              <a:t>, </a:t>
            </a:r>
            <a:r>
              <a:rPr lang="en-GB" dirty="0" smtClean="0">
                <a:hlinkClick r:id="rId5" tooltip="Internet bot"/>
              </a:rPr>
              <a:t>Internet bot</a:t>
            </a:r>
            <a:r>
              <a:rPr lang="en-GB" dirty="0" smtClean="0"/>
              <a:t>, </a:t>
            </a:r>
            <a:r>
              <a:rPr lang="en-GB" dirty="0" smtClean="0">
                <a:hlinkClick r:id="rId6" tooltip="Chatterbot"/>
              </a:rPr>
              <a:t>Chatterbot</a:t>
            </a:r>
            <a:r>
              <a:rPr lang="en-GB" dirty="0" smtClean="0"/>
              <a:t>, </a:t>
            </a:r>
            <a:r>
              <a:rPr lang="en-GB" dirty="0" smtClean="0">
                <a:hlinkClick r:id="rId7" tooltip="Video game bot"/>
              </a:rPr>
              <a:t>Video </a:t>
            </a:r>
            <a:r>
              <a:rPr lang="en-GB" dirty="0">
                <a:hlinkClick r:id="rId7" tooltip="Video game bot"/>
              </a:rPr>
              <a:t>game </a:t>
            </a:r>
            <a:r>
              <a:rPr lang="en-GB" dirty="0" smtClean="0">
                <a:hlinkClick r:id="rId7" tooltip="Video game bot"/>
              </a:rPr>
              <a:t>bot</a:t>
            </a:r>
            <a:r>
              <a:rPr lang="en-GB" dirty="0" smtClean="0"/>
              <a:t>, </a:t>
            </a:r>
            <a:r>
              <a:rPr lang="en-GB" dirty="0" smtClean="0">
                <a:hlinkClick r:id="rId8" tooltip="Twitterbot"/>
              </a:rPr>
              <a:t>Twitterbot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Game Bot is automated expert agent software programmed in Python language.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3928056" y="3992450"/>
            <a:ext cx="193183" cy="463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7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>
            <a:noAutofit/>
          </a:bodyPr>
          <a:lstStyle/>
          <a:p>
            <a:pPr algn="l"/>
            <a:r>
              <a:rPr lang="en-US" altLang="en-US" sz="4400" b="1" dirty="0"/>
              <a:t>Objective</a:t>
            </a:r>
            <a:br>
              <a:rPr lang="en-US" altLang="en-US" sz="4400" b="1" dirty="0"/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To check the feasibility of the game name </a:t>
            </a:r>
            <a:r>
              <a:rPr lang="en-GB" sz="2400" dirty="0" err="1" smtClean="0"/>
              <a:t>Flitz</a:t>
            </a:r>
            <a:r>
              <a:rPr lang="en-GB" sz="2400" dirty="0" smtClean="0"/>
              <a:t> – colour</a:t>
            </a:r>
          </a:p>
          <a:p>
            <a:r>
              <a:rPr lang="en-GB" sz="2400" dirty="0" smtClean="0"/>
              <a:t>What is </a:t>
            </a:r>
            <a:r>
              <a:rPr lang="en-GB" sz="2400" dirty="0" err="1" smtClean="0"/>
              <a:t>Flitz</a:t>
            </a:r>
            <a:r>
              <a:rPr lang="en-GB" sz="2400" dirty="0" smtClean="0"/>
              <a:t> – Colour Game ?</a:t>
            </a:r>
          </a:p>
          <a:p>
            <a:pPr marL="457200" lvl="1" indent="0">
              <a:buNone/>
            </a:pPr>
            <a:endParaRPr lang="en-GB" sz="2400" dirty="0" smtClean="0"/>
          </a:p>
          <a:p>
            <a:pPr lvl="1"/>
            <a:r>
              <a:rPr lang="en-GB" sz="2400" dirty="0" smtClean="0"/>
              <a:t>This game test the reflex action of brain of persons in which,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User has to click on the specified colour in title box, to match the actual present three colour palette. </a:t>
            </a:r>
          </a:p>
          <a:p>
            <a:pPr marL="457200" lvl="1" indent="0">
              <a:buNone/>
            </a:pPr>
            <a:endParaRPr lang="en-GB" sz="2400" dirty="0" smtClean="0"/>
          </a:p>
          <a:p>
            <a:r>
              <a:rPr lang="en-GB" sz="2400" dirty="0" smtClean="0"/>
              <a:t>Game Bot checks the accuracy and bug in the programming of the game through automating the score and to check whether the sever load.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96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5736"/>
            <a:ext cx="8610600" cy="1293028"/>
          </a:xfrm>
        </p:spPr>
        <p:txBody>
          <a:bodyPr/>
          <a:lstStyle/>
          <a:p>
            <a:pPr algn="l"/>
            <a:r>
              <a:rPr lang="en-US" altLang="en-US" b="1" dirty="0"/>
              <a:t>Resources required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Game is made using Python 3 language.</a:t>
            </a:r>
          </a:p>
          <a:p>
            <a:endParaRPr lang="en-GB" dirty="0" smtClean="0"/>
          </a:p>
          <a:p>
            <a:r>
              <a:rPr lang="en-GB" dirty="0" smtClean="0"/>
              <a:t>Dependencies used are:</a:t>
            </a:r>
          </a:p>
          <a:p>
            <a:pPr lvl="1"/>
            <a:r>
              <a:rPr lang="en-GB" dirty="0" smtClean="0"/>
              <a:t>Pillow (Python Image Library).</a:t>
            </a:r>
          </a:p>
          <a:p>
            <a:pPr lvl="1"/>
            <a:r>
              <a:rPr lang="en-GB" dirty="0" smtClean="0"/>
              <a:t>Pywin32 (Python Windows Extension).</a:t>
            </a:r>
          </a:p>
          <a:p>
            <a:pPr lvl="1"/>
            <a:r>
              <a:rPr lang="en-GB" dirty="0" smtClean="0"/>
              <a:t>Numpy (Python numerical library).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0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main base on which this bot works is </a:t>
            </a:r>
            <a:r>
              <a:rPr lang="en-GB" b="1" dirty="0" smtClean="0"/>
              <a:t>Image Processing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Bot </a:t>
            </a:r>
            <a:r>
              <a:rPr lang="en-GB" b="1" dirty="0" smtClean="0"/>
              <a:t>recognize</a:t>
            </a:r>
            <a:r>
              <a:rPr lang="en-GB" dirty="0" smtClean="0"/>
              <a:t> various mentioned pattern and by </a:t>
            </a:r>
            <a:r>
              <a:rPr lang="en-GB" b="1" dirty="0" smtClean="0"/>
              <a:t>calculating</a:t>
            </a:r>
            <a:r>
              <a:rPr lang="en-GB" dirty="0" smtClean="0"/>
              <a:t> it automatically clicks on the right coloured palette.</a:t>
            </a:r>
          </a:p>
          <a:p>
            <a:r>
              <a:rPr lang="en-GB" dirty="0" smtClean="0"/>
              <a:t>The calculation is done by collecting the required pattern image and convert it into numbers.</a:t>
            </a:r>
          </a:p>
          <a:p>
            <a:r>
              <a:rPr lang="en-GB" b="1" dirty="0" smtClean="0"/>
              <a:t>Process Flow Diagram :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40914" y="4697186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0481" y="4697185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Convert in numbers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048" y="4697185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Validate the numbers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09615" y="4684306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Map with palette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99182" y="4696280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Click on required palette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228046" y="5032036"/>
            <a:ext cx="437881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4676105" y="4999837"/>
            <a:ext cx="437881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7036426" y="4986959"/>
            <a:ext cx="437881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9425993" y="4993396"/>
            <a:ext cx="437881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11660747" y="4999837"/>
            <a:ext cx="355242" cy="257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11741509" y="5440538"/>
            <a:ext cx="307750" cy="561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10800000">
            <a:off x="756903" y="5711900"/>
            <a:ext cx="10739905" cy="64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769736" y="5903272"/>
            <a:ext cx="1266690" cy="29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Repeat</a:t>
            </a:r>
            <a:endParaRPr lang="en-GB" b="1" dirty="0"/>
          </a:p>
        </p:txBody>
      </p:sp>
      <p:sp>
        <p:nvSpPr>
          <p:cNvPr id="37" name="Right Arrow 36"/>
          <p:cNvSpPr/>
          <p:nvPr/>
        </p:nvSpPr>
        <p:spPr>
          <a:xfrm rot="16200000">
            <a:off x="42227" y="5718137"/>
            <a:ext cx="614966" cy="347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>
            <a:off x="233967" y="5011811"/>
            <a:ext cx="272268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12" y="1226084"/>
            <a:ext cx="1478289" cy="967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31" y="1226084"/>
            <a:ext cx="1286969" cy="967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4" y="1226084"/>
            <a:ext cx="1318740" cy="967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16" y="1226084"/>
            <a:ext cx="1318740" cy="967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48" y="1249383"/>
            <a:ext cx="1322947" cy="943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79" y="1249383"/>
            <a:ext cx="1289598" cy="9457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113454" y="2343955"/>
            <a:ext cx="0" cy="162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416178" y="2339661"/>
            <a:ext cx="0" cy="162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27324" y="2339662"/>
            <a:ext cx="27336" cy="162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02052" y="2343955"/>
            <a:ext cx="569" cy="162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56986" y="2343955"/>
            <a:ext cx="23043" cy="162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338455" y="2339661"/>
            <a:ext cx="1" cy="162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89118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33211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67095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34400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7365233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32215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03244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30465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0520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35498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5522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32415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3029" y="4786647"/>
            <a:ext cx="1179795" cy="73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/>
                </a:solidFill>
              </a:rPr>
              <a:t>For Orange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48107" y="4786647"/>
            <a:ext cx="1179795" cy="7340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Red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037063" y="4786647"/>
            <a:ext cx="1179795" cy="734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Blue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4917648" y="4786647"/>
            <a:ext cx="1179795" cy="73409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</a:t>
            </a:r>
            <a:r>
              <a:rPr lang="en-GB" dirty="0" err="1" smtClean="0"/>
              <a:t>Gray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744979" y="4786647"/>
            <a:ext cx="1179795" cy="7340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Green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10859151" y="4786647"/>
            <a:ext cx="1179795" cy="7340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Purple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923048" y="323318"/>
            <a:ext cx="10884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Image to Numeric Conversion: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6726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601"/>
            <a:ext cx="8610600" cy="1293028"/>
          </a:xfrm>
        </p:spPr>
        <p:txBody>
          <a:bodyPr/>
          <a:lstStyle/>
          <a:p>
            <a:pPr algn="l"/>
            <a:r>
              <a:rPr lang="en-US" altLang="en-US" b="1" dirty="0" smtClean="0"/>
              <a:t>How Image Processing works?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Image is extracted.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Each Pixel of the Image is converted into Grayscale to reduce load on calculation.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Each Pixel is converted of image is then calculated into numeric form by </a:t>
            </a:r>
            <a:r>
              <a:rPr lang="en-GB" dirty="0" err="1" smtClean="0"/>
              <a:t>Pil.getColor</a:t>
            </a:r>
            <a:r>
              <a:rPr lang="en-GB" dirty="0" smtClean="0"/>
              <a:t>() in an array.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calculated array is summed to get the unique colour ID.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That colour ID is matched with the Text ID of Image.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49251" y="5357611"/>
            <a:ext cx="1184856" cy="86107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2759299" y="5627162"/>
            <a:ext cx="476518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57600" y="5357611"/>
            <a:ext cx="1159099" cy="86107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534159" y="5627162"/>
            <a:ext cx="489397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75042" y="5357611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945467" y="5550566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360819" y="5855046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945467" y="5818989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409108" y="5606328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413937" y="5859551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924541" y="5308577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359476" y="5606328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973371" y="6107325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413936" y="6100459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360820" y="6103930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409107" y="5324431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8178084" y="5550566"/>
            <a:ext cx="549499" cy="35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237904" y="557980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8572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950244" y="636240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Extracted Image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235817" y="6381602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Converted to Grayscale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137573" y="6388795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Each Pixel is summed using array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0006851" y="5550566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(Unique ID)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3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</TotalTime>
  <Words>476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Game Bot: Final Year Project</vt:lpstr>
      <vt:lpstr>Contents</vt:lpstr>
      <vt:lpstr>Writing the proposal</vt:lpstr>
      <vt:lpstr>Introduction</vt:lpstr>
      <vt:lpstr>Objective </vt:lpstr>
      <vt:lpstr>Resources required</vt:lpstr>
      <vt:lpstr>Implementation</vt:lpstr>
      <vt:lpstr>PowerPoint Presentation</vt:lpstr>
      <vt:lpstr>How Image Processing works?</vt:lpstr>
      <vt:lpstr>Process working</vt:lpstr>
      <vt:lpstr>Data Mapping</vt:lpstr>
      <vt:lpstr>Bot Body</vt:lpstr>
      <vt:lpstr>Conclusion:</vt:lpstr>
      <vt:lpstr>Project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successful  Final Year Project</dc:title>
  <dc:creator>saket nandan</dc:creator>
  <cp:lastModifiedBy>saket nandan</cp:lastModifiedBy>
  <cp:revision>15</cp:revision>
  <dcterms:created xsi:type="dcterms:W3CDTF">2016-09-04T09:35:54Z</dcterms:created>
  <dcterms:modified xsi:type="dcterms:W3CDTF">2016-09-05T01:43:31Z</dcterms:modified>
</cp:coreProperties>
</file>