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5.xml" ContentType="application/vnd.openxmlformats-officedocument.presentationml.notesSlide+xml"/>
  <Override PartName="/ppt/ink/ink2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5.xml" ContentType="application/inkml+xml"/>
  <Override PartName="/ppt/notesSlides/notesSlide8.xml" ContentType="application/vnd.openxmlformats-officedocument.presentationml.notesSlide+xml"/>
  <Override PartName="/ppt/ink/ink26.xml" ContentType="application/inkml+xml"/>
  <Override PartName="/ppt/notesSlides/notesSlide9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1133" r:id="rId2"/>
    <p:sldId id="1134" r:id="rId3"/>
    <p:sldId id="1149" r:id="rId4"/>
    <p:sldId id="997" r:id="rId5"/>
    <p:sldId id="998" r:id="rId6"/>
    <p:sldId id="1150" r:id="rId7"/>
    <p:sldId id="627" r:id="rId8"/>
    <p:sldId id="649" r:id="rId9"/>
    <p:sldId id="638" r:id="rId10"/>
    <p:sldId id="634" r:id="rId11"/>
    <p:sldId id="1151" r:id="rId12"/>
    <p:sldId id="644" r:id="rId13"/>
    <p:sldId id="1140" r:id="rId14"/>
    <p:sldId id="1143" r:id="rId15"/>
    <p:sldId id="1144" r:id="rId16"/>
    <p:sldId id="1141" r:id="rId17"/>
    <p:sldId id="1142" r:id="rId18"/>
    <p:sldId id="641" r:id="rId19"/>
    <p:sldId id="651" r:id="rId20"/>
    <p:sldId id="655" r:id="rId21"/>
    <p:sldId id="1152" r:id="rId22"/>
    <p:sldId id="667" r:id="rId23"/>
    <p:sldId id="662" r:id="rId24"/>
    <p:sldId id="676" r:id="rId25"/>
    <p:sldId id="924" r:id="rId26"/>
    <p:sldId id="925" r:id="rId27"/>
    <p:sldId id="927" r:id="rId28"/>
    <p:sldId id="922" r:id="rId29"/>
    <p:sldId id="1153" r:id="rId30"/>
    <p:sldId id="577" r:id="rId31"/>
    <p:sldId id="592" r:id="rId32"/>
    <p:sldId id="583" r:id="rId33"/>
    <p:sldId id="581" r:id="rId34"/>
    <p:sldId id="584" r:id="rId35"/>
    <p:sldId id="932" r:id="rId36"/>
    <p:sldId id="590" r:id="rId37"/>
    <p:sldId id="934" r:id="rId38"/>
    <p:sldId id="933" r:id="rId39"/>
    <p:sldId id="599" r:id="rId40"/>
    <p:sldId id="1154" r:id="rId41"/>
    <p:sldId id="428" r:id="rId42"/>
    <p:sldId id="957" r:id="rId43"/>
    <p:sldId id="466" r:id="rId44"/>
    <p:sldId id="979" r:id="rId45"/>
    <p:sldId id="692" r:id="rId46"/>
    <p:sldId id="984" r:id="rId47"/>
    <p:sldId id="1155" r:id="rId48"/>
    <p:sldId id="702" r:id="rId49"/>
    <p:sldId id="699" r:id="rId50"/>
    <p:sldId id="936" r:id="rId51"/>
    <p:sldId id="703" r:id="rId52"/>
    <p:sldId id="705" r:id="rId53"/>
    <p:sldId id="712" r:id="rId5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6"/>
    </p:embeddedFont>
    <p:embeddedFont>
      <p:font typeface="Dosis" pitchFamily="2" charset="0"/>
      <p:regular r:id="rId57"/>
      <p:bold r:id="rId58"/>
    </p:embeddedFont>
    <p:embeddedFont>
      <p:font typeface="Petrona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E87BA-405A-4DA4-8C34-90E63F98B4AD}" v="22" dt="2022-04-13T21:20:5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0:53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13739 8921 0,'0'0'0,"0"0"0,0 0 15,0 0 1,0 0-16,103-53 16,-80 53-16,2 10 15,-4-6 1,1 3-16,4 0 16,0-4-1,7-2-15,9-2 16,8-2-16,3-4 15,4-3 1,-2 2-16,-3 1 16,-1-4-1,-3 4-15,-2-3 16,-2 2 0,2-6-16,4-4 15,4-7 1,10-10-16,0-11 15,3-11-15,-5-12 16,5-2 0,5-3-16,9-4 15,4-1 1,4-20-16,-6-24 16,-12-12-1,-2 0-15,-2-23 16,2-16-1,-7 3-15,-10-8 16,-6-2-16,-15 0 16,-16 14-1,-12 9-15,-20 6 16,-12 16 0,-22 12-16,-13 16 15,-11 10 1,-6 6-16,-4 4 15,-12 7 1,-25 6-16,-27 4 16,-11 4-16,-26-4 15,-28-6 1,-14-4-16,-25-1 16,-7 4-1,-22 4-15,-3 8 16,-13-5-16,1 0 15,-17-4 1,8-7-16,-22 4 16,10 9-1,-12 9-15,12 10 16,1 14 0,34 8-16,17 7 15,35 14 1,37 7-16,35 10 15,38 12-15,39 6 16,27 2 0,29-1-16,22-6 15,13-4 1,7-5-16,0-3 16,0-2-1,-16-9-15</inkml:trace>
  <inkml:trace contextRef="#ctx0" brushRef="#br0" timeOffset="1049.47">9904 3412 0,'0'0'0,"0"0"16,0 0-1,-103-96-15,17 89 16,-30 25 0,-18 21-16,-7 21 15,-16 15-15,-15 0 16,-2 0 0,21-3-1,6-1-15,12 0 16,18 4-16,24 0 15,24 2 1,28-5-16,29-5 16,33-3-1,59 1-15,65 24 16,53 25-16,57 21 16,15-12-1,19-6 1,-22-10-16,-34-1 15,-15 22-15,-5 74 16</inkml:trace>
  <inkml:trace contextRef="#ctx0" brushRef="#br0" timeOffset="38056.75">6978 11589 0,'0'0'0,"0"0"16,0 0-16,0 0 15,82 22-15,-72-8 16,-3-3 0,-1 0-16,-1-4 15,-1 0 1,3-7-16,3 0 16,8 0-1,7-15-15,14 5 16,19-1-1,24 4-15,35 3 16,68 1 0,37 3-16,21-4 15,23-2-15,-19 2 16,-8-6 0,-16-1-16,-43 7 15,-35-3 1,-40 4-16,-29-1 15,-23 4 1,-26 7-16,-17 0 16,-10 1-16,0 5 15,-60 1 1,16-3-16,-8 0 16,-13 0-1,-49 6-15,-96 1 16,-51 5-16,-65 2 31,-26 1-31,-13 3 16,29-1-16,48-1 15,77-6-15,86-7 16,76-7 0,49-5-16,42-2 15,26-1 1,17 1-16,27 3 15,65 8-15,117 20 16,32-6 0,35-14-16,27-4 15,26-7 1,14-14-16,-55-9 16,-31 3-16,-75-6 15,-87 3 1,-77-6-1,-72 6-15,-31 0 16,-85 6-16,-1 4 16,-27 2-1,-115 4-15,-73 0 16,-70-5 0,-38 0-16,17 1 15,7-3-15,69-1 16,87 3-1,76 6 1,70 10-16,58-1 16,25 8-16,76 7 15,-8 2 1,17 6-16,14 10 16,74 51-1,46 15-15,-14-9 16,-10-21-1,-13-12-15,-18-22 16,-40-13 0,-49-17-16,-43-16 15,-32-16-15,-49-15 16,-48-22 0,-110-57-16,-102-12 15,-20 7 1,-20 13-16,50 24 15,74 20-15,86 26 16,75 26 0,64 24-16,47 16 15,34 12 1,101 5-16,100 24 16,32-2-1,-30-5-15,-55-7 16,-51-16-1,-50-17-15,-50-13 16,-48-12-16,-30-6 16,0-5-1,-96 0-15,27-2 16,-13-6 0,-21-3-16,-76-3 15,-20-4-15,29 5 16,43 12-1,46 6-15,45 8 16,36 7 0,40 6-16,20 6 15,34 7-15,65 9 16,19 0 0,-27-7-1,-38-4-15,-45-14 16,-43-7-16,-25-14 15,-93 0 1,-183-39-16</inkml:trace>
  <inkml:trace contextRef="#ctx0" brushRef="#br0" timeOffset="39676.47">6892 12683 0,'0'0'0,"0"0"16,0 0-1,0 0-15,-60 104 16,35-76 0,-3 2-16,6 4 15,1 5-15,7 6 16,7 7 0,3-2-1,5-10-15,4-5 16,2-14-16,-2-6 15,-1-12 1,-1-3-16,4 0 16,-7 0-1,0 0-15,0 0 16,71-93-16,-32 66 16,5-2-1,12 2-15,8 7 16,3 6-1,6 4-15,-9 6 16,-15 6-16,-12 14 16,-13 6-1,-20 12 1,-12 10-16,-13 5 16,-15 4-16,-10-13 15,-14-8 1,-5-19-16,-24-48 15,89 35 1,0 0-16,0 0 16</inkml:trace>
  <inkml:trace contextRef="#ctx0" brushRef="#br0" timeOffset="40142.74">6882 12380 0,'0'0'0,"0"0"15,0 0-15,0 0 16,0 0-1,0 0-15,0 0 16,92-64 0,-60 53-16,18-1 15,19 3 1,16 2-16,8 0 16,-1 3-1,-17 4-15,-29 4 16,-32 17-16</inkml:trace>
  <inkml:trace contextRef="#ctx0" brushRef="#br0" timeOffset="40690.6">8105 12103 0,'0'0'15,"0"0"-15,0 0 16,0 0 0,-65 110-16,40 11 15,-17 54 1,-9 18-16,-12 32 16,-8-12-16,0-25 15,8-28 1,7-27-16,6-33 15,8-26 1,9-31-16,12-22 16,-7-21-16</inkml:trace>
  <inkml:trace contextRef="#ctx0" brushRef="#br0" timeOffset="41043.57">8226 12822 0,'0'0'15,"0"0"-15,-9 200 16,14-61-16,2-18 16,-7-23-1,0-22 1,-6-18-16,-1-18 15,-1-16-15,1-10 16</inkml:trace>
  <inkml:trace contextRef="#ctx0" brushRef="#br0" timeOffset="41914.71">10417 12616 0,'0'0'0,"0"0"0,0 0 15,0 0 1,0 0-16,0 0 16,0 0-1,0 0-15,0 0 16,0 0-16,35 103 15,-22-50 1,-2 8 0,1 1-16,-5 12 15,-3 8-15,-6 4 16,-9-1 0,-12-7-16,-7-5 15,-4 8 1,34-81-16,0 0 15,0 0-15</inkml:trace>
  <inkml:trace contextRef="#ctx0" brushRef="#br0" timeOffset="42263.31">11152 13410 0,'0'0'0,"0"0"15,0 0 1,0 0-16,0 0 16,0 0-1</inkml:trace>
  <inkml:trace contextRef="#ctx0" brushRef="#br0" timeOffset="42510.51">10966 12286 0,'0'0'0,"0"0"16,0 0-1,0 0-15,0 0 16,0 0-16,0 0 16,0 0-16,0 0 15,0 0 1</inkml:trace>
  <inkml:trace contextRef="#ctx0" brushRef="#br0" timeOffset="43365.13">11705 12266 0,'0'0'0,"0"0"16,0 0-16,0 0 15,0 0-15,0 0 16,0 0 0,0 0-1,0 0-15,110-96 16,-50 96-16,11 11 16,8 3-16,-4 8 15,-8 10 1,-20 24-1,-22 33-15,-33 33 16,-30-1-16,-16-10 16,-14-16-1,-6-20-15,3-22 16,9-19 0,5-17-16,14-10 15,11-10-15,12-8 16,19-2-1,1 1-15,0-2 16,72 1 0,-16 7-16,15 4 15,6-1-15,4 14 16,-7 9 0,-12 7-1,-13 7-15,-17 1 16,-21-2-1,-11 5-15,-18-2 16,-14-8 0,-7 1-16,-7-4 15,3-8-15,3-2 16,5-4 0,-7 26-16</inkml:trace>
  <inkml:trace contextRef="#ctx0" brushRef="#br0" timeOffset="43998.71">13568 12174 0,'0'0'0,"0"0"15,0 0-15,0 0 16,-96 66-1,59-54-15,-5-3 16,-8 2 0,-12 5-16,-15 17 15,-22 35-15,-27 42 16,-2 10 0,15 2-1,31 5-15,32-1 16,29-8-16,35-9 15,33-19 1,37-16-16,19-17 16,11-20-1,-5-15-15,-7-16 16,-6-12-16,-12-12 16,-15-9-1,-11-12-15,-19-18 16,-21-28-1,-28-40-15,-30-34 16,-16-31 0,-10-6-16,-1 19 15,3 33 1,-4 43-16,68 101 16,0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48:39.82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23504 11167 0,'0'0'0,"0"0"0,0 0 16,0 0-1,7 103-15,5-75 16,-4 6-16,6 11 16,7 7-1,4-1 1,3-5-16,0-4 15,5-9-15,2-9 16,1-9 0,0-3-1,-1-6-15,-3-3 16,-4 4-16,-12-3 16,7 13-1</inkml:trace>
  <inkml:trace contextRef="#ctx0" brushRef="#br0" timeOffset="598.2">24207 11088 0,'0'0'0,"0"0"0,0 0 16,0 0-16,0 0 15,0 0 1,0 0-16,0 0 15,0 0-15,-46 115 16,3-92 0,-6 0-16,-1 3 15,4 3 1,3-1-16,11 2 16,2 2-1,9 1-15,7 5 16,6 5-1,1 6-15,0 6 16,-11 12-16,-10 30 16,-4 10-1,-4-12-15,12-45 16</inkml:trace>
  <inkml:trace contextRef="#ctx0" brushRef="#br0" timeOffset="1757.48">24610 11607 0,'0'0'0,"0"0"16,0 0-1,0 0 1,0 0-16,39 104 16,-39-81-16,0-4 15,-11-1-15,11-4 16,-3-3-1,3-2 1,-3 1-16,3 6 16,3 9-16,0 16 15,5 15 1,2 8 0,8 7-16,-4-9 15,7-13-15</inkml:trace>
  <inkml:trace contextRef="#ctx0" brushRef="#br0" timeOffset="13265.66">17311 12248 0,'0'0'0,"0"0"0,0 0 16,0 0-1,0 0-15,0 0 16,0 0-16,0 0 16,0 0-1,0 0-15,0 0 16,0 0 0,0 0-16,0 0 15,0 0-15,0 0 16,0 0-1,0 0 1,0 0-16,0 0 16,0 0-16,0 0 15,0 0 1,0 0-16,0 0 16,0 0-1,0 0-15,0 0 16,0 0-16,0 0 15,0 0 1,0 0-16,0 0 16,0 0-1,-7-99-15,-4 71 16,-3-1 0,3-9-16,-3-6 15,2-20 1</inkml:trace>
  <inkml:trace contextRef="#ctx0" brushRef="#br0" timeOffset="14265.16">17557 11389 0,'0'0'0,"0"0"15,0 0-15,0 0 16,0 0-1,0 0 1,0 0-16,0 0 16,0 0-16,0 0 15,0 0 1,0 0-16,0 0 16,0 0-1,0 0-15,0 0 16,38-105-16,-38 61 15,-35 1 1,13-1-16,-6-1 16,7 6-1,3-4-15,8 1 16,10-4 0,10-1-16,0 1 15,1 1 1</inkml:trace>
  <inkml:trace contextRef="#ctx0" brushRef="#br0" timeOffset="15018.84">17446 10118 0,'0'0'0,"0"0"15,0 0 1,0 0-16,0 0 16,-4-99-16,1 81 15,7 0 1,3 0-16,4-7 15,10-7 1,7-14-16,1-11 16,2-11-1,1-4-15,-7-6 16,-4 7 0,-6 6-16,-5 5 15,-4 0-15,-5-15 16</inkml:trace>
  <inkml:trace contextRef="#ctx0" brushRef="#br0" timeOffset="15613.54">17238 7834 0,'0'0'0,"0"0"0,0 0 16,0 0-1,0 0-15,0 0 16,-1-107 0,4 61-16,4-16 15,4-16-15,3-18 16,-5-10 0</inkml:trace>
  <inkml:trace contextRef="#ctx0" brushRef="#br0" timeOffset="16267.76">17233 6376 0,'0'0'0,"0"0"16,0 0 0,0 0-1,0 0-15,0 0 16,-30-113-16,16 77 15,1-3-15,4-4 16,9 0 0,2 8-1,9 3-15,5-3 16,5 1-16,-3-7 16,-4-16-1,-14-33-15,-23-30 16</inkml:trace>
  <inkml:trace contextRef="#ctx0" brushRef="#br0" timeOffset="16761.34">16997 4673 0,'0'0'0,"0"0"16,0 0-1,64-128-15,-35 61 16,-3-7-16,-10-8 15,-6-37 1,1-33-16,-4-2 16,-3-25-1,5-23-15,0 21 16,5-13-16,-14 194 16,0 0-1,0 0-15</inkml:trace>
  <inkml:trace contextRef="#ctx0" brushRef="#br0" timeOffset="25902.93">2392 9688 0,'0'0'16,"0"0"-16,0 0 15,37 146-15,-32-68 16,-5 7 0,-7 4-16,-3 10 15,-4 2 1,-6-12-16,0-7 16,1-22-1,5-14-15,5-17 16,11-18-1,8-4-15,15-7 16,14-11-16,25-5 16,20-4-1,23 2-15,25-3 16,3 3-16,3-3 16,-6-3-1,-11-2 1,-16-6-16,-35-17 15</inkml:trace>
  <inkml:trace contextRef="#ctx0" brushRef="#br0" timeOffset="26299.38">3050 9166 0,'0'0'0,"0"0"16,0 0-1,0 0-15,-32 104 16,22-35 0,2 36-16,1 52 15,0 15 1,1 5-16,5 17 16,2-9-1,2-29-15,0-35 16,1-22-16,-7-31 15,-1 4 1</inkml:trace>
  <inkml:trace contextRef="#ctx0" brushRef="#br0" timeOffset="27149.17">4173 8928 0,'0'0'16,"0"0"-16,0 0 16,23 149-1,-14-60-15,-4 1 16,-5-11 0,-2-9-16,6-5 15,-8-2-15,4-2 16,0-3-1,4-1-15,6 3 16,5-3 0,11 1-16,8-6 15,10-9 1,13-8-16,10-6 16,8-15-16,3-10 15,8-11 1,0-4-1,3-10-15,8-8 16,5-2-16,-6 6 16,-11-1-16,-19 2 15,-23 6 1,-15-7 0,-32-7-16,4 32 15,0 0-15,0 0 16</inkml:trace>
  <inkml:trace contextRef="#ctx0" brushRef="#br0" timeOffset="27466.14">5043 8656 0,'0'0'0,"0"0"15,53 101-15,-21 9 16,-7 61-16,-2 15 16,0 24-1,-5 24-15,-8-16 16,-1 7-1,-11-3-15,-3-31 16,-7-36 0,1-42-16,2-41 15,9-40 1</inkml:trace>
  <inkml:trace contextRef="#ctx0" brushRef="#br0" timeOffset="28147.39">6200 8701 0,'0'0'16,"0"0"-16,0 0 15,55 160 1,-44-57-16,-6 23 16,0 3-1,-1-9-15,-1-4 16,-2 1-16,6-8 16,3-10-1,-3-24-15,1-22 16,2-25-1,-3-17-15,4-11 16,0 0 0,3-64-16,7 21 15,11-8 1,18 5-16,25 12 16,31 6-16,13 19 15,8 18 1,-2 19-16,-8 12 15,-12 12 1,-20 8-16,-25 5 16,-35 15-16,-39 30 15,-39 32 1,-40 3 0,-32-11-16,-28-12 15,-29-47-15,11-73 16</inkml:trace>
  <inkml:trace contextRef="#ctx0" brushRef="#br0" timeOffset="28615.12">6053 8811 0,'0'0'0,"0"0"16,0 0 0,0 0-16,0 0 15,98 71 1,-54-71-16,5-4 16,8 1-16,11 0 15,7 2 1,20 2-16,21-2 15,5-3 1,-8-3-16,-20-7 16,-24-3-16,-25 2 15,-44 15 1,0 0-16,0 0 16</inkml:trace>
  <inkml:trace contextRef="#ctx0" brushRef="#br0" timeOffset="29184.34">5657 9456 0,'0'0'0,"0"0"16,0 0-16,0 0 16,0 0-16,0 0 15,96 196 1,-47-84-16,-3 3 16,-6-1-1,-9 0-15,-16-11 16,-12-6-1,-14-21-15,-10-13 16,-22-55 0</inkml:trace>
  <inkml:trace contextRef="#ctx0" brushRef="#br0" timeOffset="29546.1">5710 10460 0,'0'0'0,"0"0"15,0 0-15,0 0 16,23-102-16,-5 71 16,-5 1-1,13-2 1,4-2-16,9-1 16,15-4-16,21 0 15,20 3 1,1 4-16,-11 8 15,-22 17 1</inkml:trace>
  <inkml:trace contextRef="#ctx0" brushRef="#br0" timeOffset="30147.71">3881 10086 0,'0'0'16,"0"0"-16,128 131 16,-68-19-16,-3 12 31,-12 7-31,-15 12 16,-9-3-16,-10-22 15,-7-22-15,-1-38 16,4-58-16</inkml:trace>
  <inkml:trace contextRef="#ctx0" brushRef="#br0" timeOffset="30612.42">3674 10518 0,'0'0'0,"0"0"16,0 0-1,122 21-15,-29-4 16,24-6-1,0-4-15,23-4 16,23-6-16,1-11 16,-22-11-16,5-11 15,-147 36 1,0 0-16,0 0 16</inkml:trace>
  <inkml:trace contextRef="#ctx0" brushRef="#br0" timeOffset="37466.49">2052 11279 0,'0'0'0,"0"0"15,0 0-15,0 0 16,0 0-16,12-107 16,16 97-1,8-4-15,9 3 16,9 4 0,13 4-16,11 2 15,9 1 1,23 1-16,50 2 15,26-12 1,59-10-16,30-8 16,42-3-16,8 2 15,28 9 1,0-1-16,13-2 16,-1 4-1,-9-24-15,11-4 16,-33-19-16,5-4 15,-39 9 1,-33 10-16,-60 14 16,-83 18-1,-88 23-15</inkml:trace>
  <inkml:trace contextRef="#ctx0" brushRef="#br0" timeOffset="38685.83">3482 11465 0,'0'0'0,"0"0"16,0 0-16,0 0 15,-93-102 1,74 87-16,17 11 15,2 4 1,82 11-16,-4 3 16,43-10-1,53 6-15,12 3 16,15 11 0,9 14-16,-18 1 15,-33-7-15,-36-4 16,-42-6-1,-38-4 1,-29-4-16,-14 0 16,-43-3-16,-3 7 15,-15 0 1,-6 6-16,-21 1 16,-20 4-1,-13 8-15,-8-2 16,2-3-16,-3 7 15,2-3 1,11 0-16,23-8 16,27 0-1,33-10-15,32-3 16,34 6-16,57 14 16,41 11-1,43 0 1,30 4-16,-6-7 15,-27 5-15,-36-9 16,-38-4 0,-43-7-16,-32-6 15,-21-4 1,-36 6-16,-17-2 16,-21 10-16,-20 4 15,-17 2 1,-17 1-16,-8-6 15,-10-5 1,-24-17-16,-13-57 16</inkml:trace>
  <inkml:trace contextRef="#ctx0" brushRef="#br0" timeOffset="52730.66">15464 12626 0,'0'0'0,"0"0"16,0 0-16,0 0 16,-13 107-16,5-68 15,1 6 1,-3 8-1,-3 18-15,0 10 16,0-3 0,5 1-16,3-15 15,5-11 1,6-10-16,7-13 16,2-12-16,13-9 15,1-11 1,9-11-16,5-6 15,3-4 1,-6-5-16,-1-8 16,5-13-16,-44 49 15,0 0 1,0 0-16</inkml:trace>
  <inkml:trace contextRef="#ctx0" brushRef="#br0" timeOffset="53055.99">15454 12616 0,'0'0'0,"0"0"16,0 0 0,114 135-16,-71-68 15,-4 19 1,-8 18-16,-9 7 16,-10-11-1,-10-12-15,-4-28 16,-5-17-1,-2-15-15,-1-15 16,6 6-16</inkml:trace>
  <inkml:trace contextRef="#ctx0" brushRef="#br0" timeOffset="53396.24">16587 13447 0,'0'0'16,"0"0"-16,0 0 15,0 0-15,0 0 16,0 0-16,-54 117 16,54-117-1,0 0-15,0 0 16</inkml:trace>
  <inkml:trace contextRef="#ctx0" brushRef="#br0" timeOffset="54103.61">16409 12489 0,'0'0'0,"0"0"16,0 0-1,0 0 1,0 0-16,0 0 16,0 0-16,0 0 15,0 0-15,0 0 16,104 3 0,-51 1-1,4 9-15,8 6 16,-5 12-16,-14 1 15,-19 0 1,-27 3 0,-30 1-16,-25-4 15,-19-7-15,-4-4 16,6-8-16,12-4 16,20 1-1,23-6 1,17 7-16,53 10 15,32 6-15,31 10 16,17 4 0,-4 8-16,-18 5 15,-15 2 1,-29 1-16,-17 0 16,-24-4-16,-19-3 15,-17-9 1,-11-11-1,-4-5-15,-5-13 16,1-10-16,1-23 16,28 21-1,0 0-15,0 0 16</inkml:trace>
  <inkml:trace contextRef="#ctx0" brushRef="#br0" timeOffset="54865.08">17781 12740 0,'0'0'16,"0"0"-16,0 0 16,0 0-1,0 0 1,0 0-16,0 0 15,0 0-15,0 0 16,0 0 0,0 0-16,0 0 15,0 0 1,0 0-16,86-109 16,-30 69-1,19-2-15,11 13 16,2 11-16,1 18 15,-9 18 1,-6 11-16,-20 10 16,-15 11-1,-25 3-15,-25 3 16,-24-2 0,-8-3-16,-14-5 15,4-6-15,-2-5 16,7-3-1,0-7-15,9-4 16,7-7 0,13-10-16,10-1 15,9 0 1,0 5-16,64-4 16,-18 13-1,7-2-15,2 6 16,-13 0-16,-16 4 15,-19 0 1,-22 0-16,-20 10 16,-18-3-1,-20-3-15,-19-1 16,-11-8-16,-15-29 16</inkml:trace>
  <inkml:trace contextRef="#ctx0" brushRef="#br0" timeOffset="93864.64">8697 962 0,'0'0'0,"0"0"16,-130-55-1,45 69 1,-33 11-16,-2 25 15,-3 26-15,-26 13 16,-14 11 0,19-1-16,30-7 15,33-8 1,31-1-16,28 18 16,34 20-16,30 0 15,36 8 1,43 13-1,33 11-15,9-11 16,40-16-16,15-22 16,-13-27-1,-7-45-15,-24-35 16,-35-29 0,-52-34-16,-59-24 15,-78-22-15,-61 6 16,-46 34-1,-59 40-15,-4 54 16,22 20 0,55 1-16,84-58 15,59 15 1,0 0-16,0 0 16</inkml:trace>
  <inkml:trace contextRef="#ctx0" brushRef="#br0" timeOffset="94456.01">9733 957 0,'0'0'0,"0"0"16,8 177-16,-2-5 16,-2 33-1,4 18 1,5-27-16,6-34 15,6-31-15,6-32 16,3-42 0,10-43-16,-1-45 15,-6-59-15</inkml:trace>
  <inkml:trace contextRef="#ctx0" brushRef="#br0" timeOffset="94730.96">9467 1976 0,'0'0'0,"0"0"15,131-3 1,-42 13-16,4 4 15,21-14 1,24-7 0,5-21-16,-22-19 15,-23-24-15,-25-3 16,-43 28 0</inkml:trace>
  <inkml:trace contextRef="#ctx0" brushRef="#br0" timeOffset="95281.6">11551 641 0,'0'0'0,"0"0"0,-69-110 16,-16 97-1,-28 71-15,-19 52 16,-1 55-1,21 49-15,11 3 16,33 15 0,37-1-1,41-28-15,36-21 16,50-14-16,53-9 16,13-35-16,-4-37 15,-18-46 1,-31-39-1,-28-37-15,-49-56 16,-43-41-16,-53-34 16,-78-35-1,-44 6-15,-27 56 16,16 43 0,47 50-16,69 55 15,81-9-15,0 0 16,0 0-1</inkml:trace>
  <inkml:trace contextRef="#ctx0" brushRef="#br0" timeOffset="95764.64">12592 923 0,'0'0'0,"0"0"15,-3 220 1,-15-13-16,-2 57 16,-5-12-1,9-16-15,5-16 16,5-39 0,5-42-16,-4-47 15,-9-60-15</inkml:trace>
  <inkml:trace contextRef="#ctx0" brushRef="#br0" timeOffset="96042.93">12199 1869 0,'0'0'0,"103"-7"16,22-7-16,4-15 16,-11-2-1,-1-1-15,-2 6 16,-12 9-1,-11 17-15</inkml:trace>
  <inkml:trace contextRef="#ctx0" brushRef="#br0" timeOffset="96604.98">13564 868 0,'0'0'0,"0"0"16,54 112-16,-22 40 15,-7 12 1,-7-1-16,3-8 16,-3-24-1,3-32-15,0-31 16,1-39-16,8-26 15,0-25 1,15-16-16,11-9 16,11-2-1,15 6-15,7 7 16,2 11-16,15 25 16,11 26-1,4 30-15,-14 16 16,-31 9-1,-39 1-15,-53 16 16,-85 12-16,-59 10 16,-88-13-1,-28-61-15,-11-60 16,8-79 0</inkml:trace>
  <inkml:trace contextRef="#ctx0" brushRef="#br0" timeOffset="97004.47">13364 230 0,'0'0'0,"0"0"16,186-7-16,-71 18 15,9 14 1,21 10-16,13 1 16,-1-7-1,8 2-15,8-11 16,-16-8-16,-31-12 16,-48 4-1,-50 15-15</inkml:trace>
  <inkml:trace contextRef="#ctx0" brushRef="#br0" timeOffset="98501.89">7692 3523 0,'0'0'16,"0"0"0,0 0-16,0 0 15,0 0-15,0 0 16,0 0-1,0 0 1,-84-28-16,81 35 16,1 3-16,2-7 15,0 1-15,0 3 16,0-7 0,0 0-1,0 0-15,0 0 16,0 0-16,113-18 15,-38 4 1,28 1-16,3-5 16,19 3-1,36-3-15,17-7 16,3-10 0,23 0-16,15-9 15,-3-2 1,26 0-16,1-17 15,27-10-15,1-16 16,26-6 0,1 1-16,31 10 15,-1 11 1,15 9-16,5 7 16,1 7-16,10 19 15,-25 9 1,3 11-16,-42 4 15,-9 0 1,-53-14-16,-48 0 16,-40-4-16,-55 7 15,-44 3 1,-46 8 0,-58 14-16,-38 22 15</inkml:trace>
  <inkml:trace contextRef="#ctx0" brushRef="#br0" timeOffset="99431.86">10133 3704 0,'0'0'0,"0"0"15,0 0-15,0 0 16,0 0 0,-82-66-16,82 32 15,21-12-15,25-4 16,22-10-1,21 3-15,35 7 16,34 18 0,13 18-16,-19 22 15,-13 26-15,-24 23 16,-33 14 0,-43 4-16,-39-4 15,-36-10 1,-28-8-16,-21-9 15,-28-5 1,-24-10-16,-9-5 16,8-5-1,23-6-15,26-9 16,36-3-16,28-2 16,25-3-1,63 5-15,58 12 16,34 6-1,22 16-15,19 15 16,-3 18 0,-26 10-16,-41-4 15,-41-12 1,-39-8-16,-46-2 16,-44 3-16,-52 8 15,-45 4 1,-27 8-16,-43 5 15,-27 0 1,-12 18-16</inkml:trace>
  <inkml:trace contextRef="#ctx0" brushRef="#br0" timeOffset="119359.03">10681 5685 0,'0'0'0,"0"0"15,0 0-15,0 0 16,0 0 0,0 0-16,0 0 15,0 0-15,0 0 16,36 103 0,-33-95-16,-2-8 15,2 3 1,1-3-16,2 0 15,-6 0 1,0 0-16,0 0 16,0 0-1,100 0-15,-64 14 16,10 2-16,4 0 16,8 0-1,-1 0 1,-1-3-16,1-1 15,-3-6-15,-5-3 16,-2 0 0,-5-13-1,8-10-15,-2-5 16,23-10-16,28-25 16</inkml:trace>
  <inkml:trace contextRef="#ctx0" brushRef="#br0" timeOffset="120017.93">13194 5778 0,'0'0'0,"0"0"16,0 0-16,0 0 15,0 0 1,85-82-16,-53 82 15,14 7 1,9 4-16,9-1 16,3-10-16,4-14 15,-3-14 1,0-19 0,1 1-16,0-3 15,15 9-15</inkml:trace>
  <inkml:trace contextRef="#ctx0" brushRef="#br0" timeOffset="120596.39">15919 5543 0,'0'0'0,"0"0"0,0 0 15,98 128 1,-55-56 0,6-5-16,1-19 15,3-18 1,4-21-16,3-25 15,9-16-15,-1-18 16,0-7 0,2-1-16,1 6 15,11 14-15,21 30 16</inkml:trace>
  <inkml:trace contextRef="#ctx0" brushRef="#br0" timeOffset="121367.87">18337 5582 0,'0'0'15,"0"0"-15,0 0 16,135-11-16,-76 8 16,0-4-16,6 0 15,-4 4 1,3 6-1,13 4-15,13-3 16,23 2 0,11-2-16,9 14 15,17 7-15,-150-25 16,0 0 0,0 0-16</inkml:trace>
  <inkml:trace contextRef="#ctx0" brushRef="#br0" timeOffset="121752.27">22262 5819 0,'0'0'0,"88"-11"16,43 20-1,13 23-15,12 9 16,20 1 0,-2-24-16,0-29 15</inkml:trace>
  <inkml:trace contextRef="#ctx0" brushRef="#br0" timeOffset="127126.82">16918 6036 0,'0'0'0,"0"0"0,0 0 16,0 0-1,0 0-15,0 0 16,0 0 0,0 0-16,0 0 15,0 0 1,0 0-16,0 0 15,0 0-15,0 0 16,58-113 0,-48 94-16,4 5 15,0 5 1,-3 2-16,-4 1 16,-3-4-1,-1-1-15,1-10 16,3-4-1,-3-2-15,-1-1 16,4 5-16,-3 0 16,3 2-1,-3 2-15,3-8 16,0 1 0,-3-10-16,6 1 15,-3-1 1,4 5-16,0 6 15,6 7 1,1 7-16,3 1 16,4 8-16,7 7 15,0 2 1,7 4 0,-1 3-16,-3 0 15,-3-2-15,-7 5 16,-4 0-16,-4-3 15,1 8 1,-4 0 0,8 13-16,6 8 15,5 13-15,5 5 16,-6 3 0,-3-7-16,-10-4 15,-8-9 1,-8-11-16,-15-6 15,-9-8-15,-13-5 16,-17-1 0,-21-2-1,-19-4-15,-5-2 16,1-6-16,10-6 16,14 0-1,7-4-15,14 1 16,15 3-1,17-1-15,14 4 16,4 1-16,0-1 16,0 2-1,0 1-15,0 1 16,0 0 0,0 0-16,0 0 15,86-25-15,-82 14 16,3-2-1,3-2 1,5-3-16,6-10 16,10-16-16,16-20 15,13-14 1,16-4 0,6 4-16,3 3 15,-3 11-15,-7 2 16,-8 14-16,-8 6 15,-8 10 1,-14 9 0,-12 7-16,-11 10 15,-10 6-15,-4 0 16,0 0-16,-50 63 16,1-19-1,-12 8 1,-12 25-16,-12 37 15,-4 22-15,-10 5 16,1-8 0,4-1-16,11-6 15,12-11 1,14-21-16,10-23 16,19-24-1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51:34.19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1767 6584 0,'0'0'16,"0"0"-16,0 0 15,0 0-15,0 0 16,0 0 0,0 0-16,0 0 15,0 0-15,0 0 16,0 0 0,-89-49-16,57 45 15,-7 3 1,-7-2-16,-7-1 15,-4 8 1,-5-4-16,-2-4 16,-7 4-1,-3-3-15,2 6 16,5 1-16,6 6 16,10 1-1,15 3-15,13-3 16,11 3-1,10 0-15,2 4 16,16 0 0,-7 7-16,-4 7 15,-1 11-15,-13 14 16,-7 28 0,-12 7-16,1 2 15,-3 5 1,-5 22-16,6 18 15,1 8 1,6-1-16,5 14 16,6 16-16,7-13 15,4 0 1,3 6-16,-3 2 16,0-22-1,-3-16-15,3-4 16,-3-9-1,6-18-15,4-23 16,4-26 0,-1-21-16,5-21 15,-1-11-15,8 0 16,2-46 0,5 9-16,3-4 15,10-10 1,11-2-16,29-1 15,33-4 1,20 3-16,18 4 16,15 4-1,-7 7-15,-18 8 16,-33 8-16,-38 11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53:11.64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11177 5778 0,'0'0'0,"0"0"16,0 0 0,0 0-1,71 108-15,-28-69 16,13 2-16,1 3 15,9 9 1,22 22 0,27 35-16,27 18 15,-2 19-15,5 34 16,22 22-16,5 5 16,-22 26-1,-12-12-15,-10-19 16,-16-17-1,-20-36-15,-21-55 16,-29-56 0</inkml:trace>
  <inkml:trace contextRef="#ctx0" brushRef="#br0" timeOffset="960.29">12189 8084 0,'0'0'0,"0"0"0,0 0 16,0 0-1,0 0-15,99 100 16,-59-68 0,9 3-16,13 4 15,6 5-15,10 19 16,10 8 0,19 11-1,19-3-15,-2-8 16,-21-17-16,-18-18 15,-13-23 1,-12-27-16,-10-32 16,-6-34-1,-15-19-15,-19-11 16,-21-22-16,-20-27 16,-17-15-1,-9 5-15,-4-16 16,1-8-1</inkml:trace>
  <inkml:trace contextRef="#ctx0" brushRef="#br0" timeOffset="2842.68">13622 8640 0,'0'0'0,"0"0"16,0 0 0,0 0-16,0 0 15,0 0 1,0 0-16,0 0 16,0 0-16,0 0 15,0 0 1,0 0-1,0 0-15,0 0 16,0 0-16,0 0 16,0 0-1,0 0-15,103-80 16,-71 80 0,7 25-16,21-2 15,30 6-15,20 9 16,8 7-1,10 6-15,37-1 16,16 1 0,-7 20-16,13 13 15,1 9-15,-20 4 16,-29-12 0,-19-13-1,-29-16-15,-31-20 16,-33-19-16,-27-13 15</inkml:trace>
  <inkml:trace contextRef="#ctx0" brushRef="#br0" timeOffset="3566.55">14776 9692 0,'0'0'0,"0"0"16,0 0-16,115 95 16,-62-60-1,4-5-15,14-5 16,7-5 0,11-16-16,5-15 15,2-14 1,15-20-16,23-16 15,1-7-15,-20-8 16,-19 2-16,-25 6 16,-21 1-1,-18-1 1,-18-7-16,-24-22 16,-33-13-16,-57 3 15</inkml:trace>
  <inkml:trace contextRef="#ctx0" brushRef="#br0" timeOffset="5084.09">15963 9483 0,'0'0'0,"0"0"16,0 0-1,36 97-15,-29-74 16,4-2-1,-1 0-15,5-6 16,3-1-16,6-9 16,8 0-1,4-8 1,7 1-16,8-3 16,9 1-16,11-1 15,0 8 1,0-1-16,-6 2 15,12 1 1,12-7-16,19-8 16,3 6-1,-2 2-15,9 11 16,11 12 0,3 13-16,-18 14 15,-26-8-15,-49-16 16</inkml:trace>
  <inkml:trace contextRef="#ctx0" brushRef="#br0" timeOffset="5900.19">17217 10171 0,'0'0'0,"0"0"15,0 0-15,0 0 16,0 0 0,129-4-16,-54-1 15,17 3 1,1-8-1,10-5-15,8-9 16,10-1-16,-10-3 16,-16 2-1,-20 0-15,-24 3 16,-24 8-16,-20 1 16,-7 1-16,-23-2 15,-25-14 1,-32-28-1,-46-31-15,-23-26 16,-16-3-16,-5-6 16,20 6-1,35 4-15</inkml:trace>
  <inkml:trace contextRef="#ctx0" brushRef="#br0" timeOffset="6804.19">18454 9929 0,'0'0'0,"0"0"16,0 0-1,0 0-15,0 0 16,0 0-16,125 75 15,-61-68 1,8-7 0,0 7-16,24-6 15,28 5-15,14-2 16,-5-4-16,-2 10 16,5 5-1,7 2 1,-11 3-16,-14 5 15,-9 7-15,-6 7 16,-1 9 0,1 4-16,-18 0 15,-7-40 1,-78-12-16,0 0 16,0 0-1</inkml:trace>
  <inkml:trace contextRef="#ctx0" brushRef="#br0" timeOffset="7725.25">19607 9603 0,'0'0'0,"0"0"16,82-20-16,-12 27 15,8 27 1,1 27-16,20 20 16,17 5-1,4 2-15,-9 1 16,-16-4-16,-24-14 15,-23-9 1,-25-12-16,-24-4 16,-24-3-1,-20 0-15,-33 7 16,-25 6-16,-18 1 16,-10 14-1,2 16 1,-3 13-16,-1-15 15,5-39-15</inkml:trace>
  <inkml:trace contextRef="#ctx0" brushRef="#br0" timeOffset="9567.25">13657 8839 0,'0'0'15,"0"0"-15,0 0 16,0 0 0,0 0-16,0 0 15,0 0-15,0 0 16,0 0 0,0 0-1,0 0-15,0 0 16,0 0-16,39-110 15,-39 74-15,1-3 16,-2-12 0,-9-6-1,-11-3-15,-19-4 16,-27 7 0,-26 7-16,-15 8 15,2 17-15,-1 15 16,-10 13-1,-16 14-15,2 11 16,17 9 0,16 13-16,13 13 15,14 8 1,11 6-16,17 2 16,14-2-16,16 0 15,16-5 1,11 6-16,14-3 15,10 6 1,13 6-16,6-6 16,7-6-16,-2-11 15,2-14 1,10-16 0,8-9-16,9-13 15,3-5-15,-4-10 16,-15-6-1,-8-4-15,-6 3 16,-1-8 0,2-3-16,2-8 15,0-7-15,-3-13 16,-1-8 0,-11-17-16,-6-8 15,-7-9 1,-15 6-16,-10 3 15,-15 5-15,-10-2 16,-14-3 0,-19-6-1,-23 4-15,-20 13 16,-19 15-16,-3 16 16,5 15-1,-14 36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54:38.9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20010 6445 0,'0'0'0,"0"0"0,0 0 15,0 0-15,0 0 16,62 107-16,-41-89 15,4-4 1,-2-4-16,4-6 16,-6-1-1,6-5-15,-3-3 16,-2-2-16,-5 0 16,-6 0-1,0 0-15,-8 0 16,-2-2-1,-1 7-15,0-3 16,0 3-16,0-1 16,0 3-1,0 0 1,0 0-16,0 0 16,0 0-16,0 0 15,0 0 1,0 0-16,-93-29 15</inkml:trace>
  <inkml:trace contextRef="#ctx0" brushRef="#br0" timeOffset="1735.96">21228 5550 0,'0'0'0,"0"0"16,0 0-16,0 0 15,0 0 1,0 0-16,0 0 16,0 0-1,-82 96-15,52-71 16,-2-11 0,-2 0-16,-8-3 15,-3-4 1,-8 8-16,-18 9 15,-14 12-15,-8 10 16,-4 11 0,10 5-1,3 12-15,-5 8 16,-6 0-16,4 0 16,6-8-1,10-17-15,15-23 16,18-36-1</inkml:trace>
  <inkml:trace contextRef="#ctx0" brushRef="#br0" timeOffset="2475.79">21430 5522 0,'0'0'0,"0"0"0,0 0 16,-92-43-1,67 29-15,14 10 16,5-2-16,6 6 16,0 0-1,0 0 1,88 24-16,-52-20 16,3-1-16,0-3 15,0-7-15,5 0 16,4 0-1,14-9-15,13 0 16,14 0 0,7 0-16,-4-7 15,-6-2 1,-15 2-16,-14-10 16,-14 6-1,-11-5-15,-10-16 16</inkml:trace>
  <inkml:trace contextRef="#ctx0" brushRef="#br0" timeOffset="4177.17">19912 5737 0,'7'-126'0,"4"105"16,4 21 0,-2 57-1,-6-4-15,-7 4 16,-7 3-16,-10-3 16,-5 3-16,-13 2 15,-8 2 1,-13-4-1,-7 4-15,-4 4 16,-1 3 0,4 5-16,18-4 15,14-8 1,25-8-16,18-16 16,21-9-16,30-10 15,25-10-15,11-8 16,-6-5-1,1 1 1,16-2-16,12-15 16,-121 18-16,0 0 15,0 0 1</inkml:trace>
  <inkml:trace contextRef="#ctx0" brushRef="#br0" timeOffset="5001.64">21381 4911 0,'0'0'0,"0"0"0,0 0 15,0 0 1,0 0 0,-8-119-16,22 68 15,8-2-15,13 3 16,8 0-16,12 11 31,5 7-31,15 7 16,17 4-16,12 6 15,4 1-15,-9 0 16,-11 3 0,-12 1-16,-6 8 15,-9 11 1,-4 5-16,-11 4 15,-16 14-15,-9 14 16,-19 18 0,-11 21-1,-12 8-15,-16 18 16,-10 20-16,-10 22 16,-2 2-1,8-5-15,1 2 16,4-3-1,-10-37-15</inkml:trace>
  <inkml:trace contextRef="#ctx0" brushRef="#br0" timeOffset="7637.45">23516 9858 0,'0'0'0,"0"0"16,0 0-16,0 0 16,0 0-1,0 0-15,0 0 16,89 46 0,-25-7-16,0-7 15,-4-6-15,-13-9 16,-8-10-1,-14-7 1,-8-18-16</inkml:trace>
  <inkml:trace contextRef="#ctx0" brushRef="#br0" timeOffset="8055.06">23953 9427 0,'0'0'0,"0"0"15,0 0 1,-49 126-16,-5 14 16,-13 32-1,-19 38-15,5 3 16,13 3-16,22-18 15,21-44 1,32-55-16,39-80 16,-46-19-1,0 0-15,0 0 16</inkml:trace>
  <inkml:trace contextRef="#ctx0" brushRef="#br0" timeOffset="8769.06">24468 9861 0,'0'0'0,"0"0"16,0 0-1,0 0-15,82-14 16,-46 7-16,6-6 16,7 1-1,5-1-15,1 6 16,3 3 0,-8 11-16,-5 14 15,-19 25-15,-26 29 16,-28 42-1,-24 18-15,-24 16 16,-9-5 0,6-22-16,15-33 15,18-27-15,21-20 16,18-11 0,20-13-16,31 0 15,20 1 1,11-6-16,6-9 15,3-27 1,5-68-16</inkml:trace>
  <inkml:trace contextRef="#ctx0" brushRef="#br0" timeOffset="9835.29">23896 5408 0,'0'0'0,"0"0"15,-71-97-15,50 86 16,-14-3-1,-19-2-15,-31-7 16,-27-12 0,-5-17-16,-4-7 15,-14-1-15,0 3 16,13 10 0,33 9-16</inkml:trace>
  <inkml:trace contextRef="#ctx0" brushRef="#br0" timeOffset="10543.4">24061 5643 0,'0'0'0,"0"0"16,0 0-1,0 0-15,0 0 16,0 0 0,135 35-16,-64 10 15,15 13-15,31 5 16,41-5-1,5-6-15,10-3 16,36-6-16,4 10 16,12 0-1</inkml:trace>
  <inkml:trace contextRef="#ctx0" brushRef="#br0" timeOffset="11226.88">23541 4542 0,'0'0'0,"0"0"0,0 0 15,-104 17 1,61-6-16,4-4 15,0 4-15,0 3 16,-11 1-16,-21 6 31,-25 0-31,-16 0 16,6-1-16,13 5 16,15 5-16,14-3 15,13 5-15,12 0 16,19 3-1,15 1 1,16 10-16,17 10 16,16 16-16,9 16 15,18-2 1,18-1-16,18-12 16,3-15-1,-12-17-15,-17-26 16</inkml:trace>
  <inkml:trace contextRef="#ctx0" brushRef="#br0" timeOffset="12051.65">24450 6263 0,'0'0'0,"0"0"16,103 17-16,-32-11 15,4-8 1,-4-14-16,-7-7 15,-4-2 1,-10-7-16,-4 1 16,2 5-1,2 2-15,7 5 16,6 1-16,5 1 16,-8-1-16,-12 4 15,-21-1 1,-22-2-1,-28-12-15,-37-29 16,-29-27-16,-17-28 16,-19-5-1,-33-40-15</inkml:trace>
  <inkml:trace contextRef="#ctx0" brushRef="#br0" timeOffset="13851.38">19381 9488 0,'0'0'15,"0"0"-15,0 0 16,107 35-1,-18 32-15,23 27 16,15 10 0,23 6-16,15 7 15,-13 2 1,-21-6-16,-31-17 16,-36-28-16,-39-30 15,-25-33-15</inkml:trace>
  <inkml:trace contextRef="#ctx0" brushRef="#br0" timeOffset="14167.85">20610 8872 0,'0'0'0,"0"0"0,0 0 16,-55 232 0,2-61-1,-30 48-15,-25 10 16,-28-15-16,8-5 15,18-23 1,18-30-16,24-36 16,32-28-16,36-24 15</inkml:trace>
  <inkml:trace contextRef="#ctx0" brushRef="#br0" timeOffset="14535.66">21387 10532 0,'0'0'16,"0"0"-16,0 0 15,-110-54 1,75 44-16,3 13 16,10 12-1,5 20-15,7 40 16,16 52-16,19 20 15,21 7 1,26 30 0,20 23-16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55:20.56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11156 11077 0,'0'0'0,"0"0"15,0 0-15,0 0 16,-84 28-1,70-32-15,2-3 16,1 0 0,7-3-16,4-4 15,0 3-15,0-10 16,14-5 0,-3-13-1,-4-17-15,2-15 16,0-13-16,2 6 15,-1 0 1,-2 4-16,2 6 16,-7 8-1,1 6-15,-1-1 16,-3 18-16,-7 3 16,7 6-1,-6 10-15,2 13 16,0 5-1,-1 0-15,5 0 16,-2 56-16,2-34 16,0 2-1,2-11-15,-2 6 16,5-11 0,-3-1-16,3-3 15,2-1 1,-7-3-16,0 0 15,0 0 1,0 0-16,93 14 16,-47-14-1,14 0-15,11 0 16,11-7 0,14-3-16,19 5 15,7 2-15,5 3 16,-1 0-16,5 0 15,12 3 1,4-3 0,-5 0-16,0-6 15,14 9-15,-2-7 16,-11-2 0,4 5-16,9 2 15,-3 2 1,-11 4-16,-12-3 15,-3 3-15,-13-2 16,-16 0 0,-22-5-1,-21-3-15,-26 0 16,-12 2-16,-14 2 16,-3 2-1,0 4 1,-59 0-16,32 1 15,2 2-15,-3 4 16,6-4 0,1 1-16,3-3 15,4-2 1,3 5-16,4 0 16,0-4-16,3 3 15,-3 5 1,1-1-16,2 0 15,0 0 1,-3 4-16,-3 0 16,2 0-16,-6 3 15,3 11 1,-6 9-16,-4 16 16,-1 25-1,-7 20-15,1 5 16,-3 3-1,6 4-15,3-10 16,5-14 0,6-16-16,4-31 15,7-29-15,5-14 16,-5 0 0</inkml:trace>
  <inkml:trace contextRef="#ctx0" brushRef="#br0" timeOffset="2098.3">16209 11238 0,'0'0'15,"0"0"-15,0 0 16,0 0 0,0 0-16,0 0 15,0 0-15,81-78 16,-77 71-1,1-2 1,-3 2-16,-2-11 16,5-20-16,-5-9 15,2-24 1,3-11-16,3-7 16,0-3-1,3 5-15,-2 5 16,-4 0-16,-7-2 15,-10-2 1,-1-2-16,-1 11 16,-2 17-1,9 13-15,9 19 16,12 14-16,8 14 16,20 21-1,-3 5 1,3 12-16,-10 1 15,-10-1-15,-4-5 16,-7-6 0,-5-6-16,-1-7 15,1-7 1,-5-3-16,9-4 16,-10 0-16,0 0 15,81-62 1,1 28-1,33-10-15,13 1 16,22-3-16,34 3 16,10 5-1,-4 2-15,12 7 16,-7 5 0,-24 6-16,-27 3 15,-16 10-15,-25 10 16,-22-1-1,-24 7 1,-24 3-16,-18-3 16,-15 6-16,0-3 15,0-2 1,-61-2-16,33 1 16,0-1-1,3-3-15,5 1 16,6 2-16,2-3 15,5 0 1,5 4-16,2-3 16,0-8-1,0 0-15,0 0 16,0 0 0,0 0-16,0 0 15,0 0 1,83 79-16,-76-70 15,0 5-15,-3-3 16,-2 3 0,-2 2-16,-4 5 15,2 2 1,-4 8-16,2 7 16,0 2-16,-1 9 15,3 4 1,-1 0-1,6-2-15,-3-5 16,2-11-16,-2-7 16,5-4-16,-10 8 15</inkml:trace>
  <inkml:trace contextRef="#ctx0" brushRef="#br0" timeOffset="6160.07">14609 11210 0,'0'0'0,"0"0"15,0 0-15,0 0 16,0 0-1,0 0-15,0 0 16,0 0 0,0 0-16,0 0 15,0 0 1,0 0-16,0 0 16,-25-112-1,18 73-15,3 0 16,-2 3-16,5-3 15,-3 10 1,5 8-16,3 3 16,2-2-1,1 5-15,1-2 16,2 4-16,1 1 16,3-6-1,1 0 1,2 0-16,-2-10 15,-5-4-15,-6-13 16,-5-12 0,-5-13-16,6-19 15,0-15 1,3-2-16,-6-5 16,3 11-16,-1 5 15,1 12 1,-6 6-16,5 14 15,1 17 1,-3 14-16,3 20 16,0 12-1,3 0-15,-6 0 16,3 0 0,0 0-16,14 115 15,-5-83-15,-4 8 16,6-1-1,-4-3-15,2-3 16,0-2 0,3-6-16,1-4 15,4 1-15,8-5 16,5 1 0,13-7-1,21-4-15,24-7 16,19-5-16,3-7 15,-9-3 1,-12-3-16,-4 0 16,-3 1-1,-2 6-15,-4 1 16,-6 3-16,-7 7 16,-20 3-1,-11 0 1,-21-3-16,-8 4 15,-3-1-15,0 2 16,0-2 0,-61 4-16,40 0 15,0 0 1,3 0-16,1 4 16,3-1-16,3 1 15,0 4 1,-1 2-16,1 8 15,-3 5 1,3 13-16,1 19 16,6 14-16,6 10 15,7 9 1,10 5 0,3 5-16,4-9 15,-10-19 1,-14-38-16</inkml:trace>
  <inkml:trace contextRef="#ctx0" brushRef="#br0" timeOffset="26960.09">14813 13606 0,'0'0'0,"0"0"15,0 0-15,0 0 16,0 0-16,0 0 15,0 0 1,0 0 0,0 0-16,53-99 15,-53 87-15,0-2 16,0 2 0,0 4-16,-26 3 15,24-2 1,0 7-16,0 0 15,4 0-15,0 0 16,-2 0 0,0 0-1,0 0-15,0 0 16,0 0-16,9 104 16,-13-75-16,4 6 15,-5 5 1,1 6-1,-6 0-15,-1 0 16,-1-3-16,-3-8 16,1-3-1,2-10-15,-1-3 16,-1-5 0,2-5-16,0-2 15,5-1-15,3-1 16,4 0-1,0-5 1,0 0-16,0 0 16,0 0-16,0 0 15,0 0 1,0 0-16,90-32 16,-51 32-1,7 0-15,18 4 16,15 1-16,20 1 15,8-1 1,4 0-16,3-3 16,6-2-1,5 0-15,-3-5 16,-17-1 0,-10-1-16,-17 2 15,-18 1 1,-17-1-16,-17 3 15,-15 2-15,-11-2 16,0 2 0,0 4-16,0-4 15,0 0 1,0 0-16,0 0 16,0 0-16,-84 18 15,77-13 1,0-3-1,0-2-15,4 0 16,2-2 0,1 2-16,0 0 15,0 0-15,0 0 16,0 0 0,11-105-16,0 42 15,6-12-15,3-4 16,5-2-1,5 13-15,-5 13 16,1 23 0,14 25-16</inkml:trace>
  <inkml:trace contextRef="#ctx0" brushRef="#br0" timeOffset="34542.67">13639 13500 0,'0'0'0,"0"0"16,0 0-16,0 0 15,0 0 1,0 0 0,0 0-16,0 0 15,-38 99-15,30-74 16,2-7-1,5-10-15,1-4 16,-3 2 0,3-5-16,-1-1 15,1 6-15,0-6 16,0 0 0,0 0-16,0 0 15,0 0 1,0 0-16,-49 103 15,41-78 1,2 2-16,2-1 16,1 3-1,-1-4-15,-3 3 16,-4-1-16,-3 3 16,-2-2-1,-3 6-15,4-4 16,1-3-1,2-6-15,8-13 16,1-2 0,6-6-16,1 0 15,-4 0 1,0 0-16,0 0 16,0 0-16,0 0 15,0 0 1,97-88-16,-65 81 15,7 1 1,8 4-16,2 2 16,8 1-16,2 2 15,3-3 1,2-4-16,-5-8 16,-3 3-1,-3-1-15,-7 2 16,-3 1-1,-7 2-15,-12 3 16,0 2 0,-8 4-16,-9-4 15,-4 3-15,-3-3 16,0 0 0,0 0-16,0 0 15,0 0 1,0 0-16,0 0 15,0 0 1,0 0-16,0 0 16,0 0-1,0 0-15,0 0 16,-31-97-16,44 68 16,5-8-1,-5 0-15,-1 4 16,1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0:14.4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7665 5402 0,'0'0'0,"0"0"16,0 0-1,-114 0 1,68-4-16,-7-5 16,-4-2-16,-7-3 15,0-7 1,-5-8-16,2-10 16,-4-11-1,0-10-15,-4 0 16,-10 3-1,-13 10-15,-10 16 16,-4 20 0,9 28-16,-4 40 15,-8 30-15,5 15 16,3 3 0,12 15-16,13 12 15,7 17 1,3-5-16,18-6 15,15 11-15,22 8 16,34-8 0,29-9-1,22-8-15,29 3 16,31-6-16,25-19 16,7-24-1,-9-25-15,5-19 16,-3-19-1,-3-21-15,-25-10 16,-22-12-16,-14-10 16,-15-8-1,-5-9-15,-5-20 16,-6-26 0,-9-18-16,-6-8 15,-19-10 1,-17-18-16,-31-14 15,-23-2 1,-27 10-16,-25-7 16,-19-9-16,-26 6 15,-23-22 1</inkml:trace>
  <inkml:trace contextRef="#ctx0" brushRef="#br0" timeOffset="4300.18">6942 6787 0,'0'0'0,"0"0"16,0 0-16,-107 60 15,42-21-15,3 5 16,12-3-1,6-4 1,12-3-16,11-4 16,10-14-16,8-4 15,3-4 1,0-4 0,0-4-16,0 0 15,0 0-15,95-8 16,-82 4-16,-6 1 15,-5-4 1,-2-2-16,0 7 16,0 2-1,-125-18-15,54 1 16,-32 2 0,-32-5-16,-23-2 15,-12 1 1,-20-6-16,2 6 15,13 7 1,21 3-16,16 9 16,24 0-16,27 8 15,29-1 1,29 2-16,19 4 16,10 1-1,0 1-15,65-3 16,-28 1-1,2-4-15,-7 2 16,-3 0-16,-4-2 16,-8-2-1,-2 2-15,-5 2 16,1 7 0,-7 6-16,0 11 15,-4 16-15,-5 21 16,-1 40-1,-8 32 1,6 24-16,-2 43 16,2 22-16,-2 37 15,0 15 1,6 31-16,0 6 16,1 24-1,2-16-15,-12 15 16,-12-20-16,-1 2 15,-19-35 1,2-3 0,-5-27-16,2-31 15,7-9-15,10-34 16,11-47-16,12-26 16,9-20-1,11-15 1,4-21-16,3-18 15,1-13-15,-3-24 16,-1-2 0,-2-12-1,-7-4-15,-6-9 16,-8 0-16,-6 4 16,-1-1-16,-2 1 15,-4 3 1,7 6-1,-3 3-15,7 2 16,2 7-16,3 0 16,2 0-1,0 0-15,0 0 16,0 0 0,0 0-16,-2 112 15,2-77-15,7 1 16,4 7-1,3 2-15,0-2 16,2 0 0,4 0-16,8-4 15,2-8 1,-1-2-16,3-8 16,-4-3-1,0-9-15,-3 0 16,-4-6-16,-6 1 15,-5-4 1,-6-4-16,-4 1 16,0 6-1,0-3-15,0 4 16,0-4-16,0 0 16,0 0-1,0 0 1,0 0-16,0 0 15,0 0-15,114 43 16,-27-24 0,37 13-16,57 12 15,39 15 1,49 10-16,23 4 16,24-5-16,-9-12 15,-28-28 1,-66-38-16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57:48.11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16120 6599 0,'0'0'0,"0"0"16,0 0-1,0 0-15,82-32 16,-47 42-16,-3 7 16,2 1-1,-3 0 1,-2 3-16,-8-6 15,-6 2-15,2-6 16,-9 3 0,5-3-16,5 3 15,3 1 1,8 6 0,10 9-16,4 7 0,10-1 15,4-1 1,-6-5-16,-10-5 15</inkml:trace>
  <inkml:trace contextRef="#ctx0" brushRef="#br0" timeOffset="806.77">16084 7079 0,'0'0'0,"0"0"0,0 0 16,0 0-1,107 65-15,-70-55 16,-1-7 0,1-6-16,-4-8 15,-8-10-15,0-14 16,-4-23-1,-3-34-15,0-23 16,0-6 0,7-18-16,3-24 15,0-9-15,8 19 16,7 4 0,6 2-1,5 8-15,4 15 16,-1 28-16,-4 23 15,-3 29 1,-8 21-16,-13 21 16,-8 25-1,-10 29-15</inkml:trace>
  <inkml:trace contextRef="#ctx0" brushRef="#br0" timeOffset="1565.89">16078 7069 0,'0'0'16,"0"0"-16,0 0 15,109-109 1,-43 56-16,15-14 15,5-7 1,7 2-16,16 1 16,24-9-16,13-18 15,-3-28 1,0-5-16,9-1 16,-3-13-16,-13-16 15,-19 5 1,-16 24-16,-9 25 15,-13 20 1,-8 18-16,-15 23 16,-20 19-1,-24 20 1,-12 11-16,-69-12 16</inkml:trace>
  <inkml:trace contextRef="#ctx0" brushRef="#br1" timeOffset="5668.7">20757 4329 0,'0'0'0,"0"0"16,0 0-16,0 0 16,0 0-16,0 0 15,0 0 1,0 0-16,-4 113 16,-21-74-1,-10 1-15,-16-2 16,-6-5-16,-17-3 15,-33-7 1,-46 2 0,-30-8-16,-58-2 15,-25-8-15,-56 7 16,-17-5 0,-32 9-1,9 7-15,12 8 16,46 12-16,26 15 15,57 18-15,55 14 16,29 19 0,23-5-16,4-37 15</inkml:trace>
  <inkml:trace contextRef="#ctx0" brushRef="#br1" timeOffset="6494.16">20479 4347 0,'0'0'0,"0"0"15,0 0 1,0 0-16,-121 81 16,25-31-16,-9-4 15,-3 0 1,3 1-16,-5 4 15,-21 4 1,-24-2-16,-5-3 16,-42-9-16,-20-2 15,-9-3-15,-23 2 16,27-2 0,13 10-16,28 19 15,43 16 1,61 8-16,75 10 15</inkml:trace>
  <inkml:trace contextRef="#ctx0" brushRef="#br1" timeOffset="7345.44">20355 4851 0,'0'0'0,"0"0"0,0 0 15,-122 92 1,62-19-16,-7 12 15,-2 1-15,8 4 16,1-5 0,0-7-16,-5-4 15,-25 8 1,-24 13-16,-10 6 16,-8 4-16,-29 1 15,-24-2 1,-6 12-16,-40 14 15,1-11 1,-27-11-16,-2-22 16,5-8-1,-9-3-15,34 1 16,30 6 0,31 9-16,54 5 15,65 15-15</inkml:trace>
  <inkml:trace contextRef="#ctx0" brushRef="#br2" timeOffset="53294.49">1988 11465 0,'0'0'0,"0"0"16,139 43-1,-64-32-15,19-4 16,0-3 0,3 6-16,7-14 15,23 1-15,12-5 16,12-2-1,12-4-15,24-4 16,5-10 0,13 0-16,25-3 15,13 4 1,34 8-16,12 10 16,20 12-16,16 1 15,10 14 1,13 3-16,-5 7 15,14-3 1,-11 0-16,-5-7 16,-6-11-1,-22-11-15,-20 4 16,-22-3-16,-36-1 16,-10-3-1,-33 3-15,-21-3 16,4 4-1,-15-3-15,-14 5 16,2-6-16,-7 3 16,-20-2-1,-25 7 1,-18 4-16,-19 2 16,-16 0-16,-16-2 15,-16 2 1,-4 0-16,-7-1 15,0-2 1,0 0-16,-46 6 16,10-3-16,5 4 15</inkml:trace>
  <inkml:trace contextRef="#ctx0" brushRef="#br3" timeOffset="57838.27">3492 11760 0,'0'0'0,"0"0"15,0 0-15,0 0 16,0 0-16,0 0 16,0 0-1,0 0 1,0 0-16,0 0 16,39-108-16,-24 56 15,6-32 1,1-16-1,2-3-15,2 9 16,2 9-16,11 17 16,7 7-16,7 15 15,4 15 1,1 13 0,-4 10-16,-11 8 15,-8 7-15,-10 8 16,-11 9-1,0 8-15,-3 8 16,10 6 0,-3 2-16,-4 7 15,-5-7 1,-7-7-16,-11-8 16,-14-1-1,-24 2-15,-30 10 16,-27 7-16,-18 8 15,-6 9 1,-6-4-16,5 2 16,9-9-1,29-17-15,23-15 16,22-12-16,14-19 16,11-13-1,3-13-15,5-13 16,1-12-1,5-13-15,4-5 16,13-7 0,8 7-16,22-4 15,31 8 1,46 0-16,37 10 16,17 1-16,36 4 15,0 9 1,-20-2-16,-32-2 15,-31-2 1,-35-5-16,-40 3 16,-31 3-16,-28 9 15,-19 15 1,-13 14 0,-1 21-16,-6 35 15,4 55-15,1 41 16,-4 17-1,-7 50-15,-9 3 16,-5-15 0,4-11-16,1-22 15,6-22-15,12-28 16,12-31 0,13-24-16,35 1 15</inkml:trace>
  <inkml:trace contextRef="#ctx0" brushRef="#br4" timeOffset="61915.45">9561 12031 0,'0'0'0,"0"0"16,0 0-1,0 0-15,0 0 16,0 0 0,0 0-16,0 0 15,0 0-15,94 37 16,-69-37-1,3-122-15,1 25 16,3-22 0,7-46-16,-4-17 15,3 2-15,1-6 16,-2 11 0,-1 28-1,-1 33-15,-5 43 16,-5 36-16,4 38 15,20 47-15,15 53 16,11 28 0,14 17-16,21 26 15,12 10 1,-1-8-16,-14-30 16,-15-29-1,-25-30-15,-28-23 16,-23-27-1,-26-14-15,-22-19 16,-29-8-16,-36-14 16,-35-13-1,-21-8-15,-24-6 16,-28-6 0,2-1-16,8-1 15,10 0 1,16 2-16,23 2 15,29 3 1,34 7-16,35 10 16,25 5-16,23 9 15,16 1 1,10 4-16,10 2 16,8-2-1,9-4-15,18-6 16,29-8-1,26-6-15,12-11 16,19-8 0,20-14-16,6-8 15,-16-12-15,-12 2 16,-10 5 0,-20 9-16,-23 9 15,-23 8 1,-30 15-16,-24 7 15,-18 11-15,-21 17 16,-7 4 0,-13 29-16,-12 21 15,-23 56 1,-20 52-16,-18 27 16,-12 49-16,-9 6 15,-7 0 1,-5-4-1,16-25-15,17-44 16,26-46-16,27-43 16,23-30-1</inkml:trace>
  <inkml:trace contextRef="#ctx0" brushRef="#br3" timeOffset="66793.31">6793 9764 0,'0'0'0,"0"0"0</inkml:trace>
  <inkml:trace contextRef="#ctx0" brushRef="#br3" timeOffset="67239.07">7179 9672 0,'0'0'0,"0"0"16,0 0-16,0 0 15,0 0 1,0 0 0,0 0-16,0 0 15,0 0-15,14 129 16,-18-72-1,4 8-15,0 13 16,7 30-16,2 46 16,10 26-1,1 61-15,6 23 16,3 40-16,-4-2 16,-8 5-1,-6-30 1,-14-55-16,-25-41 15</inkml:trace>
  <inkml:trace contextRef="#ctx0" brushRef="#br3" timeOffset="68128.97">1154 9056 0,'0'0'0,"0"0"16,0 0-16,19 182 15,-20-75-15,-6 39 16,-4 47-1,1 27 1,3 47-16,3 15 16,1 26-16,3-7 15,10 3 1,11-27 0,-7-25-16,4-16 15,4-37-15,-1-41 16,4-12-16,5 6 15,14 7 1</inkml:trace>
  <inkml:trace contextRef="#ctx0" brushRef="#br5" timeOffset="77516.62">9048 9391 0,'0'0'0,"0"0"16,-14 136-16,23-62 15,-4 20 1,-1 6-1,-1-5 1,-6-6-16,-3 2 0,-6 24 16,-11 29-16,-7 15 15,-11 58 1,-7 26 0,-9 61-16,1 6 15,16 37-15,29 5 16,47 0-1,49-47 1,32-51-16,-3-73 16</inkml:trace>
  <inkml:trace contextRef="#ctx0" brushRef="#br5" timeOffset="78416.23">10994 9214 0,'0'0'0,"0"0"16,0 0 0,110 32-1,-62-29-15,-9 4 16,-14-3-16,-11 7 16,-14 7-1,-11 10-15,-9 10 16,-2 5-1,-3 4-15,3 17 16,-4 31 0,6 31-16,1 9 15,6 36 1,-6 47-16,0 24 16,1 51-16,2 37 15,-2 9-15,7 29 16,4-31-1,11-5 1,10-54-16,2-71 16,-5-80-16,-11-62 15</inkml:trace>
  <inkml:trace contextRef="#ctx0" brushRef="#br2" timeOffset="83414.47">7217 11307 0,'0'0'0,"0"0"16,-51-101 0,1 34-16,-1 1 15,3 12 1,2 19-16,3 21 15,-3 21 1,-4 18-16,-6 25 16,4 24-16,4 26 15,9 12 1,14-3-16,20-12 16,19-16-1,18-17-15,19-21 16,14-15-16,6-17 15,3-16 1,-3-19 0,4-22-16,-1-21 15,-8-26 1,-20-8-16,-18 0 16,-31 7-16,-19 16 15,-24 14 1,-16 17-16,-2 19 15,0 14-15,8 11 16,13 13 0,4 8-16,14 14 15,8 10 1,12 19-16,5 17 16,7 13-16,4-3 15,4-6 1,6-8-1,-6-23-15,12-16 16,-5-19-16,3-14 16,3-18-1,4-15-15,-3-18 16,-1-11 0,-3-5-16,-11 1 15,-10 2-15,-10 9 16,-17 7-1,-9 9 1,-7 6-16,-4 10 16,1 14-16,3 10 15,10 12 1,8 17-16,14 14 16,3 14-1,11 10-15,11 1 16,3-7-16,4-8 15,7-16 1,1-12 0,-5-14-16,4-17 15,-4-8-15,-3-11 16,-5-13 0,-4-14-16,-11-12 15,-14-18 1,-14-12-16,-14 5 15,-10 6-15,-6 9 16,3 14 0,1 18-16,10 15 15,10 19 1,8 16-16,10 14 16,11 7-16,7 11 15,4 4 1,4 2-1,5-8-15,-1-9 16,1-9-16,5-4 16,7-10-1,8-5-15,6-8 16,4-5 0,-1-14-16,-6-5 15,-13-8-15,-16-14 16,-23-17-1,-19-18 1,-15-1-16,-14 15 16,-6 22-16,-19 35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3T16:40:33.2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17254 5840 265 0,'0'0'43'0,"0"0"-40"16,0 0-6-16,0 0-13 16,0 0-24-16,0 0-41 0,0 0-43 15</inkml:trace>
  <inkml:trace contextRef="#ctx0" brushRef="#br0" timeOffset="1033.11">17184 5831 56 0,'0'0'102'0,"0"0"19"0,0 0-26 15,0 0-30-15,0 0-5 16,0 0-21-16,0 0-11 15,0 0-7-15,-2 18-6 16,2-14-7-16,0-3-5 16,-2 0 1-16,2 1 8 15,0-1 1-15,0 0-2 16,0 2-5-16,0-1-3 16,0 1-1-16,-4-2 2 0,4 2-2 15,0-1 0-15,-2-2 1 16,0 0-2-16,2 0 0 15,0 0 5-15,-2-3 8 16,0 0-1-16,2-1-3 0,0-2 0 16,0 1 3-16,0-4 7 15,0-1 7-15,4-3-5 16,0-1-6-16,2-3-1 0,2 2 1 16,0 1 2-16,4 2 6 15,-2 2 15-15,4 4 9 16,2 4 0-16,0 2-20 0,1 1-14 15,1 7-8-15,2 4-5 16,-2 5-2-16,0 2-1 0,2 1 3 16,-4 4-2-16,-2-3 2 15,-1-5 0-15,-5-2-1 16,-2-6 0 0,-2-4 0-16,-4-4-7 15,-4-3-35-15,-4-2 6 0,-1 1-12 16,-7 0-4-16,-4 3-2 15,0 1-3-15,-2 3 9 16,-4 3 16-16,0 2 22 0,1-1 10 16,1 0 0-16,4-2 0 15,2-2 1-15,4 1 0 16,4-4 1-16,2 0 7 16,4 0 31-16,2 0 32 15,2 0 0-15,0 0-14 0,0 0-11 16,6 0-25-16,0-4-14 15,4-3-7-15,4-6-3 16,4-5 1-16,8-8 0 16,2-5 0-1,1-5 1-15,3 0 1 16,2 0 1-16,-8 4-3 0,-4 7 3 16,-5 5-2-16,-5 7 1 15,-6 7-2-15,-4 6 4 16,-2 2-6-16,-6 8-12 0,-4 4 6 15,-5 1 5-15,-1 3-2 16,-4 0 3-16,2 2 1 16,-2 1 1-16,2 4 2 15,0 4 0-15,2 3 0 16,0 1-2-16,3 3-7 16,-1-2-7-16,2 3 1 0,0 0-20 15,0-4-20-15,4-5-30 16,-2-8-22-16,8-11-26 0,2-13-111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0:42.8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17206 6573 0,'0'0'0,"0"0"0,0 0 15,0 0 1,0 0-16,0 0 16,0 0-16,105-17 15,-66 16 1,7-6-16,11 0 16,8-3-1,5-3 1,-6-3-16,0-9 15,5-12-15,2 0 16,0-13 0,-6-12-16,-2-6 15,-15-6-15,-11-1 16,-12-10 0,-11-28-16,-8-20 15,-8 4 1,-9 5-16,-10 12 15,-7 2 1,-11 7-16,-11 10 16,-11 20-1,-16 23-15,1 21 16,-5 22-16,-2 28 16,-2 22-1,-15 24-15,-13 9 16,4 5-1,6-1-15,14-4 16,-3-7-16,-1 2 16,-6-4-1,-5 2 1,14 12-16,9 8 16,7 8-16,3-5 15,3-3 1,-1 0-16,5 0 15,14-9 1,14-13-16,15-15 16,15-19-16,16-8 15,18-18 1,25-19 0,36-36-16</inkml:trace>
  <inkml:trace contextRef="#ctx0" brushRef="#br0" timeOffset="1462.75">18454 6075 0,'0'0'0,"0"0"16,0 0-16,0 0 15,0 0 1,0 0 0,0 0-16,86-47 15,-61 22-15,7-18 16,0-31-16,3-43 16,-5-30-1,-9-47-15,-17-37 16,-11-18-1,-11-15-15,-21 29 16,-14 28-16,-16 16 16,-10 27-1,-5 34 1,5 40-16,-15 38 16,-21 38-16,-29 35 15,-7 36-15,-5 40 16,-22 31-1,-7 8 1,14 20-16,7 26 16,-12 6-16,13-6 15,24 5 1,12 18 0,1-11-16,15-13 15,15 3-15,20 3 16,21-27-1,5-14-15,4-4 16,4-6 0,-3-23-16,2-20 15,4-25-15,18-18 16,15-15 0,19-12-16,16-5 15,20-2 1,15 2-16,9-1 15,-2 1-15,3 3 16,-2-1 0,3 5-16,13 0 15,13-1 1,9-6-16,-3-2 16,5-4-1,23-4-15,14-5 16,-7-6-1,-5-5-15,15-6 16,15-4-16,-16-17 16,-9-20-1,14-19 1,1-19-16,-14-13 16,-19-8-16,-3-25 15,4-25-15,-8 0 16,-20-3-1,-25-16 1,-12 10-16,-10 13 16,-4-9-16,0-48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2:43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2630 10375 0,'0'0'15,"0"0"-15,0 0 16,0 0 0,0 0-16,0 0 15,0 0-15,0 0 16,0 0 0,0 0-1,0 0-15,0 0 16,0 0-16,-50-124 15,50 90 1,11 0-16,3-3 16,4 2-1,6 3-15,5 3 16,3 4-16,3 0 16,3 0-1,-1-2 1,2-2-16,0 1 15,-5-2-15,1-4 16,-2-4 0,-1-1-16,-5 0 15,2-4 1,-1 1-16,-3 3 16,0 7-16,3 3 15,4 4 1,4 4-16,7 3 15,3 4 1,0 4-16,0 6 16,-2 4-1,2 7-15,-2-4 16,-2 2 0,0 1-16,3 7 15,10-1-15,9 2 16,12 0-1,-1 1-15,3-1 16,-4-7 0,1-3-16,-4 3 15,5-4 1,10 5-16,10-2 16,0-2-1,-8 0-15,-6-1 16,-9 1-16,5 3 15,10 2 1,9 5-16,4 0 16,1-3-1,-5-1-15,16 3 16,8-8-16,-6 2 16,-9-14-1,-6-2-15,3 0 16,9-5-1,8 5-15,-9-1 16,-8-1 0,9 0-16,10 8 15,5-4 1,-4 0-16,-2-2 16,19 2-16,6 1 15,-11 1 1,-11 0-16,13 8 15,-2-1 1,-2-4-16,-14-1 16,-4 3-16,6-4 15,-4 0 1,-8 3 0,-14-5-16,-5-1 15,5 4-15,1-4 16,-2 0-1,-5-2-15,-8 0 16,-10 1 0,6 0-16,3 2 15,3 3-15,-5-1 16,-6-2 0,-9 5-16,-9-6 15,-5 0 1,3 0-16,10-4 15,3 4-15,10-6 16,0 5 0,-8-2-1,-8-2-15,-4-5 16,2 3-16,1-5 16,6-1-1,7 1-15,0 5 16,0-7-1,-5-3-15,-9-5 16,-9-6 0,-4-6-16,-9-4 15,4-3 1,-3-3-16,3 0 16,1 4-16,5 5 15,-9 3 1,-4 3-16,0-7 15,-9 6 1,-5 3-16,-6-3 16,-3 3-16,-4-1 15,-1-4 1,-4 5 0,0-1-16,-2-8 15,-5 4-15,-5-4 16,-6-3-1,-11-11-15,-10-10 16,-10-13 0,-4-14-16,-8-2 15,-6 5-15,6-2 16,6 1 0,11 0-16,3-7 15,9 5 1,7 8-16,7 8 15,1 8 1,-1 2-16,1-12 16,2-2-1,-7-14-15,-3 1 16,-2 6-16,1-4 16,1-1-1,1-2-15,6-3 16,7 13-1,-1 9-15,6 7 16,0 6-16,-1 0 16,3 0-1,2-1 1,2 2-16,0 7 16,5 2-16,-3 12 15,4 6 1,6 11-16,0 4 15,3 4 1,2 2-16,5 1 16,2 4-16,2-1 15,5 0 1,1 1-16,4 1 16,-4-2-1,0 2-15,0-3 16,-2 3-1,0 3-15,-7-1 16,-2 2 0,-3-7-16,-9 3 15,-4-4-15,-5-5 16,-58-10 0</inkml:trace>
  <inkml:trace contextRef="#ctx0" brushRef="#br0" timeOffset="916.54">10046 4998 0,'0'0'0,"0"0"15,0 0-15,0 0 16,133-7-1,-72-17-15,6-2 16,-3-5 0,0 2-16,7 4 15,-2 4 1,-2 5-16,1 9 16,-8 12-16,-7 4 15,-6 5 1,-17 6-16,-7 8 15,-5 4 1,-6 14-16,-5 11 16,-5 14-16,-7 7 15,-6 6 1,-1-1-16,-6-7 16,-7-10-1,-3 14-15,-8 20 16,-21 45-1</inkml:trace>
  <inkml:trace contextRef="#ctx0" brushRef="#br0" timeOffset="3165.97">2601 5083 0,'0'0'0,"0"0"16,0 0-1,0 0-15,0 0 16,0 0-1,0 0-15,0 0 16,-39-103-16,15 66 16,6-11-1,3-12-15,4-15 16,11-15 0,11-6-16,0 0 15,10 10 1,8 5-1,13 1-15,9-2 16,12-10-16,5-1 16,-1 8-16,4 7 15,5 8 1,-8 13-16,6 5 16,17 6-1,19 7-15,10 3 16,-5 1-16,0 0 15,9 3 1,14 6 0,-6-5-16,-1 2 15,9 0-15,20 3 16,0 7-16,5 6 16,23 11-1,11 2 1,12 8-16,22 5 15,-6 0-15,26 6 16,-7-8 0,17 0-16,-5 3 15,3 1 1,5-2-16,-21-6 16,13-7-16,-16 0 15,0 1 1,-4-2-1,-16-6-15,11-4 16,-21-3-16,0 0 16,-2 0-1,-15-3-15,6 3 16,-7-3 0,-23 1-16,4 2 15,0 3-15,-21 1 16,-16-3-1,1 3 1,-9-1-16,-13 4 16,-18 0-16,-10-2 15,-7 7 1,-4 4-16,-9 0 16,-12 1-1,-15 3-15,-16-1 16,-9 2-16,-10 0 15,-6-1 1,-1 4-16,0-1 16,0 5-1,0-14-15,0 0 16,0 0-16,-15 112 16,15-66-1,3 7 1,-6 8-16,3 6 15,0 5-15,-4-3 16,4-7 0,-7-3-16,1 0 15,5 2 1,-5-1-16,1-2 16,-5 2-16,3 0 15,-4-8 1,4 1-1,0-10-15,-4-5 16,6-11-16,0-1 16,3-4-1,-5-1-15,5 0 16,-5 5 0,7 5-16,-3 6 15,1 8-15,2-2 16,-4-4-1</inkml:trace>
  <inkml:trace contextRef="#ctx0" brushRef="#br0" timeOffset="4166.88">11513 4354 0,'0'0'15,"0"0"-15,0 0 16,0 0 0,0 0-16,0 0 15,0 0-15,0 0 16,0 0-1,58 138-15,-25-74 16,7 10 0,6 3-16,4-6 15,3-3 1,0-10-16,-8-6 16,-1-10-16,-3-10 15,-6-11 1,-3-21-1,-10-13-15,6-12 16,-6-14-16,10-25 16,3-25-16,7-30 15,9-6 1,7 1 0,4 7-16,2 12 15,-2 6-15,-9 17 16,-3 14-1</inkml:trace>
  <inkml:trace contextRef="#ctx0" brushRef="#br1" timeOffset="14416.38">4219 10407 0,'0'0'0,"0"0"15,0 0 1,0 0-16,0 0 15,0 0 1,0 0-16,83 21 16,-72-74-16,0-11 15,6-10 1,-6 3-16,-1 3 16,-6 8-1,-4 12 1,-7 5-16,-3 4 0,-1 3 15,7 4 1,1-7-16,8-7 16,2 0-1,9-2-15,6 2 16,2-4 0,4 6-1,-2 4-15,5 7 16,1 5-16,4 7 15,0 7-15,6 3 16,-1 7 0,5 4-1,2-3-15,7 2 16,13-6-16,16 4 16,16 2-16,12 1 15,5 4 1,8-3-1,17 5-15,3 1 16,-4 5-16,1-2 16,5 0-1,0 4-15,-10 1 16,-13 0 0,9 4-16,-1 0 15,-1-1-15,-10-7 16,3 6-1,9-6 1,-2 3-16,-4-6 16,-6 2-16,6 1 15,3-2 1,-4 3-16,-9-1 16,-1 3-1,11 6-15,-4-1 16,-6-6-16,-4 0 15,2 0 1,10 0-16,-4 0 16,-7-7-1,-7-1-15,8-1 16,7-1-16,-7-9 16,-11-2-1,-9-8 1,-2-3-16,4-8 15,-4-7-15,-4-12 16,-13-2 0,-14-5-16,-9-1 15,-8-9 1,-6-16-16,-7-24 16,-7-8-16,-4-6 15,-7 3 1,-3-10-1,-1-11-15,-7-9 16,-6 8-16,-8-1 16,-3-11-1,-10-5-15,-2 7 16,-9-1 0,-15-23-16,-3-8 15,-12-3-15,-3-25 16,-21 2-1,-18-4-15,-4-8 16,4 23 0,18 14-16,19 5 15,17 14 1,20 25-16,12 24 16,14 15-1,18 10-15,13-2 16,8 2-16,0 5 15,4 15 1,10-1-16,0-5 16,1-5-1,2 2-15,6 0 16,0 4 0,4 7-16,-2 2 15,3 2 1,0 0-16,4-7 15,0 6-15,13 3 16,11-1 0,8 7-16,-4 2 15,-3 8 1,-2 3-16,5 5 16,15 4-16,14 8 15,3 3 1,9 6-1,20 10-15,10 7 16,-5 6-16,-2-3 16,6 7-1,1 6-15,-10-4 16,-7 2 0,5-8-16,-10 4 15,-14-3-15,-12-7 16,-7-11-1,-5-4-15,-6-3 16,-9-14 0,-13 1-16,-20-7 15,-9 4-15,-9 3 16,-4 5 0,-1 12-1,-3 4-15,-1 9 16,1 7-16,-4 1 15,0 4 1,0 2-16,-1 1 16,-2 0-1,3-1-15,-4 4 16,9-1-16,-1 3 16,4-7-1,8 2 1,1 0-16,-2 1 15,2-3-15,-9-2 16,-5 0 0,-7-5-16,-7 0 15,-6-1 1,-2 2-16,-2 4 16,-1 0-16,1 7 15,-3 11 1,5 21-16,-5 16 15,5 20 1,5 13-16,3-1 16,7 13-1,4 18-15,4 13 16,6-12 0,-6-16-16,8-14 15,-1-21-15,-1-4 16,29 4-1</inkml:trace>
  <inkml:trace contextRef="#ctx0" brushRef="#br1" timeOffset="15117.94">14245 4527 0,'0'0'0,"0"0"15,0 0-15,0 0 16,0 0-1,108-17-15,-69 52 16,14 12 0,8 13-16,13-3 15,-2 0 1,-5-11-16,-7-7 16,-17-11-1,-9-10-15,-10-11 16,-11-5-16,-8-11 15,-5-10 1,-5-14-16,-1-25 16,-6-27-1,-2-15-15,-13 0 16,-6-9-16</inkml:trace>
  <inkml:trace contextRef="#ctx0" brushRef="#br1" timeOffset="17086.78">4615 4966 0,'0'0'16,"0"0"-16,0 0 15,0 0 1,0 0-16,0 0 15,0 0-15,0 0 16,-11-96 0,4 61-16,7-8 15,3-15 1,8-10-16,14-3 16,9 0-1,7 0 1,8 7-16,17 7 15,19 9-15,19 6 16,18 3-16,6 0 16,14-1-1,14-2-15,2-8 16,1 0 0,1-3-16,16 4 15,-6 2 1,-3 3-16,16 7 15,-2 5-15,-10 5 16,11-1 0,0 8-16,-8 1 15,2 1-15,8 4 16,-6 3 0,-2 6-1,10 7-15,-5 4 16,0 5-16,11 7 15,1 5 1,1 0-16,12 9 16,-17-2-1,9 2-15,6-3 16,-21 2 0,1 1-16,5 0 15,-17-3 1,-12-4-16,0-1 15,-2-2-15,-17-7 16,-9 5 0,3-12-16,5-1 15,-22-3 1,-8-5-16,0-5 16,9 9-16,-6 1 15,-9-1 1,-2 11-1,7 0-15,6-1 16,-3-1-16,-12-1 16,-1-11-1,-2 0-15,6 3 16,-3-6 0,-8-1-16,-10 5 15,-11 5-15,-2 1 16,-9 6-1,-7 3 1,-6-2-16,-8 9 16,-11 2-16,-7 2 15,-6 3-15,-8 7 16,-4 2 0,1 19-1,-2 10-15,5 21 16,-5 9-16,1-4 15,-3-14 1,0-17-16,-7-27 16,0-32-1</inkml:trace>
  <inkml:trace contextRef="#ctx0" brushRef="#br1" timeOffset="17754.53">13787 4734 0,'0'0'0,"0"0"15,0 0 1,0 0-16,0 0 16,89 55-1,-52-30-15,9 1 16,9-1-16,5 1 16,1-7-1,-7-6-15,-2-6 16,-9-3-1,-4-7-15,-9-5 16,-7-9 0,-3-11-16,-6-17 15,-11-28 1,-13-25-16,-4-8 16,-8 7-16</inkml:trace>
  <inkml:trace contextRef="#ctx0" brushRef="#br2" timeOffset="22766.97">6936 5236 0,'0'0'15,"0"0"-15,0 0 16,81 102-16,-53-83 16,-10-14-1,-4-10 1,-10-15-16,-2-20 15,-1-17-15,3-11 16,7-7 0,5-3-1,14 1-15,21-2 16,17-13-16,17-9 16,7-6-1,8 0-15,22 11 16,20 8-1,11 15-15,5 4 16,20 7-16,13 2 16,-8 7-16,13 10 15,8-1 1,1 4 0,12 10-16,2 5 15,-1 9-15,9 4 16,-14 10-1,-8 2-15,8 3 16,-11 1 0,-1-4-16,8-4 15,-12 1 1,13-1-16,5 3 16,8 0-1,13 1-15,-9 1 16,20 2-16,-9-3 15,5-2 1,-1 0-16,-22-12 16,2 2-1,-18-6-15,-19-10 16,0-1-16,-10-6 16,-22-4-1,-9 3-15,10 0 16,-10 1-1,-13 6-15,-3 8 16,5 8 0,-8 19-16,-18 5 15,-19 17 1,-6 12-16,-10 13 16,-1 11-16,-6 5 15,-5 5 1,-7 8-16,-10 25 15,-4 20 1,-4 0-16,-3-7 16,0-9-1,-7-5-15,-11-14 16,-5-13 0,-18-17-16,-10-18 15,-15-23-15</inkml:trace>
  <inkml:trace contextRef="#ctx0" brushRef="#br2" timeOffset="23436.73">16349 4674 0,'0'0'0,"0"0"16,0 0-16,0 0 15,0 0-15,106 42 16,-74-15-1,4 3-15,10 3 16,15-1 0,20-6-16,13-2 15,2-10 1,-11-10-16,-10-8 16,-22-13-16,-17-17 15,-15-25 1,-21-28-16,-21-19 15,-22-8-15</inkml:trace>
  <inkml:trace contextRef="#ctx0" brushRef="#br2" timeOffset="25280.08">6596 10514 0,'0'0'0,"0"0"15,91 36 1,-56-26-1,11-6-15,22 6 16,13-8-16,19-8 16,47-1-1,23 0-15,21-11 16,36-3 0,4 3-16,29-2 15,4 12-15,21 12 16,10 13-1,19 4 1,4 1-16,25-1 16,-9-1-16,15-7 15,-10-1 1,1-7-16,-21-5 16,-8-17-1,-20-8-15,-8-11 16,-10-24-16,2-30 15,-14-23 1,9-8-16,-13-1 16,8-6-1,-24-14-15,8 2 16,-17 8 0,3 11-16,8 0 15,2-15 1,5-4-16,-19 13 15,9 6-15,-20-15 16,-12 1 0,-2 11-16,-30 21 15,-17 3 1,1 1-16,-11-11 16,-23-2-16,-15 12 15,2 11 1,-6-6-1,-10-6-15,-24-5 16,-15 5-16,-21 13 16,-10 6-1,-12-12-15,-8-7 16,-4-11 0,-9 5-16,-6 8 15,-9-9-15,-7-4 16,-4-15-1,-7 11-15,-4 16 16,-1 11 0,10 2-16,-5 6 15,13 9-15,4 16 16,8 16 0,3 13-1,1 15-15,3 0 16,-4 5-16,0 7 15,-3-2 1,-4-1-16,-3 2 16,-3-2-1,2 4-15,4 2 16,7 1-16,4 4 16,1 4-1,-2 3-15,4 21 16</inkml:trace>
  <inkml:trace contextRef="#ctx0" brushRef="#br2" timeOffset="26026.05">18298 4909 0,'0'0'0,"0"0"15,-103-18 1,-8 8-16,-21 8 16,7 19-1,14 28-15,24 44 16,28 36-1,24 9-15,28 19 16,18 19-16,20 2 16,14-23-1,10-23-15,10-21 16,7-18 0,5-15-16,2-19 15,-1-7-15,4 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6:00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 2156 0,'0'0'0,"0"0"0,0 0 0,0 0 15,0 0 1,89 85-16,-59-54 15,-2-2-15,1-5 16,-1-2 0,4-4-16,4 3 15,13-3 1,12 3-16,12 0 16,3 1-1,1 3-15,4-2 16,-2-5-1,9-3-15,4-4 16,4 2-16,-2-1 16,-8-1-1,2-2-15,12 3 16,5-5 0,4-1-16,-9-5 15,-8-4-15,-12-6 16,-5-7-1,-1-5-15,-3-1 16,-3-4 0,-4 2-16,-4-9 15,-5-1 1,-5-2-16,0-3 16,1 0-1,1 0-15,4 0 16,1-3-16,-4 4 15,-8 3 1,-6 3-16,-5 9 16,-6 0-1,-10 7-15,-2 0 16,-4 2 0,-5 1-16,4 1 15,-2-4 1,-2 3-16,-3 2 15,-3-6-15,4-1 16,-4 0 0,2-3-16,-3 3 15,0-6 1,-3 3-16,2-2 16,-5 2-16,5 0 15,-2-1 1,-1 2-1,-6 1-15,-3-2 16,-1 4-16,-2-5 16,-2-3-16,-8 4 15,-3-4 1,-6-1 0,-12-3-16,-6-1 15,-4 0-15,0 0 16,1-1-1,6 3-15,1 3 16,4-3 0,3 3-16,2 0 15,5-3-15,3 3 16,3 0 0,1 3-1,-4 3-15,-4-1 16,-13 0-16,-11 1 15,-15 0 1,-15-6-16,-13 4 16,-22 5-1,-24 2-15,2 5 16,8 9-16,-6 5 16,-1 4-1,6 2 1,19 6-16,15 5 15,12 5-15,1-1 16,1 1 0,6-1-16,3 4 15,12-9 1,11 4-16,6 0 16,2 1-16,8-1 15,5 0 1,7-1-16,7 1 15,4-4 1,0 0-16,7-1 16,-1-2-1,3 1-15,3-4 16,4 2 0,0-1-16,1 0 15,1 0-15,1 2 16,-2 5-1,-1 2-15,3 1 16,0 6 0,4 7-16,4 5 15,11 8 1,12 5-16,14 4 16,27-1-1,19-7-15,4-3 16,6-4-16,-1-2 15,1-5 1,1-3-16,6 46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3:45.77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4780 4870 0,'0'0'0,"0"0"0,0 0 16,0 0-16,0 0 15,0 0-15,0 0 16,0 0-1,0 0 1,0 0-16,-16-136 16,14 43-16,9-17 15,7-7 1,20-4-16,17-8 16,17-2-1,11-1-15,13 7 16,5-11-16,8-14 15,14-2 1,19 1 0,6-5-16,-6-1 15,4 8-15,19 16 16,7 23-16,-1 8 16,25 19-1,12 12 1,9 16-16,30 20 15,-10 19-15,23 16 16,-8 14-16,10 8 16,1 2-1,-2-3 1,6 5-16,-12-1 16,16-5-16,-21-9 15,15-1 1,-6-6-16,-4-8 15,4-3 1,-4-6-16,15 1 16,-8-1-1,18 0-15,-4 4 16,17 2 0,-8 3-16,11 1 15,-7-1-15,8 4 16,-8 0-1,0 7-15,-11 1 16,0 6 0,-20-4-16,0-3 15,-20 4-15,-6-7 16,-2 6 0,-28 1-1,-1 3-15,-16-3 16,-28 0-16,-23-1 15,-3 4 1,-9 1-16,-15 0 16,-16 5-1,-9 2-15,7 6 16,7 7-16,8 10 16,-13 3-1,-2 4-15,4 19 16,10 24-1,-3 19-15,-4 7 16,-15-2 0,-14 15-16,-10 26 15,-9 1 1,-6-2-16,1 13 16,0 6-16,-1-13 15,-1-16 1,-1-10-16,-3-4 15,-8-20 1,-16-26-16,-7-28 16,-4-34-16</inkml:trace>
  <inkml:trace contextRef="#ctx0" brushRef="#br0" timeOffset="698.66">18252 4716 0,'0'0'0,"0"0"0,93 69 15,-15-19 1,0-1 0,3-3-16,-1-10 15,-14-10-15,-4-9 16,-16-6-1,-14-15-15,-11-6 16,-10-8 0,-7-10-16,-8-21 15,-7-43-15,-10-48 16,-4-15 0,-3-22-1,28 177-15,0 0 0,0 0 16</inkml:trace>
  <inkml:trace contextRef="#ctx0" brushRef="#br0" timeOffset="3252.65">2417 10137 0,'0'0'0,"0"0"16,0 0-16,0 0 15,0 0 1,0 0-16,-73-105 16,73 80-16,7-3 15,9-4 1,14-11-16,14-17 15,14-11-15,16-7 32,18 2-32,15 1 15,8 11-15,-1 11 16,10 7-16,11 10 16,13 11-1,0 7-15,2 7 16,20 5-1,3 12-15,4 2 16,16 3-16,6 10 16,-2-3-1,16 6-15,-1 2 16,4 2 0,12 4-16,-7 3 15,0 3-15,7-4 16,-14 1-1,15-8 1,-5-3-16,11-4 16,4-8-16,0-3 15,10-4 1,-13-11-16,16-2 16,-13-8-1,14 0-15,0-7 16,4 2-16,10 0 15,0 3 1,11-3 0,-13 6-16,9 1 15,-14-4-15,10-2 16,-23 1 0,9-2-16,-6 3 15,-1-7 1,1-2-16,-16-3 15,13-2-15,-27-10 16,2-8 0,-12-12-16,-17 2 15,7-2 1,-2-1-16,-15 4 16,5 5-16,-14 0 15,-16-5 1,-2-6-1,2-15-15,-19-5 16,-15 0-16,1 7 16,4 7-1,-11 3-15,-19-3 16,-17-18 0,-15-8-16,-5-9 15,-7 2-15,-4-3 16,2-15-1,-2-6 1,-2 1-16,-6 9 16,-1 4-16,-3-8 15,1 1 1,6 8-16,7 14 16,-1 16-1,7 9-15,2 3 16,-4-2-16,-4-2 15,-6 2 1,-1 8 0,-2 4-16,4 3 15,4 5-15,11-4 16,1-7 0,4-7-16,-4 0 15,-4 0 1,-8 7-16,-3 7 15,1 0-15,6 2 16,5 2 0,6-7-1,8-1-15,-4-6 16,-2 0-16,-10 6 16,-1 4-1,6 7-15,1-1 16,11 5-1,2-4-15,4-7 16,-5-6-16,-6-1 16,-7 6-1,0 5-15,4 10 16,0 8 0,-1 5-16,-2 9 15,-7 5-15,-9 7 16,-13 9-1,-8 3-15,-13 8 16,-5 2 0,-3 6-16,-7 6 15,-4 1 1,1 6-16,-4 4 16,3 4-1,-2 12-15,5 2 16,2 9-16,9 2 15,0-5 1,1-2-16,-4-13 16,0 31-1</inkml:trace>
  <inkml:trace contextRef="#ctx0" brushRef="#br0" timeOffset="3899.84">18890 4838 0,'0'0'0,"0"0"0,106 36 16,-31-8 0,8 1-16,-5-5 15,-4 2 1,-10-2-16,-13-16 16,-6-2-1,-9-9-15,-4-14 16,-4-8-16,1-8 15,-1-17-15,-1-31 16,-4-29 0,-7-13-1,-6-5-15,-17-7 16,-7-8-16</inkml:trace>
  <inkml:trace contextRef="#ctx0" brushRef="#br1" timeOffset="9335.21">7200 5160 0,'0'0'0,"0"0"16,0 0-16,0 0 15,0 0 1,0 0 0,0 0-16,0 0 15,0 0-15,0 0 16,0 0 0,0 0-16,-34-123 15,34 77 1,-2-4-16,-5-10 15,-3-11-15,4-12 16,3-10 0,6-10-1,3 3-15,6 3 16,11 0-16,12-1 16,8-1-16,4-4 15,9 13 1,-3 14-1,1 18-15,-4 13 16,3 13-16,-7 7 16,0 8-1,5 1-15,-1 3 16,10-1 0,5 0-16,9 3 15,8 4-15,3 2 16,19 5-1,24 2 1,18 2-16,9 2 16,36 1-16,15 4 15,20-4 1,22-4-16,7 5 16,21-5-1,-11 1-15,10-1 16,-1 1-16,7 0 15,0-1 1,1-6-16,-1-4 16,-6-4-1,4-7-15,-13 0 16,13 0-16,-16-2 16,12 1-1,-17-6 1,18-6-16,-15-2 15,16 1-15,-22-3 16,16 3 0,-16 2-16,5-2 15,-13 5 1,-2-5-16,2 2 16,-11-5-1,15-6-15,-7-4 16,23 3-1,-5-4-15,27 10 16,-20 4-16,6 10 16,-20 5-1,-13 6-15,-3 11 16,-32 0 0,-10 1-16,-13 6 15,-24 3-15,-18 1 16,-2 6-1,-1 1-15,-22-3 16,-12 9 0,-5-6-16,-1 1 15,-7-2 1,-16-3-16,-16-4 16,-17-3-1,-15-3-15,-10 0 16,-14 0-16,-4 1 15,0 0 1,0-2-16,0 1 16,0-4-1,0 0-15,0 0 16,0 0-16,-85 89 16,77-61-1,2 1 1,2 6-16,7 10 15,4 11-15,4 15 16,14 19 0,10 12-16,4-6 15,1-9 1,6-9-16,-4-7 16,-3-14-16,-7-4 15,-8-17 1,-8-2-16,-6-15 15,-10-1 1,-5 3-16,-9 4 16,-4 3-1,-2 4-15,-5 2 16,5-4 0,1-7-16,6-8 15,2-5-15,4-10 16,7 0-1</inkml:trace>
  <inkml:trace contextRef="#ctx0" brushRef="#br1" timeOffset="10156.48">20782 4046 0,'0'0'0,"0"0"16,89 68-1,-39-11-15,-4 3 16,-5 4-1,3 16 1,-5 12-16,0 4 16,-2-10-16,-1-9 15,-4-20-15,3-28 16,-3-24-16,4-37 16,3-41-1,7-26 1,0-21-16,-1-23 15,-1-22-15,-5-2 16,-5 22 0,-13 27-16,-3 14 15,-18 104-15,0 0 16,0 0 0</inkml:trace>
  <inkml:trace contextRef="#ctx0" brushRef="#br1" timeOffset="12333.29">4755 10012 0,'0'0'16,"0"0"-16,0 0 16,0 0-1,0 0-15,0 0 16,0 0-1,0 0-15,0 0 16,0 0 0,0 0-16,-34-103 15,38 67-15,3-4 16,9-6 0,7-9-16,14 0 15,17-10 1,23 4-16,19 4 15,11 4-15,10 7 16,10 0 0,18 7-16,4 7 15,5 4 1,0 9-16,12 5 16,2 0-1,-8 3-15,7-8 16,5 6-1,-5-6-15,2 3 16,15 5-16,2 6 16,3-2-1,21 7-15,1 0 16,10-4 0,9-3-16,0 0 15,18-2-15,-5 4 16,20 0-1,-6-4 1,15 5-16,-9-6 16,8 2-16,1-4 15,1-4 1,-3-2-16,-9-7 16,0-3-1,-22-4-15,7-7 16,-18-10-16,-12-12 15,-5-18 1,-19-25-16,-17-9 16,-4-1-1,-15-17-15,-28-30 16,-5-10 0,-9-1-16,1-23 15,-16-8 1,-18 3-16,-2-16 15,6 5-15,7 13 16,6 3 0,-5 4-16,-1 25 15,8 8 1,16 0-16,-2 8 16,-5 19-16,1 0 15,7 1 1,5-1-1,-2 12-15,-5 4 16,-2-8-16,20-5 16,9 8-1,-10 15-15,8 2 16,12 0 0,8-3-16,-14 9 15,10 9-15,13 15 16,1 12-1,-5-3 1,16-7-16,-3-6 16,-13-5-16,9 3 15,4 3 1,-17 0-16,0-4 16,17-8-1,-11 2-15,4 4 16,17 4-16,2 9 15,-5 1 1,15 1-16,-12-7 16,-10-1-1,8 3-15,-8 5 16,-20 12-16,-9 14 16,-7 18-1,-16 16 1,-30 21-16,-25 20 15,-31 21-15,-16 28 16,-20 20 0,-8 0-16,-13-3 15,2 15 1,-2 17-16,6 20 16,-4-6-16,1 9 15,3 29 1,-7 8-1,1 2-15,1 22 16,10-8-16,0-17 16,13-12-1,4-16-15,2-26 16,-6-39 0,-3-34-16,-3-34 15,-2-27-15,-6-3 16,-17-54-1</inkml:trace>
  <inkml:trace contextRef="#ctx0" brushRef="#br1" timeOffset="12986.98">21031 4764 0,'0'0'15,"0"0"1,90 50-16,-11-17 15,17-1-15,10-7 16,-7-2 0,-8-9-16,-6-3 15,-7-8 1,0-6-16,-3-8 16,-2-13-1,-4-14-15,0-22 16,-8-27-16,-9-17 15,-15 3 1,-12-34-16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4:49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5171 6897 0,'0'0'0,"-86"-41"16,48 32-16,5 5 16,8 4-1,8 0-15,17 0 16,0 4 0,0 1-16,53 4 15,-25 2-15,-7 10 16,-3-1-1,-7 4 1,-9 5-16,-8 14 16,-11 10-16,-8 14 15,-7 26 1,3 38 0,4 13-16,11 5 15,7 21-15,4 15 16,2-10-1,5-14-15,3 2 16,1-2 0,3-26-16,6-27 15,1-29-15,3-28 16,4-22 0,-3-17-16,2-12 15,-6-19 1,-2-4-16,-4-7 15,-5-3-15,-5 0 16,-4 0 0,-3 1-1,-4 2-15,-5 3 16,-7 1-16,-11 2 16,-14 5-1,-15 2-15,-21 6 16,-21-3-1,-23 7-15,-30 14 16,-16 9-16,-6 7 16,-27 9-1,0 7-15,6 4 16,-7 10 0,6-3-16,18-1 15,10-9-15,17-10 16,22-14-1,27-13 1,23-11-16,21-9 16,14-4-16,1-5 15,5-1 1,-8-3 0,1 3-16,-1 6 15,-3-1-15,5 5 16,7 6-1,7 0-15,9 5 16,8 5 0,13 1-16,4 0 15,0 4-15,0 3 16,0-7 0,0 0-16,0 0 15,0 0 1,0 0-16,0 0 15,0 0-15,0 0 16,0 0 0,0 0-1,0 0-15,0 0 16,0 0-16,0 0 16,-93-10-16,55-34 15,-9-37 1,4-38-1,-2-16-15,16-17 16,11-15-16,1 0 16,13 15-1,8 18-15,6 9 16,1-6 0,-4-6-16,-10 2 15,-12-11-15,-15-26 16,-9-2-1,-7 22 1,-3 33-16,13 32 16,7 35-16,12 33 15,10 19 1,7 0-16,6 64 16,6-20-1,5 2-15,-3-2 16,0-5-16,-3-7 15,3-7 1,-3-7 0,3-4-16,0-7 15,6-3-15,6-1 16,19-3 0,17-3-16,47-4 15,40 3 1,33-2-16,45-5 15,15-2-15,40-7 16,11-1 0,25-4-16,-1-6 15,7 9 1,-31-6-16,-34 1 16,-53 1-16,-57 6 15,-58-1 1,-49-2-1,-38 3-15,-4 8 16,-67 3-16,20 5 16,-8 11-1,18 4-15</inkml:trace>
  <inkml:trace contextRef="#ctx0" brushRef="#br0" timeOffset="1496.1">5064 6594 0,'0'0'0,"0"0"16,0 0-1,0 0 1,0 0-16,0 0 15,0 0-15,0 0 16,82-6-16,-50-2 16,7-6-1,19-9 1,20-11-16,25-21 16,25-17-1,21-15-15,23-6 16,27-3-1,12 0-15,28-14 16,21-16-16,14-9 16,15 7-1,11 6-15,10-6 16,14-7 0,-2 1-16,29 23 15,-5 15-15,22 18 16,10 19-1,-1 21-15,12 30 16,2 23 0,-20 27-16,-1 15 15,-17 7-15,-24 14 16,-13 13 0,-23 16-16,-29 20 15,-11 13 1,-43-15-16,-14 17 15,-17 24 1,-47-2-16,-19-10 16,-4 13-1,-1 11-15,-11-13 16,-18-5-16,-1 12 16,0-2-1,4-20-15,3 15 16,-5 21-1,-5-21-15,-5-5 16,-6 2-16,-10-17 16,-5-38-1,-10-40-15</inkml:trace>
  <inkml:trace contextRef="#ctx0" brushRef="#br0" timeOffset="2065.73">14698 7971 0,'0'0'15,"0"0"-15,145 81 16,-40-13-1,19-1 1,4-13-16,-7-12 16,-9-17-16,-3-14 15,2-18 1,4-22-16,-5-28 16,-14-32-16,-24-31 15,-27-9-15,-34-31 16,-50-34-1</inkml:trace>
  <inkml:trace contextRef="#ctx0" brushRef="#br1" timeOffset="9382.61">8910 6633 0,'0'0'0,"0"0"0,113 12 16,-56-6 0,-13-6-16,-19 4 15,-10-1 1,-9 11-16,-13 23 15,-7 40-15,-4 30 16,-3 15 0,3 13-1,1 18-15,4 3 16,3-9-16,4-18 16,-6 2-16,-2 4 15,-6 5 1,-1-8-1,-6-8-15,-1-5 16,-4 0-16,0-4 16,4-18-1,6-16-15,1-20 16,6-12 0,-3-10-16,4-14 15,-3-11-15,-1-8 16,1-14-1,-2-11-15,-9-1 16,-21-8 0,-31-2-16,-38-6 15,-28 8-15,-25 7 16,-31 7 0,-8 13-1,-12-2-15,-9 3 16,9-1-16,-2-5 15,-8-5 1,12-7-16,-9-7 16,8 4-1,10 3-15,1 7 16,22 8-16,31 11 16,32 6-1,38-1 1,41 2-16,30-1 15,16-3-15,46-1 16,3-3 0,8-6-16,4-2 15,-4-2 1,-4-8-16,-10-3 16,-11-1-16,-9-6 15,-5-11 1,-6-14-16,-3-18 15,-6-26 1,-8-24-16,-4-21 16,-12-43-1,-6-20-15,-15-10 16,-12-30 0,-3 19-16,5 27 15,12 35-15,15 40 16,11 39-1,14 38-15,8 33 16,9 7 0,5 0-16,2 79 15,-2-37-15,-4-3 16,-4-3 0,-7-4-1,-3-4-15,2-7 16,-2-1-16,3-3 15,3-4 1,8 3-16,7-5 16,16 0-1,21 2-15,15-6 16,39-3-16,34-1 16,22-2-1,44-5 1,26-3-16,33-11 15,14-13-15,5-12 16,4-12 0,-25-9-16,-11-10 15,-27 6 1,-40 3-16,-27 13 16,-25 9-16,-32 9 15,-33 15 1,-29 11-16,-24 8 15,-21 7 1,-4 5-16,-54 26 16,54-38-1,0 0-15,0 0 16</inkml:trace>
  <inkml:trace contextRef="#ctx0" brushRef="#br1" timeOffset="10468.4">8760 6350 0,'0'0'16,"0"0"-16,0 0 16,0 0-1,0 0-15,36 117 16,-22-93 0,4-9-16,4-1 15,13-10-15,14-8 16,19-6-1,17-15-15,18-15 16,30-25 0,31-6-16,13-11 15,20 0 1,25 11-16,5 3 16,29 5-1,12 8-15,18 12 16,5 4-16,16 11 15,0 6 1,17 8-16,-10-7 16,18-3-1,-14-2-15,5-5 16,-16-2-16,2-3 16,-24 5-1,-2 3-15,-30 6 16,2 4-1,-23 7-15,-17 4 16,-8 4-16,-27 7 16,-22 10-1,-5 15 1,-10 17-16,-21 17 16,-12 19-16,-14 14 15,-11 0 1,-17 8-16,-15 10 15,-21 16 1,-9 12-16,-13-9 16,-8-7-16,-7 5 15,-4 3 1,-2-3-16,1-14 16,1-28-1,3-28-15,-1-15 16,0-18-1,4-21-15,-5-7 16,1 11 0</inkml:trace>
  <inkml:trace contextRef="#ctx0" brushRef="#br1" timeOffset="11099.33">16656 7125 0,'0'0'0,"0"0"0,0 0 16,0 0-16,0 0 16,107 82-1,-26 4-15,18 45 16,8-5-1,16-2 1,11-13-16,-6-9 16,-18-25-16,-21-26 15,-21-28-15,-17-21 16,-19-21 0,-7-17-16,-4-17 15,4-17 1,14-21-16,8-52 15,9-33 1,-10-23-16,-24-30 16</inkml:trace>
  <inkml:trace contextRef="#ctx0" brushRef="#br2" timeOffset="16726.79">2356 4824 0,'0'0'0,"0"0"16,0 0 0,0 0-16,0 0 15,0 0 1,59 110-16,-59-74 15,-11 10-15,13 10 16,2-2 0,6-4-16,-3-11 15,0-11 1,1-14-16,-2-13 16,-2-1-1,0-68-15,1-3 16,7-11-1,-4-7-15,10-14 16,3-15-16,7 0 16,7 8-1,12 18-15,9 19 16,7 23 0,1 22-16,1 23 15,-2 22 1,-7 24-16,-17 15 15,-10 14 1,-12 1-16,-13-7 16,-7-3-16,-1-8 15,-7-18-15,4-13 16,0-12 0,3-8-1,4-2-15,11 0 16,11-73-16,16 31 15,20-1 1,20 1-16,19 16 16,2 16-1,4 17-15,-1 15 16,8 30-16,-2 16 16,-6 12-1,-18 5 1,-27 4-16,-21 3 15,-29-3-15,-28-5 16,-26-20 0,-20-36-16</inkml:trace>
  <inkml:trace contextRef="#ctx0" brushRef="#br2" timeOffset="17284.46">4707 4361 0,'0'0'0,"0"0"15,0 0 1,0 0-16,71 152 15,-55-62-15,-7 16 16,-9-5 0,0-2-16,0 11 15,0-6 1,-2-12-16,-1-28 16,-1-27-16,-7-37 15</inkml:trace>
  <inkml:trace contextRef="#ctx0" brushRef="#br2" timeOffset="17620.98">4540 4171 0,'0'0'0,"0"0"15,0 0-15,0 0 16,0 0-16,0 0 15,0 0 1,0 0-16,0 0 16,0 0-1,0 0-15</inkml:trace>
  <inkml:trace contextRef="#ctx0" brushRef="#br2" timeOffset="18382.1">5332 4570 0,'0'0'0,"0"0"16,0 0-1,0 0-15,0 0 16,21 153-16,-14-94 15,-7-3 1,-3-6-16,-4-4 16,3-7-1,-3-7-15,4-4 16,-1-10-16,-5-7 16,7-11-1,-1 0 1,6 0-16,-3 0 15,0 0-15,39-128 16,1 71-16,20-13 16,21-11-1,12 4 1,5 9-16,1 18 16,-10 25-16,0 36 15,-1 39 1,-13 28-16,-6 16 15,-9 20 1,-17 24-16,-18 5 16,-21-3-16,-16-23 15,-13-22 1</inkml:trace>
  <inkml:trace contextRef="#ctx0" brushRef="#br2" timeOffset="29280.06">14131 6659 0,'0'0'0,"0"0"0,0 0 16,22 152-16,-4-45 15,6-1 1,-3-11-16,1-7 16,-1-2-16,-5-3 15,-7-7 1,-2-5 0,-7-9-16,-3-16 15</inkml:trace>
  <inkml:trace contextRef="#ctx0" brushRef="#br2" timeOffset="30088.67">15248 6978 0,'0'0'16,"0"0"-16,0 0 16,0 0-16,0 0 15,-108-92 1,41 60-16,-16 14 15,-9 13 1,-2 12-16,-8 5 16,16 6-16,22-2 15,22-3 1,23 1 0,19 5-16,40 4 15,24 15-15,18 11 16,13 4-1,8 8-15,-1 25 16,-10 20 0,-18 4-16,-28-11 15,-28-12-15,-32-23 16,-29-17 0,-28-16-16,-21-20 15,-27-15 1,-19-14-16,-5-7 15,2-13-15,20-8 16,25-8 0,27-1-1,34-7-15,42-12 16,53-8-16,64-2 16,44 6-1,11-4-15,14-3 16,-9-2-1,-28 2-15,-35 9 16,-51 10-16</inkml:trace>
  <inkml:trace contextRef="#ctx0" brushRef="#br2" timeOffset="35383.87">18871 6872 0,'0'0'0,"0"0"15,0 0 1,-60 124-16,36-52 16,4 11-1,7 30-15,7 19 16,12-5-1,5-19 1,3-29-16,4-19 16,0-25-16,0-17 15,-1-17-15,1-1 16,0-25 0,4 7-16,13-7 15,7-4 1,22-10-16,18 0 15,3-4 1,2-2-16,-5-2 16,-7 1-1,-18 9-15,-11 9 16,-22 6-16</inkml:trace>
  <inkml:trace contextRef="#ctx0" brushRef="#br2" timeOffset="35725.78">19420 6964 0,'0'0'0,"0"0"15,0 0 1,-13 154-16,-6-44 16,1 36-1,-2 5-15,5-5 16,12 3-1,2 0-15,5-14 16,6-31-16,2-35 16</inkml:trace>
  <inkml:trace contextRef="#ctx0" brushRef="#br2" timeOffset="36312.22">19644 7105 0,'0'0'0,"0"0"0,0 0 16,0 0-1,0 0 1,44 116-16,-31-41 16,1 18-16,-7 11 31,-2-5-31,-4-20 0,-2-18 15,1-20 1,0-19-16,1-15 16,9-7-16,6 0 15,14-100 1,16 29 0,25-12-16,25 14 15,29 16-15,7 30 16,-10 30-16,-14 25 15,-23 23 1,-25 12-16,-33-3 16,-25 4-1,-30 0-15,-26 2 16,-29-4-16,-31-8 16,-25-15-1,-13-11 1,-2-27-16,0-24 15</inkml:trace>
  <inkml:trace contextRef="#ctx0" brushRef="#br2" timeOffset="36648.91">19630 6659 0,'0'0'16,"0"0"-16,0 0 15,108-25-15,-65 22 16,10 3-1,7 0-15,15 7 16,24 0 0,24 0-16,9-8 15,-1-6-15,-5 0 16,-13-4 0,-6-9-1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3T16:46:0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19681 6901 38 0,'0'4'31'0,"0"0"-17"16,-2-3-11-16,0 3-3 0,-2-2 0 16,2 1-5-16,-2 0-11 15,2-3-38-15</inkml:trace>
  <inkml:trace contextRef="#ctx0" brushRef="#br0" timeOffset="1904.83">19617 6947 19 0,'0'0'33'0,"0"0"-6"0,0 0 16 16,0 0-14-16,0 0-18 16,0 0-2-16,-2 0-4 15,0 0 1-15,0 0 1 16,2 3 15-16,-4-2 16 0,3 1 2 0,-1 1 10 31,2 1-13-31,-2-3-8 16,0 0-4-16,0 2-8 0,0-1-5 15,0 1-5-15,0 0-3 16,-2 0-2-16,2 0 1 16,2-1-2-16,0-2 0 15,-4 0-1-15,4 0-2 0,0 0-1 16,0 0 4-16,0 0 2 15,0-1-1-15,0 0-1 16,0 1 0-16,0 0 1 16,0-1 2-16,0 1-1 15,0 0-3-15,0 0 0 0,0-1 0 16,0 0-1-16,4 0 1 0,-4-1-2 16,0 0 2-16,0-1 0 15,2 1 2-15,0 1-2 16,2-2-2-16,-2 3 2 15,0-2 0-15,0 2 0 16,-2-2 2-16,2 1-2 0,0 0 0 31,1-2 0-31,1 2 1 0,-2 0-2 16,2-3 1-16,-2 3 0 16,2-2-2-16,2 2 4 15,-2-2 6-15,2 1 25 16,-2 1 14-16,0 0 7 0,2 0 3 0,0-1-15 15,0-1-10-15,2-4-17 16,0-1-10-16,4-2-2 16,-2-4-2-16,6-1 1 15,0-5-1-15,3-1-1 16,3-6 0-16,2-1 0 16,6-6 0-16,0-3-1 15,2-5 1-15,7-1 0 0,3-5-2 16,6-3 5-16,9-5 2 0,7-5 2 15,9-6 0-15,11-7 7 16,1-6 2 0,14-3-4-16,1-3-2 0,7-2-6 15,0 3-1-15,-3 4-1 16,-9 10-1-16,-14 8-9 16,-11 14-61-16,-20 13-30 15,-19 18 9-15,-13 12-42 16,-12 11-98-16</inkml:trace>
  <inkml:trace contextRef="#ctx0" brushRef="#br0" timeOffset="2791.66">19772 6859 210 0,'-8'4'98'0,"0"1"-15"0,1-2-20 16,-1-2-1-16,0 2-1 15,0-2 4-15,2 0-3 16,-2 2-4-16,2-3-7 0,2 0-17 16,2-4-19-16,2-3-8 0,0-1-2 15,4-4-1-15,4-2 3 16,4-4-3-16,2-1 2 15,3-1-1-15,5-3 0 16,0 0 2-16,4-1-5 16,4 0 1-1,4-1 0-15,3-1 2 16,7-2-3-16,6-2 2 0,3-5-3 16,7 0-1-16,3-7 2 15,3-4 5-15,4-2 10 16,-3-4-3-16,5-6 0 15,-1-1 1-15,5-5-2 16,1-2-6-16,4-1-4 0,-3-2-1 16,-1 3 0-16,-3 3 2 0,-5 6-1 15,-7 7-4-15,0 4-24 16,-7 12-3 0,-7 3 2-16,-2 7-4 15,-5 5-6-15,-7 4-1 16,-8 4-4-16,-8 4-33 15,-10 3-27-15,-4 4-62 16,-4 6-235-16</inkml:trace>
  <inkml:trace contextRef="#ctx0" brushRef="#br0" timeOffset="3675.97">19864 6925 31 0,'0'0'66'0,"0"0"-14"16,0 0-23-16,0 0-13 0,0 0-8 16,0 0 3-16,0 0 13 15,0 0 34-15,-34 26 26 0,22-17 5 16,2 2-2-16,-2 1-13 15,0-2-6-15,2 1-2 0,2-1-8 16,0-3-14 0,4-2-11-16,1-4-8 0,1-1-13 15,2 0-14-15,3-8-2 16,5-3 8-16,6-7 15 0,8-5 4 16,4-7 3-16,6-6-4 15,8-8-6 1,9-7 0-16,9-6-4 0,9-6-4 15,11-3-2-15,9-5-4 16,5-5 2-16,3 0-2 16,4-3-1-16,1 0 0 15,-5 0 1-15,-2 6-2 16,-5 3-4-16,-7 5-7 0,-5 4-4 16,-9 9-8-1,-7 4 1-15,-9 4 4 0,-3 6-8 16,-12 3-24-16,-4 7-36 15,-7 6-54-15,-9 12-78 16</inkml:trace>
  <inkml:trace contextRef="#ctx0" brushRef="#br0" timeOffset="4508.64">19856 6997 320 0,'0'0'121'16,"0"0"-23"-16,0 0-40 16,0 0-14-16,0 0 15 0,0 0-1 15,0 0-8-15,0 0-5 16,0 0 6-1,-4 29 2-15,4-28-10 16,4-1-10-16,2 0-21 16,4-8-5-16,4-2 5 15,3-6 3-15,1-6-1 16,6-6 4-16,4-1-2 16,6-5 5-16,3-7-2 15,7-1 0-15,8-4-4 0,3-2-2 0,9-5-6 16,8-2-2-16,7-5 0 15,6-2-2-15,11 1-1 16,-3-2 1-16,4-1-1 16,1-1-1-16,-3 0 0 15,-2 3-29-15,-5 4-30 0,-7 1-26 32,-5 7-38-32,-11 8-34 0,-9 15-80 15,-14 12-236-15</inkml:trace>
  <inkml:trace contextRef="#ctx0" brushRef="#br0" timeOffset="5355.95">20054 6979 148 0,'0'0'99'0,"0"0"1"16,0 0-11-16,0 0-44 0,0 0-4 15,0 0-2-15,0 0-24 16,0 0-19-16,34-22 17 16,-18 7 11-16,6-4 2 15,4-3-2-15,6-4 1 0,5-5-1 16,5-2-4-1,6-6-7 1,7-7-5-16,7-6-4 0,7-7-1 16,13-9-3-16,9-6-33 15,11-2-49-15,1-3-70 16,8-5-233-16</inkml:trace>
  <inkml:trace contextRef="#ctx0" brushRef="#br0" timeOffset="5446.11">21723 5632 322 0,'38'-23'150'0,"-5"7"-59"32,-7 9-76-32,-2 5-44 0,-6 2-368 15</inkml:trace>
  <inkml:trace contextRef="#ctx0" brushRef="#br0" timeOffset="7183.64">19401 7227 72 0,'0'-2'118'0,"0"1"-66"0,0 1 22 0,0-1-16 0,0-2 1 16,-4 2-6-16,4 1-8 15,0-1-2-15,0 1 19 16,0 0 24-16,0 0-32 16,0 0-31-16,0 0-9 0,0 0-10 15,0 0-8-15,0-2-1 16,0-1 8 0,6-4 20-16,2 0 21 15,4-5-1-15,8-2-2 16,7-6-1-16,9-8-1 15,12-10-6-15,9-9-14 16,9-10 1-16,8-11-2 16,3-6-1-16,6-4-2 0,5-2 3 15,5-3 0-15,1 3-7 0,5 0 4 16,2 1-4-16,4-2-4 16,3-3-3-16,1-2-3 15,-2-3 0 1,-2 0 1-16,-1-3-19 15,-9 3-54-15,-7 3-64 16,-9 7-31-16,-4 11-58 0,-9 9-164 16</inkml:trace>
  <inkml:trace contextRef="#ctx0" brushRef="#br0" timeOffset="8100.7">19238 7424 17 0,'0'0'87'16,"0"0"-14"-16,16-30-16 16,-12 23-11-16,0-2 0 0,2 1-4 15,-4 1 7-15,0 0-4 16,0 1-9-16,0 1 2 16,0-2 0-16,-2 2-1 15,2 0-15 1,0-5-3-16,2 0 2 15,4-4 6-15,2-3-1 0,5-2 2 16,5-2 1-16,4-4-2 16,8 0-3-1,6-2-1-15,9 0 5 0,7-4 3 16,14-1 10-16,9-3-9 0,14-7 0 16,7-1-3-16,15-4 1 15,8-4-2-15,12-4-1 0,6-3-4 16,8-1-3-16,4 1-3 15,-4-1-8-15,-6 3-5 16,-8 5-2-16,-16 7 2 16,-9 3-4-16,-19 6-20 0,-19 4-33 15,-19 6-36-15,-17 3-28 16,-18 7-42-16,-14 9-59 0</inkml:trace>
  <inkml:trace contextRef="#ctx0" brushRef="#br0" timeOffset="8700.08">19391 7248 538 0,'0'0'176'0,"36"0"-88"16,-4-5-12-16,13-14-18 15,11-8-20-15,11-6-12 0,11-7-7 16,7-7-3-16,13-4-2 16,7-5 1-16,16-5 1 15,4-7-3-15,16-4 3 0,8 1-2 32,6 1-7-32,0 3-3 0,-8 6 0 15,-6 9-3-15,-12 7 1 0,-16 7-3 16,-17 6-6-16,-19 6-3 15,-19 4 5-15,-18 7-15 16,-17 6-32-16,-13 6-39 16,-14 7-32-16,-14 19-73 15,-7 13-349-15</inkml:trace>
  <inkml:trace contextRef="#ctx0" brushRef="#br0" timeOffset="9503.2">19262 7368 368 0,'0'0'143'0,"0"0"-44"0,0 0-13 16,0 0-19-16,0 0-36 15,0 0-25-15,36-5 22 16,-7-8 9-16,9-5-4 16,10-2-4-16,11-4 4 0,11-2 8 15,13-2 5 1,17-2-7-16,11-2-1 15,20-5-4-15,16-4-7 16,2 0-13-16,8-1-5 16,0 3-3-16,-4 3-1 15,-12 4-8-15,-12 4-22 16,-10 6-18-16,-12 3-18 0,-17 5-33 16,-15 2-49-16,-19 8-4 0,-14 4 13 15,-25 5-44-15</inkml:trace>
  <inkml:trace contextRef="#ctx0" brushRef="#br0" timeOffset="10072.04">19379 7473 114 0,'0'0'31'16,"0"0"-19"-16,0 0-40 16,0 0-28-16,0 0-3 0</inkml:trace>
  <inkml:trace contextRef="#ctx0" brushRef="#br0" timeOffset="10436.52">19202 7481 216 0,'0'0'143'16,"0"0"-46"-16,0 0 5 0,0 0 11 16,0 0 13-16,0 0-42 15,42-5-23-15,-12 1-7 0,11-4-3 16,13-3-9-16,14-3-10 15,11-4-7 1,16-3-2-16,15-1 0 16,17-5 1-16,18-1-2 0,14-5-10 15,16-4-4-15,13-1-3 16,7-4-2-16,4 0 0 16,-15-2-3-16,-11 4-3 15,-18 5-11-15,-22 1 2 16,-24 3-9-16,-21 9-11 15,-25 2-30-15,-19 1-55 16,-16 8-62-16,-20 5-71 0,-10 9-273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8:38.4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16002 4872 0,'0'0'0,"0"0"16,0 0-16,0 0 15,0 0-15,0 0 16,0 0 0,0 0-16,0 0 15,0 0 1,-14-129-16,-7 49 16,-18-19-16,-22-2 15,-25 2 1,-13 5-1,-8 9-15,7 14 16,11 25-16,15 21 16,10 21-16,16 22 15,13 16 1,14 7 0,10 5-16,7 11 15,8 15-15,7 28 16,9 24-1,11 13-15,10-4 16,7 7 0,10 2-16,4-1 15,10-22 1,9-18-16,8-23 16,0-24-1,-1-16-15,-8-26 16,-16-10-16,-10-15 15,-15-9 1,-8-10-16,-16-7 16,-8-15-1,-15-18-15,-9-18 16,-12-26-16,-10-2 16,-11 2-1,-21 2 1,-21 2-16</inkml:trace>
  <inkml:trace contextRef="#ctx0" brushRef="#br1" timeOffset="4291.17">15775 5539 0,'0'0'0,"0"0"16,0 0-16,0 0 15,0 0 1,0 0 0,0 0-16,0 0 15,0 0-15,-104 43 16,54-57 0,-10-4-16,-5-7 15,-12 0 1,-14 4-16,-19 3 15,-15 15 1,8 10 0,18 32-16,23 33 15,33 37-15,33 16 16,41 1-16,42 15 16,33 6-1,16-5-15,9-13 16,-7-33-1,-5-25-15,-6-28 16,-6-26-16,-4-24 16,-16-32-1,-12-53 1,-12-50-16,-27-19 16,-29-52-16,-25-20 15,-38 5 1,-35 12-16,-28 36 15,-17 60 1,-21 91-16,-26 89 16</inkml:trace>
  <inkml:trace contextRef="#ctx0" brushRef="#br1" timeOffset="5190.78">16821 5601 0,'0'0'15,"0"0"-15,0 0 16,0 0 0,0 0-16,-60-129 15,-18 91-15,-11 0 16,-21 11 0,-22 10-1,-8 22-15,12 27 16,11 26-16,21 31 15,13 32-15,15 11 16,22 8 0,21 5-1,29 10-15,24-8 16,22-21-16,21-27 16,19-31-1,28-29-15,31-35 16,13-33-1,-3-49-15,-13-46 16,-24-18-16,-49-9 16,-73-38-1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09:4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13354 4962 0,'0'0'0,"0"0"16,0 0-16,0 0 15,0 0 1,85 50 0,-80-42-16,-1-2 15,3-2-15,3-4 16,-3 0-1,-7 0-15,0 0 16,0 0 0,0 0-16,0 0 15,0 0-15,0 0 16,47-100 0,-47 98-1,3 2-15,0 0 16,1 0-16,3 0 15,-7 0-15,0 0 16,0 0 0,0 0-1,0 0-15,0 0 16,0 0-16,104 38 16,-65-38-1,17-7 1,37 0-16,61-4 15,38-6-15,65 3 16,38-1-16,47 1 16,51 5-1,28 7 1,31 6-16,28 6 16,20 1-16,-14 4 15,-25 2 1,-7-6-16,-52-1 15,-49-6 1,-57 0-16,-50-5 16,-63 1-16,-56 0 15,-42 4 1,-28-1 0,-21 8-16,-15 0 15,-7 0-15,-6 7 16,-3 2-1,-5 3-15,-2 4 16,-5-2 0,2 4-16,3 3 15,-5 7-15,5 3 16,2 8 0,0 2-16,2 8 15,5 7 1,0 29-16,7 54 15,13 36 1,15 67 0,24 32-16,11 53 15,8 0-15,-4 11 16,-10-35 0,-7-16-16,-16-55 15,-20-81-15,-15-75 16,-13-64-1,-9-23-15,-8-74 16,-3-8-16,-10-40 16</inkml:trace>
  <inkml:trace contextRef="#ctx0" brushRef="#br0" timeOffset="1803.26">21245 10424 0,'0'0'0,"0"0"16,0 0-16,0 0 15,0 0 1,0 0-16,0 0 15,0 0 1,89 40-16,-75-37 16,-3 1-16,-3-4 15,-1-4 1,-1 4-16,-2-6 16,-3-2-1,-1 8-15,2-4 16,-2 4-16,0 0 15,0 0 1,0 0 0,0 0-16,0 0 15,0 0-15,0 0 16,0 0 0,0 0-16,0 0 15,0 0 1,0 0-16,0 0 15,-7 103-15,4-81 16,6 6 0,-3 5-16,-3 9 15,-4 8 1,0 15-16,-4 7 16,0 6-1,-2 4-15,5 1 16,-3 11-1,1 14-15,-4 16 16,0 1-16,-1-6 16,1-6-1,-8-8 1,-4-4-16,-6-8 16,0-12-16,-7-13 15,0-15 1,-9-14-16,-7-12 15,-16-2 1,-25-1-16,-24 2 16,-19 5-16,-40 9 15,-27 9 1,-31-9-16,-34 5 16,-20-6-1,-17-10-15,-8-1 16,-9-6-1,1 2-15,4 1 16,2 0 0,11 2-16,33 1 15,17 6-15,44 3 16,37 6 0,31 7-16,27-1 15,26-3 1,32-3-16,28-4 15,23-7-15,9-7 16,0-11 0,46-7-16,-19-3 15,3-11 1,0-2-16,-1 2 16,-17-45-16</inkml:trace>
  <inkml:trace contextRef="#ctx0" brushRef="#br0" timeOffset="2683.22">16098 12245 0,'0'0'0,"0"0"16,0 0-1,0 0-15,0 0 16,0 0-16,0 0 16,0 0-1,-88 140-15,59-76 16,-3 14 0,0 7-16,7 1 15,0-5-15,6 3 16,3 8-1,-2 7 1,4 2-16,9 2 16,10-12-16,9-21 15,8-13 1,6-12-16,4-9 16,7-7-1,4-8-15,6-4 16,8-12-16,4-2 15,3-6 1,1 2-16,-4-6 16,-10 3-1,-6-3-15,-13 4 16,-12 3-16,-5 24 16,-4 30-1</inkml:trace>
  <inkml:trace contextRef="#ctx0" brushRef="#br0" timeOffset="17189.75">9759 12751 0,'0'0'0,"0"0"16,0 0-16,0 0 16,0 0-16,0 0 15,0 0 1,0 0-1,0 0-15,0 0 16,0 0-16,0 0 16,0 0-1,0 0-15,0 0 16,0 0 0,0 0-16,0 0 15,0 0-15,0 0 16,0 0-1,0 0 1,0 0-16,0 0 16,0 0-16,0 0 15,0 0 1,-104 46-16,67-42 16,-4 3-1,-3 0-15,-6 0 16,-3 0-16,-4-3 15,0 3 1,-4-2 0,-4 2-16,-1 6 15,-15-6-15,-6 5 16,-2-3 0,-4-3-16,8-5 15,-5-1 1,-10-1-16,-6 0 15,-7-9-15,9 3 16,7-2 0,11-5-1,12 5-15,3 0 16,7 5-16,17 1 16,7-1-16,17 1 15,7 3 1,9 0-1,3 3-15,4-3 16,0 0-16,0 0 16,0 0-1,0 0-15,0 0 16,0 0 0,0 0-16,0 0 15,0 0-15,0 0 16,0 0-1,0 0 1,0 0-16,0 0 16,0 0-16,0 0 15,0 0 1,0 0-16,0 0 16,0 0-1,0 0-15,0 0 16,0 0-16,0 0 15,0 0 1,0 0 0,0 0-16,0 0 15,0 0-15,0 0 16,0 0 0,0 0-16,0 0 15,0 0 1,-83 96-16,70-89 15,3-2-15,-5-3 16,2 3 0,2-1-16,2 0 15,0-1 1,-2-1-16,0 3 16,-3-3-16,-3 3 15,-1-1 1,-3 1-1,-4 0-15,-7-1 16,-4 4-16,-3-2 16,-11-4-1,-1 3-15,-6-1 16,-3-1 0,0-2-16,6 2 15,-2 0-15,6-6 16,0 3-1,7-7-15,-3 5 16,9-3 0,1 2-16,4-1 15,1-4-15,2 1 16,0-6 0,-5 6-1,5-1-15,4-2 16,0-3-16,-4 6 15,1-4 1,-11 4-16,-4 0 16,-6 5-1,-3-3-15,-8 0 16,0 3-16,3-5 16,0 9-1,-4-2 1,3 1-16,-4 1 15,0 0-15,-5-2 16,3 2 0,0 1-16,3-1 15,1-2 1,3 0-16,4-2 16,3-5-16,-5 2 15,-6-6 1,-9 1-1,-2-3-15,-6-3 16,2 2-16,3-4 16,6 0-1,1-3-15,-2-4 16,4 6 0,4-1-16,3-4 15,11 9-15,2 1 16,9-1-1,2-2-15,5 0 16,3 2 0,4-3-16,-1 1 15,5 3 1,2 2-16,1 0 16,1 4-1,-2 0-15,4 4 16,-3-2-16,0 2 15,3 4 1,1 3-16,2 1 16,1 3-1,7-6-15,-5 5 16,0-2-16,1 1 16,4-5-1,0 0 1,0 0-16,0 0 15,0 0-15,-94-16 16,59-7 0,-4-4-16,-4-11 15,0 0 1,1-10-16,0-7 16,-5-9-16,0-35 15,-12-32 1,-4-15-1,-6-28-15,0-31 16,5-6-16,7-23 16,14-4-1,5-1-15,9-4 16,7 11 0,-4 15-16,13-1 15,-1 20-15,0 14 16,-2-4-1,0-1-15,-7 8 16,9-17 0,0 8-16,7 1 15,3 0-15,1 14 16,3 14 0,0 10-1,-2 0-15,2 12 16,2 15-16,1 9 15,4-2 1,2 10-16,5 11 16,2 14-1,0 17-15,2 10 16,-2 16-16,3 7 16,-5 12-1,4 6 1,0 4-16,-4 9 15,0 1-15,-6 0 16,6 4 0,-7-4-16,0 0 15,1 0 1,2 0-16,0-4 16,-2-10-16,6 3 15,4-9 1,3-2-16,7-7 15,11-9 1,11-2-16,19-6 16,9-4-1,4-5-15,3 0 16,8-3 0,8 8-16,14 4 15,7 7-15,-1 10 16,0 5-1,7 6-15,6 4 16,4 0 0,-9 6-16,-1-3 15,7 1-15,7-1 16,-2 4 0,2-4-1,11 8-15,12-4 16,-9-3-16,8 5 15,11-5 1,-1 1-16,1 3 16,18-4-1,-8 3-15,1 0 16,13 3-16,-4-2 16,3-2-1,15 5-15,-11-1 16,12-5-1,7 7-15,-6-4 16,14 0-16,-13 1 16,-2-3-1,14 2 1,-21 5-16,9-6 16,-8 0-16,-20 7 15,-6 0 1,-11 2-1,-20 3-15,-27-5 16,-17 0-16,-15-5 16,-26 3-16,-25-3 15,-22 3 1,-19-1 0,0 1-16,-81-9 15,19-24-15</inkml:trace>
  <inkml:trace contextRef="#ctx0" brushRef="#br0" timeOffset="18001.03">10403 4668 0,'0'0'0,"0"0"16,0 0-1,0 0 1,0 0-16,0 0 16,0 0-16,147 48 15,-30 7-15,19 7 32,34 18-32,24 12 0,-10 1 15,-21-1 1,-23-10-16,-37-15 15,-38-10 1,-33-9-16,-33-2 16,-34 1-1,-22 12-15,-29 16 16,-27 21-16,-27 5 16,-20-5-1,-14-4-15,-2-9 16,-2 5-1,8 3-15,9 10 16,19 4 0,5 72-16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0:4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13115 6920 0,'0'0'16,"0"0"-16,0 0 15,0 0 1,0 0-16,0 0 15,-10-98-15,20 31 16,-2-8 0,9-22-16,9-41 15,19-23 1,32-6-16,35-25 16,20-12-16,8 19 15,46-1 1,27 5-16,21 17 15,38 23 1,17 39-16,27 28 16,23 33-16,0 28 15,20 24 1,-23 37-16,6 35 16,-40 51-1,-13 36-15,-41-3 16,-57 5-1,-48 2-15,-41-21 16,-45-23 0,-32-20-16,-20-26 15,-12-26 1,-7-9-16,-7 1 16,-1 16-1,-11 23-15,17-1 16</inkml:trace>
  <inkml:trace contextRef="#ctx0" brushRef="#br0" timeOffset="614.47">17044 6509 0,'0'0'0,"0"0"0,0 0 16,127 46 0,-37-17-16,20 0 15,12 5-15,7 2 16,16-4 0,22-10-16,0-12 15,-9-10 1,5-21-16,4-15 15,-16-13-15,-30-19 16,-21-28 0,-17-30-1,-21-8-15,-26-2 16,-17-6-16,-22 4 16,-6 26-1</inkml:trace>
  <inkml:trace contextRef="#ctx0" brushRef="#br0" timeOffset="9065.93">9952 10864 0,'0'0'0,"0"0"16,0 0-16,0 0 15,0 0-15,0 0 16,0 0 0,0 0-16,0 0 15,0 0 1,0 0-16,0 0 15,37 117-15,-37-75 16,-30-2 0,7 9-16,-6 15 15,1 25 1,-4 29-16,3 7 16,4-8-1,5-12-15,5-9 16,4-21-1,4-26-15,4-24 16,0-21-16,2-4 16,9-50-1</inkml:trace>
  <inkml:trace contextRef="#ctx0" brushRef="#br0" timeOffset="9537.82">9897 10871 0,'0'0'0,"0"0"16,0 0 0,0 0-16,0 0 15,0 0 1,74 131-16,-31-89 15,23 1-15,19 3 16,14 8 0,19 13-1,20 13-15,9 5 16,-12-7-16,-25-10 16,-35-18-1,-29-15-15,-37-10 16,-52-18-1,-82-14-15,-46-25 16</inkml:trace>
  <inkml:trace contextRef="#ctx0" brushRef="#br0" timeOffset="9898.12">9705 11544 0,'0'0'0,"0"0"16,0 0-16,88 32 15,-55-29 1,9-7-16,26-6 16,24-11-1,23-12-15,10-2 16,10 7-16,5 9 16,-9 12-1,-31 11 1,-47 17-16,-53 23 15</inkml:trace>
  <inkml:trace contextRef="#ctx0" brushRef="#br0" timeOffset="11040.44">21687 896 0,'12'100'0,"-17"-15"16,-16 62-16,-10 7 15,-9 37 1,-6 20 0,-19-17-16,-1-2 15,4-4-15,12-32 16,14-42-1,29-52-15,33-62 16</inkml:trace>
  <inkml:trace contextRef="#ctx0" brushRef="#br0" timeOffset="11452.78">21975 1224 0,'0'0'16,"0"0"-16,0 0 15,13 175 1,-20-67-16,8 34 16,14 3-1,15-5-15,14-9 16,7-5-1,10 5-15,6-6 16,1-15-16,-8-18 16,-10-23-16,-32-9 15,-34 1 1</inkml:trace>
  <inkml:trace contextRef="#ctx0" brushRef="#br0" timeOffset="11754.23">21558 2054 0,'0'0'0,"0"0"15,98-5-15,-31 1 16,-3-3-16,-7 2 16,-7-2-1,-4 5 1,16 11-16</inkml:trace>
  <inkml:trace contextRef="#ctx0" brushRef="#br0" timeOffset="12683.98">22710 1214 0,'0'0'15,"0"0"-15,-60-124 16,-27 30-16,-30-7 31,-18-15-15,-14-5-16,149 121 0,-180-117 0,-15 9 16,-2 26-16,-20 18 15,11 21-15,9 23 16,2 19-1,12 22 1,34 40-16,32 60 16,28 41-16,32 40 15,32 43 1,36 8 0,31 27-16,23-18 15,37-18-15,44 0 16,27-23-16,4-40 15,29-26 1,23-7 0,2-23-16,8-34 15,-15-39-15,-30-46 16,-34-57 0,-20-58-1,-13-36-15,-20-81 16,-25-47-16,-26-70 15,-18 2-15,-33-12 16,-44 40 0,-64 48-16</inkml:trace>
  <inkml:trace contextRef="#ctx0" brushRef="#br0" timeOffset="13481.46">20555 2361 0,'0'0'0,"0"0"15,0 0-15,0 0 16,0 0-16,7 132 16,-26-86-1,-10 4 1,-14 3-16,-16 13 16,-20 11-16,-20 12 15,-4 7-15,1 0 16,6-14-1,11-6-15,11-5 16,13 0 0,12-4-16,13-6 15,13-1 1,16-4-16,5-3 16,34-10-1</inkml:trace>
  <inkml:trace contextRef="#ctx0" brushRef="#br0" timeOffset="14098.78">18985 2818 0,'0'0'0,"0"0"16,0 0-16,0 0 15,0 0-15,0 0 16</inkml:trace>
  <inkml:trace contextRef="#ctx0" brushRef="#br0" timeOffset="14700.1">18893 1488 0,'0'0'16,"0"0"-16,0 0 15,0 0 1,0 0-16,14 119 15,-25-31-15,1 15 16,6 1 0,8-9-16,14-1 15,18-5 1,16-1-16,12-8 16,9-9-16,0-12 15,4-14 1,7-11-16,12-13 15,18-7 1,12-10-16,-8 3 16,-8 0-1,-15 5-15,-22 1 16,-25 6 0,-29 13-16,-36 25 15,-29 31 1,-27 16-16,-27-1 15,-28-22-15,-17-20 16,5-29-16,12-32 16,-3-34-1,-10-30 1</inkml:trace>
  <inkml:trace contextRef="#ctx0" brushRef="#br0" timeOffset="15001.13">19003 1317 0,'0'0'0,"89"-43"15,19-10-15,-2 3 16,-17 22 0,-17 17-1,-12 8-15,0 3 16</inkml:trace>
  <inkml:trace contextRef="#ctx0" brushRef="#br0" timeOffset="16635.4">9277 9027 0,'0'0'0,"86"29"16,-58 17-16,-4 23 16,-13 9-1,-11 1 1,-21 10-16,-11 20 16,-7 14-16,-4 1 15,4-13-15,0-20 16,4-19-1,8-17 1,8-18-16,8-17 16,7-12-16,8-8 15,7 0 1,10 0-16,3-39 16,2 22-1,5-1-15,-2-5 16,10 3-16,8 2 15,18-2 1,18 2 0,11 0-16,2 0 15,0-4-15,-7-6 16,0-8 0,-4-10-16,-5-7 15,-9-11 1,-14-3-16,-15-2 15,-17 10-15,-18 8 16,-18 7 0,-16 9-16,-17 6 15,-12 12 1,-10 3-16,-10 11 16,5 6-1,5 7-15,5-2 16,9 3-1,8 2-15,2 1 16,3 1-16,4-1 16,2-4-1,2-2-15,9-5 16,3 1 0,10-4-16,7-3 15,2 2-15,0-5 16,0 2-1,0 4 1,101-11-16,-61 5 16,2-6-16,0-6 15,-6-10 1,-1-18-16,1-14 16,-8-13-1,-6-7-15,-11 4 16,-11 8-16,-15 5 15,-16 12 1,-27-5-16,-41 6 16,-32 4-1,-11 10-15,9 6 16,11 19 0,4 17-16,15 24 15,14 22 1,32 58-16</inkml:trace>
  <inkml:trace contextRef="#ctx0" brushRef="#br0" timeOffset="18134.68">19969 3873 0,'0'0'0,"0"0"15,0 0-15,0 0 16,0 0 0,0 0-1,0 0-15,0 0 16,-110-64-16,17 42 16,-31-3-1,-7 0 1,1-6-16,-10 4 15,-2 6-15,3 13 16,15 12-16,21 9 16,16 8-1,16 11 1,11 17-16,10 23 16,12 27-16,19 21 15,19 3 1,19 10-16,30 29 15,18 8 1,11-17-16,13-6 16,16-12-16,24-7 15,11-14 1,-6-30 0,-8-24-16,0-25 15,0-24-15,5-15 16,-16-24-1,-13-15-15,-14-27 16,-10-7 0,-14-12-16,-16-6 15,-19-5-15,-20-12 16,-32-28 0,-32-26-1,-22 0-15,-23-3 16,-33-2-16</inkml:trace>
  <inkml:trace contextRef="#ctx0" brushRef="#br0" timeOffset="19255.08">18857 4293 0,'0'0'16,"0"0"-16,0 0 15,0 0-15,0 0 16,4 110 0,-7-46-1,3 4-15,3 7 16,0-1 0,2-8-16,5-9 15,7-8 1,2-14-16,9-9 15,4-6-15,11-8 16,10-6-16,7-2 16,4-7-1,-2-4-15,-8-1 16,-2-6 0,-8-7-16,-2-6 15,-7-6-15,-6-7 16,-6-4-1,-11 1 1,-12-2-16,-10 5 16,-17-3-16,-14 4 15,-12 5 1,-11 8-16,-4 5 16,-2 11-1,11 16-15,13 1 16,14 8-16,10 2 15,10 1 1,12 0 0,9 3-16,5-7 15,6-3-15,6-11 16,1-7 0,5-11-16,3-17 15,4-8 1,-5-10-16,-3 0 15,-4 6-15,-12-1 16,-15 4 0,-22-2-16,-38-2 15,-46-13 1,-27-3-16,-17 4 16,-31 10-16,-19 26 15,-1 38 1</inkml:trace>
  <inkml:trace contextRef="#ctx0" brushRef="#br0" timeOffset="20357.99">22275 2871 0,'0'0'0,"121"49"16,-75-6-16,-3 4 16,-2 6-16,1-5 15,-1 1 1,0-10 0,1-3-16,5 7 15,9 3-15,15 15 16,18 23-1,19 12-15,2 2 16,-9-6 0,-2 7-16,0 4 15,-9 4-15,-15-11 16,-21-21 0,-5-24-1</inkml:trace>
  <inkml:trace contextRef="#ctx0" brushRef="#br0" timeOffset="21768.14">12118 11055 0,'0'0'16,"0"0"-16,0 0 16,0 0-16,0 0 15,0 0 1,0 0-16,0 0 16,99-14-1,-67 28-15,0-3 16,-3-4-16,-4-5 15,-8-2 1,-6-9-16,-11-2 16,0-7-1,-21-3-15,-1-4 16,-6 0 0,-4-3-16,-4-4 15,-6 0 1,-5 3-16,-5 8 15,-5 9-15,-2 10 16,-8 13 0,-1 24-1,0 15-15,8 11 16,10 6-16,18 11 16,19 16-1,19 16-15,15-3 16,8-1-1,14-17-15,14-14 16,12-15-16,0-14 16,0-12-1,-8-16-15,2-8 16,-5-9 0,-1-2-16,-1-11 15,-3-8-15,-10-17 16,-4-41-1</inkml:trace>
  <inkml:trace contextRef="#ctx0" brushRef="#br0" timeOffset="23289.62">24497 4258 0,'0'0'15,"0"0"-15,-20-105 16,-12 44-1,-11 16-15,-13 13 16,-17 17-16,-18 19 16,-19 13-1,-7 26 1,-2 16-16,-23 10 16,-18 20-16,-3 40 15,8 31 1,-5-4-16,3 2 15,21 17 1,26 4-16,29-23 16,40-25-16,29-3 15,37-7 1,33 0 0,32-13-16,38-18 15,20-26-15,15-18 16,25-19-1,23-23-15,-5-28 16,15-29 0,0-48-16,-21-62 15,-32-12-15,-33-64 16,-39-18 0,-43-45-1,-49-2-15,-52 2 16,-32 27-16,-37 63 15,-45 80-15,-22 105 16</inkml:trace>
  <inkml:trace contextRef="#ctx0" brushRef="#br0" timeOffset="23989.92">23872 4955 0,'0'0'0,"0"0"16,-118-25-1,-13 18-15,-18 7 16,7 22 0,9 34-16,10 23 15,20 13 1,25 8-16,29-6 15,30-5-15,23-1 16,30-3-16,19-10 16,16-14-1,11-17-15,5-21 16,0-27 0,5-24-16,25-36 15</inkml:trace>
  <inkml:trace contextRef="#ctx0" brushRef="#br0" timeOffset="25152.42">23134 1946 0,'0'0'0,"0"0"0,0 0 15</inkml:trace>
  <inkml:trace contextRef="#ctx0" brushRef="#br0" timeOffset="25666.92">23312 2514 0,'0'0'0,"0"0"16,0 0-16,0 0 15,0 0-15,0 0 16,0 0-1,0 0-15</inkml:trace>
  <inkml:trace contextRef="#ctx0" brushRef="#br0" timeOffset="26546.36">23879 1317 0,'0'0'0,"0"0"16,0 0-16,-47 180 16,19-70-16,7 17 31,10-10-31,7-17 16,8-18-16,3-18 15,-3-20-15,6-16 16,-3-15-16,1-8 15,-1-5 1,0 0-16,10-74 16,14 6-1,20-19-15,19-8 16,18 5 0,4 12-16,-10 16 15,-14 29 1,-11 38-16,-22 53 15,-21 41-15,-21 22 16,-25 47 0,-28 21-16,-14-14 15,-5-26 1,1-36-16,4-40 16,4-45-16,3-60 15,7-74 1,13-50-16,47 156 15,0 0 1,0 0-16</inkml:trace>
  <inkml:trace contextRef="#ctx0" brushRef="#br0" timeOffset="26917.87">23893 1172 0,'0'0'0,"0"0"0,0 0 16,154 35-1,-51-49-15,7-8 16,-1-17-1,-3-6 1,-7 19-16</inkml:trace>
  <inkml:trace contextRef="#ctx0" brushRef="#br0" timeOffset="29885.17">19353 5219 0,'0'0'0,"0"0"16,0 0-16,0 0 16,0 0-1,0 0-15,-82 35 16,64-17-16,4-2 15,3 0 1,4-4-16,1-3 16,5-4-16,-6 2 15,4-7 1,3 0-16,0 0 16,0 0-1,0 0-15,0 0 16,0 0-16,0 0 15,0 0 1,-85-51 0,79 42-16,-4-3 15,3 5-15,-4 0 16,-10 1 0,-8 4-16,-13 8 15,-8 13 1,-11 8-16,-6 10 15,-8 7 1,-19 8-16,-23 13 16,-11 17-1,-3 21-15,-13 6 16,-20-1-16,1 0 16,16 9-1,23 19-15,38 16 16</inkml:trace>
  <inkml:trace contextRef="#ctx0" brushRef="#br0" timeOffset="30678.19">16997 5819 0,'0'0'15,"0"0"1,0 0-16,-64 121 16</inkml:trace>
  <inkml:trace contextRef="#ctx0" brushRef="#br0" timeOffset="31218.19">17254 5069 0,'0'0'0,"0"0"16,135-28-16,-78 27 15,-11 37 1,-20 39-16,-2 21 16,-21-6-1,-9-4-15,-2-16 16,-3-20-1,1-17-15,-1-23 16,1-10-16,7 0 16,13-96-1,11 28-15,12-4 16,5 6 0,5 11-16,1 19 15,9 29-15,15 32 16,17 29-1,1 18-15,-8 13 16,-18 11 0,-28 4-16,-41 3 15,-49-14 1,-46-27-16</inkml:trace>
  <inkml:trace contextRef="#ctx0" brushRef="#br0" timeOffset="31554.45">17485 4930 0,'0'0'0,"0"0"16,96-31-1,-39 10-15,3 3 16,9-4-16,9-2 15,4 4 1,-10-1-16,-5 10 16</inkml:trace>
  <inkml:trace contextRef="#ctx0" brushRef="#br0" timeOffset="33895.28">16541 6698 0,'0'0'16,"0"0"-1,0 0-15,0 0 16,-86 197-16,50-50 16,1 51-1,5 7-15,7-12 16,7-21 0,9-24-16,0-34 15,3-38 1,-1-44-16,-6-32 15</inkml:trace>
  <inkml:trace contextRef="#ctx0" brushRef="#br0" timeOffset="34306.87">16315 6662 0,'0'0'0,"0"0"16,76 110-1,-18-1-15,9 6 16,11-11 0,21-1-16,10 4 15,7 7-15,-5-2 16,-5-17-16,-15-16 15,-10-19 1,-23-24-16,-20-8 16</inkml:trace>
  <inkml:trace contextRef="#ctx0" brushRef="#br0" timeOffset="34635.11">16274 7589 0,'0'0'0,"0"0"0,0 0 15,0 0 1,96-32-16,-54 14 16,-2-6-1,3-1-15,-1 0 16,4 2-16,0 5 16,1 7-1,6 8-15,-5 10 16</inkml:trace>
  <inkml:trace contextRef="#ctx0" brushRef="#br0" timeOffset="35411.61">17535 6932 0,'0'0'0,"0"0"15,0 0-15,0 0 16,0 0-1,0 0-15,0 0 16,0 0 0,-71-99-16,50 81 15,-15-7-15,-25-17 16,-22-11 0,-16-5-1,-22-13-15,-28-14 16,-7 3-16,8 15 15,9 33 1,3 41-16,12 36 16,14 24-1,17 38-15,19 48 16,20 17-16,15 2 16,11 9-1,19 1-15,16-13 16,16-21-1,11-23-15,7-11 16,9-1-16,7-15 16,10-13-1,7-18 1,8-20-16,12-16 16,2-13-16,0-14 15,10-11 1,28-7-16,18-7 15,-5-8 1,12-24-16,20-36 16,-5-50-16,-25-25 15,-23-50 1,-44-31-16,-50-31 16,-54-9-1,-56 0-15,-56 23 16,134 262-16,0 0 15,0 0 1</inkml:trace>
  <inkml:trace contextRef="#ctx0" brushRef="#br0" timeOffset="36457.54">20022 5461 0,'0'0'0,"0"0"16,89-10-16,-45 6 16,-12-1-16,-7 4 15,-7 1 1,-8 0-1,-6 3-15,-4 0 16,0-2-16,0-1 16,0 0-1,0 0-15,0 0 16,0 0 0,0 0-16,0 0 15,0 0-15,0 0 16,0 0-1,0 0 1,0 0-16,0 0 16,110 95-16,-63-42 15,3 15 1,10 10-16,-2-1 16,2-6-1,-3-8-15,-3-10 16,-5-10-16,-9-11 15,-9-6 1,-13-2 0,-11 1-16,-14 4 15,-11 3-15,-6 17 16</inkml:trace>
  <inkml:trace contextRef="#ctx0" brushRef="#br0" timeOffset="37265.68">20592 5486 0,'0'0'0,"0"0"16,0 0 0,0 0-16,0 0 15,0 0-15,0 0 16</inkml:trace>
  <inkml:trace contextRef="#ctx0" brushRef="#br0" timeOffset="37778.44">20938 4810 0,'0'0'0,"0"0"16,0 0-16,100 28 15,-86-3 1,-7 8-16,-5 1 16,0 2-1,1-10-15,-1 1 16,5-8-16,7-1 16,1-9-16,6-5 15,7-1 1,4-5-1,8 2-15,5 0 16,5 7-16,7 7 16,-4 18-1,0 14-15,-6 18 16,-6 7 0,-10 8-16,-16 4 15,-12 13-15,-20 7 16,-28-8-1,-44-26 1</inkml:trace>
  <inkml:trace contextRef="#ctx0" brushRef="#br0" timeOffset="38172.33">21104 4620 0,'0'0'0,"0"0"0,0 0 15,0 0 1,0 0-16,0 0 16,117-11-16,-57 1 15,12 2 1,5-9-1,-11-1-15,-18 4 16,-23 18 0</inkml:trace>
  <inkml:trace contextRef="#ctx0" brushRef="#br0" timeOffset="39109.58">21168 5972 0,'0'0'0,"0"0"16,0 0-16,0 0 16,0 0-16,0 0 15,0 0 1,0 0 0,0 0-16,-84 39 15,-3-26-15,-29 5 16,-19 10-1,-3 11 1,2 26-16,0 20 16,9 14-16,18 1 15,24 4-15,25 3 16,24 10 0,29 4-1,28 1-15,29-18 16,35-8-16,27-4 15,12-5 1,15-2-16,21-7 16,12-24-1,-2-19-15,6-27 16,9-37 0,-9-37-16,-24-26 15,-23-13 1,-16-13-16,-31-11 15,-33-17-15,-42-1 16,-42 9 0,-43 20-16,-32 19 15,-40 17 1,-36 22-16,-6 23 16,8 33-16</inkml:trace>
  <inkml:trace contextRef="#ctx0" brushRef="#br0" timeOffset="39939.68">20518 6302 0,'0'0'0,"0"0"15,0 0-15,58 136 16,-56-40 0,-4 39-16,-7 29 15,-1-6 1,3-17-16,10-15 16,4-17-1,4-17-15,3-17 16,-1-24-16,-1-18 15,0-13 1,-4-15-16,-3-5 16,-3 0-16,3 0 31,2-51-31,9 23 16,26-13-16,9-12 15,20-18-15,10-3 16,4 3-1,-8 7-15,-1 7 16,-11 7 0,-8 2-16,-14 4 15,-11-2-15,-7-4 16,-22 0 0,-13-5-1,-25-5-15,-26-7 16,-28 3-16,-23-5 15,-30-5-15,-24-2 16,0 14 0,-11 35-1</inkml:trace>
  <inkml:trace contextRef="#ctx0" brushRef="#br0" timeOffset="41086.48">9890 7146 0,'0'0'0,"0"0"16,0 0-16,14 121 16,-10-35-16,-1 3 15,-7 1 1,-10-12-16,0-13 16,0-9-1,-4-10-15,4-7 16,7-3-1,3 3-15,5-11 16,5-1 0,2-8-16,2-8 15,5-7-15,5-6 16,5-7 0,4 0-16,15-3 15,11 1 1,14-3-16,9-2 15,4-3-15,0-7 16,0-5 0,3 2-1,-5-7-15,-9 4 16,-15 0-16,-24-2 16,-25-6-1,-32-22-15,-35-23 16,-21-11-1,-13 0-15,-13 7 16,-13 11-16,5 12 16,6 13-1,13 14-15,13 7 16</inkml:trace>
  <inkml:trace contextRef="#ctx0" brushRef="#br0" timeOffset="53081.77">11711 7371 0,'0'0'0,"0"0"15,0 0 1,-92 42 0,85 3-16,10 11 15,1 3-15,-1 0 16,-9-6 0,-5-4-1,-3-10-15,-1-9 16,1-9-16,3-10 15,5-5 1,2-6-16,7 0 16,-3 0-1,0 0-15,114 7 16,-36 13-16,13 0 16,-1 4-1,1 1-15,1-2 16,1 0-1,2-9-15,-6-3 16,-9-9-16,-18-4 16,-14 2-1,-23-9-15</inkml:trace>
  <inkml:trace contextRef="#ctx0" brushRef="#br0" timeOffset="53428.95">11854 7355 0,'0'0'0,"0"0"0,0 0 16,0 0 0,0 0-16,0 0 15,108 78-15,-71-41 16,-4-5 0,-4-2-16,-7-7 15,-1-12 1,0-20-16,-10-48 15,-11 57-15,0 0 16,0 0 0</inkml:trace>
  <inkml:trace contextRef="#ctx0" brushRef="#br0" timeOffset="53649.95">11687 7158 0,'0'0'15,"0"0"-15,95-19 16,-17 5 0,8-10-16,4-4 15,10-5-15,17 3 16,4-4-1</inkml:trace>
  <inkml:trace contextRef="#ctx0" brushRef="#br0" timeOffset="54081.25">13707 7069 0,'0'0'16,"0"0"-16,0 0 16,-25 178-1,15-56-15,9 4 16,5-11-1,3-19-15,1-11 16,2-8 0,4-12-16,-7-9 15,0-10-15,-6-16 16</inkml:trace>
  <inkml:trace contextRef="#ctx0" brushRef="#br0" timeOffset="54406.13">13455 6780 0,'0'0'15,"0"0"-15,0 0 16,95-54 0,-38 33-16,4 11 15,0 9-15,11 4 16,1 9 0,-4 6-16,-9 9 15,-21 2 1,-28 13-16,-40 14 15,-36-14 1</inkml:trace>
  <inkml:trace contextRef="#ctx0" brushRef="#br0" timeOffset="54643.12">13717 7674 0,'0'0'16,"0"0"-1,0 0-15,107-43 16,-64 26 0,-1 13-16,10 0 15,5 10-15,13-6 16,19-41-1</inkml:trace>
  <inkml:trace contextRef="#ctx0" brushRef="#br0" timeOffset="55665.55">15592 6138 0,'0'0'0,"0"0"0,0 0 15,0 0 1,-95-45 0,63 33-16,-1-2 15,-6-3-15,-14 2 16,-23 8 0,-16 7-16,-11 10 15,6 19 1,12 18-16,15 27 15,22 22-15,21 14 16,22 2 0,8 9-16,11 7 15,11 3 1,4-14-16,13-23 16,15-20-16,12-17 15,17-21 1,17-18-1,7-18-15,-6-17 16,3-13-16,-1-12 16,-10-15-1,-14-23-15,-36-19 16,-35-18 0,-43-4-16,-35 7 15,-12 6-15,-10 14 16,11 25-1,8 29-15,25 26 16</inkml:trace>
  <inkml:trace contextRef="#ctx0" brushRef="#br0" timeOffset="56258.94">15636 6442 0,'0'0'0,"0"0"16,-115 30-16,30 4 15,-16 16 1,-13 17 0,-10 12-16,7 9 15,21-22-15,23-61 16</inkml:trace>
  <inkml:trace contextRef="#ctx0" brushRef="#br0" timeOffset="71531.69">21783 7399 0,'0'0'0,"0"0"0,0 0 16,0 0-1,0 0 1,0 0-16,0 0 16,-24 116-16,31-90 15,3-7-15,-3-6 16,0-11 0,-6 1-16,6-3 15,0 0 1,0 0-16,-7 0 15,0 0 1,0 0-16,0 0 16,0 0-1,0 0-15,0 0 16,0 0-16,0 0 16,96 18-1,-48 29-15,7 19 16,5 31-1,6 27-15,-3 11 16,-6-12 0,-3-10-16,-12-10 15,-6-12 1,-11-15-16,-11-21 16,-7-19-16,-7-15 15,-3-16 1,-4-5-16,-1 0 15,1 0 1</inkml:trace>
  <inkml:trace contextRef="#ctx0" brushRef="#br0" timeOffset="72294.1">23012 8366 0,'0'0'16,"0"0"-16,0 0 15,0 0 1,0 0-16,-85 111 15,39-38 1,-3 12-16,6 5 16,4-12-1,6-3-15,8 0 16,8 3 0,6-2-16,8-5 15,3-10-15,6-12 16,5-6-1,4-7 1,3-5-16,17-6 16,11 0-16,25-7 15,23-3-15,12-2 16,4-13 0,-6-3-16,-12-1 15,-7-7 1,-16 1-16,-19-1 15,-22 1-15,-17 16 16</inkml:trace>
  <inkml:trace contextRef="#ctx0" brushRef="#br0" timeOffset="72629.06">22888 8967 0,'0'0'0,"0"0"16,188 53-16,-66 22 16,-8-4-1,-7-13 1,-3-26-16,-15-18 16,-11-21-16,-25-18 15,-10-17 1</inkml:trace>
  <inkml:trace contextRef="#ctx0" brushRef="#br0" timeOffset="72898.89">22909 8255 0,'0'0'0,"0"0"16,0 0-1,128-4-15,-41 11 16,12 1-16,1 3 16,10 3-1,5-1-15,-12 5 16,-14 7-1</inkml:trace>
  <inkml:trace contextRef="#ctx0" brushRef="#br0" timeOffset="73581.5">23121 10242 0,'0'0'15,"0"0"-15,0 0 16,0 0 0,0 0-16,84-5 15,-47 36-15,5 16 16,6 6 0,10 7-16,12 4 15,6 4 1,7-1-16,-4 3 15,-5 11 1,-7 4-16,-8-6 16,-11-11-16,0-16 15,9-31 1</inkml:trace>
  <inkml:trace contextRef="#ctx0" brushRef="#br0" timeOffset="74191.39">24175 11643 0,'0'0'0,"0"0"16,0 0-16,0 0 16,0 0-16,-22 98 15,15-47 1,-3 11-16,-1 11 16,0 7-1,1-13-15,-1-2 16,-3-5-1,-3-14-15,2-7 16,4-7-16,-3 2 16,2 8-1</inkml:trace>
  <inkml:trace contextRef="#ctx0" brushRef="#br0" timeOffset="74483.97">24026 11252 0,'0'0'15,"0"0"-15,0 0 16,131-26-1,-60 19-15,-6 5 16,2 7-16,-3 13 16,1 3-1,-8 9-15,-3-14 16,-9 2 0,-12-2-16,-29-5 15</inkml:trace>
  <inkml:trace contextRef="#ctx0" brushRef="#br0" timeOffset="74749.6">24114 12071 0,'0'0'0,"0"0"15,111-71-15,-43 17 16,4 12 0,3 15-1,35 25-15,21 6 16</inkml:trace>
  <inkml:trace contextRef="#ctx0" brushRef="#br0" timeOffset="75358.48">24253 12772 0,'0'0'16,"0"0"-16,0 0 0,0 0 16,0 0-1,36 130 1,-6-38-16,0 5 15,-1 1 1,-3-15-16,-3-16 16,-7-14-1,-2-9-15,-7-5 16,-7-39-16,0 0 16,0 0-16</inkml:trace>
  <inkml:trace contextRef="#ctx0" brushRef="#br0" timeOffset="76351.08">24905 13515 0,'0'0'0,"0"0"0,0 0 15,0 0 1,0 0-16,0 0 15,0 0-15,0 0 16,0 0-16,0 0 16,-142-79-1,60 99 1,-7 17-16,8 23 16,4 18-16,6 4 15,13-3 1,6-3-16,9-5 15,12-2 1,20 1-16,11-4 16,21-5-1,19-8-15,10-14 16,15-17 0,15-20-16,17-26 15,13-18-15,-3-15 16,-8-7-1,-19-3-15,-23 6 16,-21 3 0,-8 12-16,-11 10 15,-9 6-15,-5 7 16,-3 8 0,-3 5-1,0 6-15,-2 4 16,-5 0-16,3 0 15,3 0 1,-2 0-16,6 0 16,0 0-1,0 0-15,0 0 16,0 0-16,0 0 16,0 0-1,0 0-15,0 0 16,0 0-1,0 0-15,-84 93 16,79-93 0,-2 2-16,-6-2 15,-1 2 1,-15 4-16,-24 12 16</inkml:trace>
  <inkml:trace contextRef="#ctx0" brushRef="#br0" timeOffset="77865.43">22679 13522 0,'0'0'0,"0"0"0,0 0 15,0 0 1,0 0-16,6 156 15,-2-57 1,-4-6-16,4-1 16,-1-2-1,-3-5-15,3-6 16,1-5-16,-3-6 16,16-7-1</inkml:trace>
  <inkml:trace contextRef="#ctx0" brushRef="#br0" timeOffset="78236.61">22233 14131 0,'0'0'16,"0"0"-16,120 11 16,-20-12-1,17-10-15,-9-13 16,6-5-1,12-6-15,5 1 16,-6 8 0,-19 6-16,-17 15 15,-25 10-15,-64-5 16,0 0 0,0 0-16</inkml:trace>
  <inkml:trace contextRef="#ctx0" brushRef="#br0" timeOffset="78722.12">23376 12998 0,'0'0'0,"0"0"0,0 0 16,0 0-1,43 134-15,-27-34 16,0 3-16,0 18 31,1 12-31,1 2 16,-2-14-16,0-18 15,9-18-15,10-9 16,16-18 0</inkml:trace>
  <inkml:trace contextRef="#ctx0" brushRef="#br0" timeOffset="80101.58">24917 12811 0,'0'0'0,"0"0"0,0 0 16,0 0-1,0 0-15,0 0 16,-97 80-16</inkml:trace>
  <inkml:trace contextRef="#ctx0" brushRef="#br0" timeOffset="80715.72">24845 11803 0,'0'0'0,"0"0"0,0 0 16,0 0-1,-6 98-15,8-21 16,0 9-16,-2-5 15,0-13 1,-2-11 0,4-20-16,3-12 15,6-13-15,8-8 16,4-11 0,11-4-16,14 2 15,17 4 1,6 5-16,-2 7 15,-6 16-15,-15 13 16,-18 22 0,-26 19-16,-29 1 15,-25-11 1,-24-74-16</inkml:trace>
  <inkml:trace contextRef="#ctx0" brushRef="#br0" timeOffset="81218.57">24129 10499 0,'0'0'0,"0"0"0,0 0 15</inkml:trace>
  <inkml:trace contextRef="#ctx0" brushRef="#br0" timeOffset="82048.53">24146 9352 0,'0'0'0,"0"0"0,0 0 16,0 0-1,-84 39-15,62-28 16,4-1 0,4 1-16,3 1 15,6 1 1,5-2-16,9-2 16,-2-2-16,0-2 15,1-4 1,5-1-16,0-1 15,3 1 1,1 0-16,-2 0 16,-1 1-16,-4 2 15,-2 0 1,-4-2 0,-1-2-16,4-3 15,0-4-15,7-5 16,-14 13-16,0 0 15,114-50 1,-43 36 0,13 7-16,22 11 15,18 17-15,-8 25 16,-17 31 0,-24 24-16,-32 14 15,-33-8 1,-38-4-16,-38-5 15,-35-13-15,-11-35 16,-9-52 0</inkml:trace>
  <inkml:trace contextRef="#ctx0" brushRef="#br0" timeOffset="82390.84">24182 8899 0,'0'0'0,"0"0"0,0 0 16,114 4 0,-61 4-16,0-2 15,-5 1-15,-7-14 16</inkml:trace>
  <inkml:trace contextRef="#ctx0" brushRef="#br0" timeOffset="82927.35">22531 7688 0,'0'0'0,"0"0"0,0 0 16,0 0 0</inkml:trace>
  <inkml:trace contextRef="#ctx0" brushRef="#br0" timeOffset="83553.55">22550 7056 0,'0'0'0,"0"0"0,0 0 16,18 133-16,0-65 15,4 0 1,-2-5-16,2-13 16,-1-11-1,0-21-15,1-13 16,10-24-16,21-17 15,15-10 1,22-3-16,16 9 16,-3 16-1,5 31-15,-6 35 16,-1 31 0,-9 19-16,-27 1 15,-23 2 1,-38-2-16,-40-1 15,-35-10-15,-37-34 16,-34-50 0</inkml:trace>
  <inkml:trace contextRef="#ctx0" brushRef="#br0" timeOffset="83831.97">22813 6680 0,'0'0'0,"0"0"16,0 0-1,82 10-15,-32 1 16,15-1 0,13 5-16,11-5 15,3-2 1</inkml:trace>
  <inkml:trace contextRef="#ctx0" brushRef="#br0" timeOffset="84351.5">21162 5291 0,'0'0'0,"0"0"16,83 34-16,-83-34 15,0 0 1,0 0-16</inkml:trace>
  <inkml:trace contextRef="#ctx0" brushRef="#br0" timeOffset="111820.88">19877 576 0,'0'0'0,"0"0"0,-97 57 15,37-17 1,-11-2-16,2-8 15,2-13-15,6-3 16,4-11 0,5 2-1,1-2-15,-2 4 16,-16 3-16,-20-3 16,-28 0-16,-15-3 15,-25-3 1,-28-2-1,-3-2-15,-6 2 16,-16 9-16,12 8 16,15 7-1,-2 11 1,15 7-16,27 21 16,21 23-16,9 28 15,10 8 1,6 2-16,14 15 15,9 18 1,10 5-16,2-14 16,-4 7-16,-3 15 15,5-9-15,7-16 16,14 4 0,11 12-1,14-7-15,15-19 16,11 11-16,13 18 15,3-10 1,12-12-16,0 11 16,6 10-1,4-10-15,-1-10 16,-1 14-16,-5-3 16,-2-16-1,-5-24 1,-7-12-16,-4-10 15,-7-5-15,-3-3 16,-7-8 0,-8 0-16,-21 13 15</inkml:trace>
  <inkml:trace contextRef="#ctx0" brushRef="#br0" timeOffset="112620.19">15585 4705 0,'0'0'0,"0"0"0,-141-60 15,69 24 1,12 5-16,21 13 16,21 17-16,18 37 15,37 25 1,38 26-16,55 21 15,29 21 1,6 10-16,13 0 16,5-8-1,-12-9 1,-26-22-16,-35-15 16,-25-26-16,-21-25 15,-25-17-15,-7-20 16,-2-20-1,5-22-15,8-23 16,8-20 0,-2-18-16,-10-19 15,-14-15-15,-14-10 16,-12-4 0,-20 0-1,-28 6-15</inkml:trace>
  <inkml:trace contextRef="#ctx0" brushRef="#br0" timeOffset="127599.23">15009 5721 0,'0'0'0,"-33"-96"16,22 89-16,-9 0 16,-5 4-1,0 2-15,-2 5 16,-1 6-16,-1 2 15,-6 15 1,1 6-16,4 2 16,2-1-1,10-2-15,7-14 16,4-3 0,7-7-1,7-3-15,8-5 0,9 0 16,-24 0-1,0 0-15,103-5 16,-60 12 0,4-7-16,4 14 15,15 6-15,13 11 16,3 2 0,1 12-1,-5 5-15,-7 10 16,-18 9-16,-14 9 15,-17-4 1,-19-10-16,-17-13 16,-15-24-1,-29-22-15,-32-37 16,-24-23-16,-16-27 16</inkml:trace>
  <inkml:trace contextRef="#ctx0" brushRef="#br0" timeOffset="129716.65">14056 6235 0,'0'0'0,"0"0"16,0 0-1,0 0-15,0 0 16,0 0 0,0 0-16,86-33 15,-22 12-15,7 10 16,7 7-1,9 11-15,1 8 16,-9 6 0,-15 0-16,-18-6 15,-28-8 1,-18-24-16</inkml:trace>
  <inkml:trace contextRef="#ctx0" brushRef="#br0" timeOffset="131561.97">15310 6173 0,'0'0'0,"0"0"16,0 0-16,0 0 16,0 0-1,0 0-15,0 0 16,0 0-16,0 0 15,0 0 1,0 0-16,-115 0 16</inkml:trace>
  <inkml:trace contextRef="#ctx0" brushRef="#br0" timeOffset="132149.28">15699 5536 0,'0'0'0,"0"0"0,-95-21 15,37 21 1,9 22-16,23 42 16,19 38-16,26 10 15,33 2 1,20 3-1,17 1 1,-1-8-16,-8-18 0,-13-27 16,-17-31-16,-14-25 15,-22-34 1,-18-32 0,-41-17-16,-27-15 15,72 89-15,0 0 16,0 0-1</inkml:trace>
  <inkml:trace contextRef="#ctx0" brushRef="#br0" timeOffset="132426.14">16226 5739 0,'0'0'15,"0"0"1,13 142-16,-1-38 15,15 11-15,12 22 16,14-8 0</inkml:trace>
  <inkml:trace contextRef="#ctx0" brushRef="#br0" timeOffset="161645.78">13434 8695 0,'0'0'0,"0"0"16,0 0-16,0 0 16,0 0-16,0 0 15,0 0 1,0 0 0,0 0-16,49 126 15,-40-83-15,-7 10 16,-9 8-1,-8 17-15,-18 12 16,-1 6 0,-5-4-16,0-7 15,5-2 1,2-5-16,13-4 16,6 2-1,6-8-15,11 0 16,17-1-16</inkml:trace>
  <inkml:trace contextRef="#ctx0" brushRef="#br0" timeOffset="162102.37">14220 8860 0,'0'0'0,"0"0"15,0 0-15,-46 139 16,14-22-1,-11 13 1,0 1-16,5 1 16,9-6-16,12-24 15,9-34 1,9-46-16,12-22 16,1-129-16</inkml:trace>
  <inkml:trace contextRef="#ctx0" brushRef="#br0" timeOffset="162403.41">13016 9367 0,'0'0'0,"0"0"0,0 0 15,0 0 1,135-15-16,-28 8 16,44 7-1,8 0-15,-9 0 16,-5 0-16,-22 0 15,-38-3 1</inkml:trace>
  <inkml:trace contextRef="#ctx0" brushRef="#br0" timeOffset="164504.76">14984 8615 0,'0'0'0,"0"0"15,0 0-15,0 0 16,0 0-16,89-67 16,-65 67-1,-6 16-15,-4 3 16,-3-3-1,-1 7-15,-6 2 16,-4 0 0,0 7-16,3-3 15,-2 3 1,4 0-16,0-1 16,2-2-16,0-4 15,0-1 1,-1-2-1,1-1-15,-5-6 16,5-2-16,-7-2 16,3 3-16,-6 8 15,3 10 1,10 7 0,-10-39-16,0 0 15,0 0-15</inkml:trace>
  <inkml:trace contextRef="#ctx0" brushRef="#br0" timeOffset="164985.25">14559 8406 0,'0'0'0,"0"0"16,0 0 0,0 0-16,118-55 15,-73 34 1,2 0-16,-1 2 16,5 5-16,17 4 15,20 10 1,12 6-16,3 5 15,-14-4 1,-17-3-16,-26-7 16,-21-12-16,-35-28 15,10 43 1,0 0 0,0 0-16</inkml:trace>
  <inkml:trace contextRef="#ctx0" brushRef="#br0" timeOffset="165403.04">14891 8764 0,'0'0'15,"0"0"-15,0 0 16,0 0 0,96-6-16,-29 6 15,15 0 1,7-7-16,-4-4 16,-12-11-1,8-16-15,-81 38 16,0 0-16,0 0 15</inkml:trace>
  <inkml:trace contextRef="#ctx0" brushRef="#br0" timeOffset="168566.5">20874 12723 0,'0'0'0,"0"0"16,0 0-1,0 0-15,0 0 16,0 0 0,-42 119-16,10-38 15,-7 43-15,-8 22 16,-2 18-1,-4 13-15,10-29 16,11-42 0,20-63-16,19-43 15</inkml:trace>
  <inkml:trace contextRef="#ctx0" brushRef="#br0" timeOffset="168985.25">21213 12039 0,'0'0'0,"0"0"16,0 0 0,-10 131-1,-4-61-15,-8 15 16,-3 23-16,-1 22 15,3-3 1,5 7-16,6 13 16,3-6-1,11-25-15,-2-28 16,3-30-16,-8-24 16</inkml:trace>
  <inkml:trace contextRef="#ctx0" brushRef="#br0" timeOffset="169488.77">20839 12931 0,'0'0'0,"0"0"16,0 0-16,117-29 16,-71 20-1,-3 2-15,1-4 16,9-10-16,8-25 16,7-22-1</inkml:trace>
  <inkml:trace contextRef="#ctx0" brushRef="#br0" timeOffset="170018.27">23449 12099 0,'0'0'0,"0"0"16,0 0-16,0 0 15,-133 71-15,52-28 16,-39 7 0,-31 12-1,-14 2-15,-26-1 16,-6-6 0,16-13-16,20-3 15,18 2-15,18 7 16,18 9-1</inkml:trace>
  <inkml:trace contextRef="#ctx0" brushRef="#br0" timeOffset="170654.05">20157 13437 0,'0'0'0,"0"0"0,0 0 16,0 0-1,-128 77-15,51-37 16,-13 5 0,-37 5-16,-17 3 15,-2-2 1,7-5-16,-4-11 16,1-8-16,7-15 15,18-12-15,26-19 16,13-12-1</inkml:trace>
  <inkml:trace contextRef="#ctx0" brushRef="#br0" timeOffset="171205.98">17443 12559 0,'0'0'0,"0"0"0,0 0 16,0 0-1,0 0-15,-75 135 16,68-46 0,3 37-16,-3 24 15,-3 6 1,-1-7-1,2-6-15,-3-21 16,-1-6-16,4-20 16,-5-21-16,7-34 15,7-36-15</inkml:trace>
  <inkml:trace contextRef="#ctx0" brushRef="#br0" timeOffset="171528.15">17025 12414 0,'0'0'0,"0"0"16,0 0 0,135-27-16,-58 7 15,8-3 1,4 0 0,10 0-16,-7 6 15,-10 6-15,1 9 16,-1 9-1,-15 27-15</inkml:trace>
  <inkml:trace contextRef="#ctx0" brushRef="#br0" timeOffset="171830.87">16784 13909 0,'0'0'0,"88"-11"15,22-10-15,11-8 16,18 3-1,15 2-15,-15 3 16,-20-4-16,-25-10 16,-94 35-16,0 0 15,0 0 1</inkml:trace>
  <inkml:trace contextRef="#ctx0" brushRef="#br0" timeOffset="172293.7">15429 13118 0,'0'0'0,"0"0"15,149 29 1,-14 3-16,-5-3 16,-17-11-1,-13-19 1,-8-17-16,-24-7 15,-68 25-15,0 0 16,0 0-16</inkml:trace>
  <inkml:trace contextRef="#ctx0" brushRef="#br0" timeOffset="172801.57">16583 12495 0,'0'0'16,"0"0"-16,-4 106 15,-2-13 1,-2 10-16,-2 39 16,-1 34-1,-7 5-15,-7 18 16,-10-8-16,14-23 15,21-168 1,0 0-16,0 0 16</inkml:trace>
  <inkml:trace contextRef="#ctx0" brushRef="#br0" timeOffset="-167404.65">19328 932 0,'0'0'0,"0"0"16,25 108-1,-3-14 1,2 25-16,1 5 15,4 22-15,17 30 16,39 8 0,26 17-16,7 13 15,-1-27 1,-7-23-16</inkml:trace>
  <inkml:trace contextRef="#ctx0" brushRef="#br0" timeOffset="-166760.89">23815 864 0,'0'0'0,"0"0"16,14 146-16,0 33 16,4 16-1,0 42 1,1 4-16,1 13 16,10-5-16</inkml:trace>
  <inkml:trace contextRef="#ctx0" brushRef="#br0" timeOffset="-166156.59">17182 3028 0,'0'0'0,"0"0"15,0 0-15,0 0 16</inkml:trace>
  <inkml:trace contextRef="#ctx0" brushRef="#br0" timeOffset="-164188.21">16748 2067 0,'0'0'0,"0"0"16,0 0-16,0 0 15,0 0-15,-3-141 16,54 81-1,12 6-15,1 9 16,-1 13 0,-6 17-16,-10 22 15,-5 18 1,-7 17-16,-15 8 16,-8 4-1,-8-5-15,-13-2 16,-5-10-16,-6-7 15,-5-3 1,4-6-16,0-3 16,6 3-1,14 8-15,20 24 16,31 22-16,37 17 16,19 8-1,4 6-15,-24-2 16,-29-1-1,-34-28-15,-46-29 16,-49-49-16,-44-50 16</inkml:trace>
  <inkml:trace contextRef="#ctx0" brushRef="#br0" timeOffset="-163730.92">17521 1912 0,'0'0'0,"0"0"0,0 0 16,0 0 0,0 0-16,85 128 15,-57-94-15,4-4 16,4-4 0,-3-1-16,6-7 15,4-4 1,4-7-16,17-14 15,20-16 1,9-5-16,-1-4 16,-5 9-1,-6 17-15,1 35 16,-7 63-16,-18 55 16,-27 35-1,-46 39-15,-40-18 16</inkml:trace>
  <inkml:trace contextRef="#ctx0" brushRef="#br0" timeOffset="-163431.83">17695 1497 0,'0'0'0,"0"0"15,0 0 1,0 0 0,0 0-16,119 21 15,-59-23-15,21-12 16,16-11-16,16-24 15,20-26 1,31-14 0,17 8-16,40 23 15</inkml:trace>
  <inkml:trace contextRef="#ctx0" brushRef="#br0" timeOffset="-162942.83">24303 3281 0,'0'0'0,"0"0"15,-106 3-15,6 15 16,6 7 0</inkml:trace>
  <inkml:trace contextRef="#ctx0" brushRef="#br0" timeOffset="-162213.71">24030 2649 0,'0'0'0,"0"0"15,0 0 1,0 0 0,0 0-16,0 0 15,92-14-15,-75 14 16,-3 7-16,-3 2 15,-11 9 1,0 6 0,-17 8-16,-5 14 15,1 22-15,3 17 16,15 8 0,20 2-16,26 3 15,17 1 1,11-9-16,6-13 15,-6-27-15,-2-28 16,-4-30 0,-8-24-1,-7-14-15,-14-7 16,-15 0-16,-17 1 16,-22 6-1,-24 2-15,-23 3 16,-20 2-1,-25-9-15,-16-3 16</inkml:trace>
  <inkml:trace contextRef="#ctx0" brushRef="#br0" timeOffset="-161665.87">24834 2635 0,'0'0'0,"0"0"15,0 0 1,0 0 0,0 0-16,0 0 15,25 101-15,-22-30 16,1 14 0,-4 1-16,0-8 31,-2-18-31,0-21 0,-1-14 15,1-20 1,7-5-16,2-87 16,9-3-1,4-11-15,17 11 16,20 16-16,35 24 16,29 52-1,7 88-15,-4 56 16,-26 80-1,-30 30-15,-48 42 16,-44-45-16,-62-100 16,86-153-1,0 0-15,0 0 16</inkml:trace>
  <inkml:trace contextRef="#ctx0" brushRef="#br0" timeOffset="-161404.72">24356 2669 0,'0'0'15,"0"0"-15,119-43 16,-27 6 0,8-13-16,3-17 15,-14-1 1,-11 8-16,1 20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4:08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18080 6872 0,'0'0'15,"0"0"-15,0 0 0,0 0 16,-54 97-1,48-89 1,-2-7-16,5-1 16,-1 0-16,4 0 15,0 0 1,0 0-16,0 0 16,-32-108-1,0 56-15,-14-12 16,-18-7-16,-12-14 31,-13-34-31,-28-26 16,-29-8-16,-10-4 15,-9-20-15,-23 1 16,-13 16 0,-4 15-1,-19 10-15,5 20 16,-5 19-16,-5 28 15,16 26-15,-1 34 16,11 26 0,20 28-16,23 25 15,8 18 1,6 10-16,20 3 16,16 11-1,10 22-15,3 6 16,12-1-1,14-11-15,21-11 16,14-1-16,16-11 16,12-17-1,12-34-15,6-55 16</inkml:trace>
  <inkml:trace contextRef="#ctx0" brushRef="#br0" timeOffset="849.77">13052 5378 0,'0'0'0,"0"0"0,0 0 16,0 0-16,49 105 15,-24-2 1,3 32-16,4-2 16,-2-5-1,5 10-15,-3-2 16,-4-10-16,-3-13 16,-7-24-1,-6-18-15,-5-21 16,-5-14-16,-7-15 15,3-11 1,0-10 0,4 0-16,12 0 15,18-78-15,26 35 16,20-9-16,12-13 16,16-11-1,8-4 1,8 2-16,-1 7 15,-7 13-15,-15 15 16,-21 21 0,-6 26-16</inkml:trace>
  <inkml:trace contextRef="#ctx0" brushRef="#br0" timeOffset="6038.41">9727 11176 0,'0'0'0,"0"0"16,0 0-16,0 0 16,0 0-1,63 110-15,-42-62 16,1 1 0,-7 2-16,-1-6 15,-8 2 1,-6-4-16,0-5 15,-7-6 1,0-1-16,-4-3 16,4-8-16,1-1 15,2-10 1,4-9 0,17-53-16,-17 53 15,0 0-15,0 0 16</inkml:trace>
  <inkml:trace contextRef="#ctx0" brushRef="#br0" timeOffset="6339.5">9715 11247 0,'0'0'16,"0"0"-16,0 0 16,133 23-1,-63 5-15,5 5 16,8 19-1,-8 9-15,-8 0 16,-28 2-16,-28-30 16</inkml:trace>
  <inkml:trace contextRef="#ctx0" brushRef="#br0" timeOffset="6617.37">9783 11686 0,'0'0'0,"0"0"15,0 0 1,85-36 0,-39 18-16,18-7 15,16-20-15,2 5 16</inkml:trace>
  <inkml:trace contextRef="#ctx0" brushRef="#br0" timeOffset="7742.12">17281 11006 0,'0'0'16,"0"0"-16,0 0 16,0 0-1,30 96-15,-27-38 16,-6 13-16,-8 7 15,-3-4 1,0-10 0,-4-18-16,2-14 15,0-17-15,6-15 16</inkml:trace>
  <inkml:trace contextRef="#ctx0" brushRef="#br0" timeOffset="8249.36">17307 10709 0,'0'0'0,"0"0"16,0 0 0,147 69-1,-63 5-15,5 19 16,7-1-16,20 4 15,5 7 1,-5 6-16,-20-14 16,-26-17-1,-24-27-15,-25-31 16,-21-20-16</inkml:trace>
  <inkml:trace contextRef="#ctx0" brushRef="#br0" timeOffset="8755.04">17187 11062 0,'0'0'16,"0"0"-16,0 0 15,128 64 1,-32-12-16,10 10 16,-6-4-1,-1-8-15,5-15 16,-1-31-16</inkml:trace>
  <inkml:trace contextRef="#ctx0" brushRef="#br0" timeOffset="30805.26">10962 11127 0,'0'0'0,"0"0"16,0 0-16,0 0 15,0 0-15,0 0 16,0 0 0,0 0-1,0 0-15,0 0 16,0 0-16,0 0 16,0 0-1,0 0-15,0 0 16,0 0-1,0 0-15,0 0 16,2-101-16,21 56 16,7-8-1,2 2 1,0 7-16,-4 5 16,-3 11-16,-4 10 15,-9 4 1,-2 12-16,-6 2 15,-4 0 1,0 0-16,0 0 16,0 0-16,-97 78 15,55-71 1,3-5 0,12 0-16,6-2 15,10-2-15,6-5 16,5-6-1,0-6-15,0 19 16,94-68 0,-50 31-16,2 2 15,-10 5-15,-14 8 16,-8 10 0,-11 10-16,-3 2 15,-68 29 1,10 8-16,-15 2 15,-7 3 1,-5-8-16,-4-9 16,4 1-1,10-13-15,22-1 16,18-5-16,28 0 16,53 13-1,49 28-15,33 1 16,22-41-1</inkml:trace>
  <inkml:trace contextRef="#ctx0" brushRef="#br0" timeOffset="31896.67">11287 10563 0,'0'0'0,"0"0"16,0 0-1,0 0-15,0 0 16,0 0 0,0 0-16,0 0 15,82-13-15,-82 13 16,-54-22 0</inkml:trace>
  <inkml:trace contextRef="#ctx0" brushRef="#br0" timeOffset="32706.75">11836 9601 0,'0'0'0,"0"0"0,0 0 16,0 0-1,0 0-15,0 0 16,0 0-16,0 0 15,-36 137 1,43-67-16,0-2 16,-3-7-1,3-1-15,-3-3 16,2-1-16,5 5 16,0 12-1,5 4 1,3-5-16,3-9 15,-1-12-15,-3-14 16,1-14 0,-5-16-16,1-7 15,2-24 1,1-2-16,0-10 16,3-6-16,-6 0 15,-5 6 1,-14 4-16,-21 10 15,-40 10 1,-52 11-16</inkml:trace>
  <inkml:trace contextRef="#ctx0" brushRef="#br0" timeOffset="33307.28">12207 9451 0,'0'0'0,"0"0"15,0 0-15,78 95 16,-55-37-1,-4 10-15,-6 3 16,-4-6 0,-4-8-16,-3-13 15,-2-5 1,3-8-16,-1-10 16,7-3-16,7-7 15,11-4 1,13-4-16,6-2 15,6-1 1,7-2-16,4 0 16,-2 2-16,-8 3 15,-17 8 1,-26 9-16,-10 19 16,-85 21-1,-11 20-15,-44 0 16,-20-16-16,11-39 15</inkml:trace>
  <inkml:trace contextRef="#ctx0" brushRef="#br0" timeOffset="33638.31">12249 9320 0,'0'0'15,"0"0"-15,137-89 16,-50 26-16,-10 11 16,-11 15-1,-12 21-15,-8 28 16,7 22 0</inkml:trace>
  <inkml:trace contextRef="#ctx0" brushRef="#br0" timeOffset="34641.74">9690 10217 0,'0'0'0,"0"0"0,0 0 16,0 0-1,0 0-15,0 0 16,0 0-1,5 108-15,-2-73 16,-3-2 0,-1 2-16,-2-9 15,-1-5-15,4-7 16,0-4 0,0-10-16,1 4 15,-1-4 1,0 0-16,0 0 15,0 0-15,0 0 16,0 0 0,0 0-16,0 0 15,0 0 1,0 0-16,0 0 16,0 0-1,0 0-15,0 0 16,0 0-1,0 0-15,0 0 16,0 0-16,0 0 16,0 0-1,0 0-15,-11-99 16,4 88 0,0-14-16</inkml:trace>
  <inkml:trace contextRef="#ctx0" brushRef="#br0" timeOffset="35478.94">9780 10270 0,'0'0'0,"0"0"16,0 0-16,85 44 15,-53-33 1,-11-3-16,-3 2 16,-7-3-1,-6 1-15,-5 2 16,0-3-1,0-7-15,0 0 16,-94 18-16,72-15 16,2-3-1,8-4-15,2 1 16,9 3 0,1 3-16,0 12 15,0-15 1,107 47-16,-53-16 15,4-5-15,2 1 32,-10-8-32,-14-13 15</inkml:trace>
  <inkml:trace contextRef="#ctx0" brushRef="#br0" timeOffset="36208.11">8668 11122 0,'0'0'15,"0"0"-15,0 0 16,0 0-16,0 0 16,0 0-1,0 0-15,-89 33 16,82-30 0,7 1-16,0-4 15,0 5-15,0-1 16,0-4-1,0 0-15,0 0 16</inkml:trace>
  <inkml:trace contextRef="#ctx0" brushRef="#br0" timeOffset="36988.46">8382 10187 0,'0'0'0,"0"0"15,0 0 1,0 0-16,0 0 16,0 0-1,0 0-15,32 101 16,-6-71 0,9 5-16,9-5 15,2-2-15,2 0 16,3-7-1,-8-3 1,-4-3-16,-4-1 16,-10 3-16,-14-6 15,-7 3 1,-12 1-16,-2 5 16,-7 2-1,-1 1-15,3 0 16,1 2-16,7-7 15,3-4 1,15 0-16,6-5 16,16 0-1,16 5-15,8 4 16,11 8-16,-1 10 16,-4 7-1,-14 13 1,-10-2-16,-18 3 15,-17-12-15,-14-8 16,-12-4-16,-14-6 16,-24-6-1</inkml:trace>
  <inkml:trace contextRef="#ctx0" brushRef="#br0" timeOffset="37622.97">9216 10160 0,'0'0'0,"0"0"15,0 0 1,0 0-16,0 0 16,0 0-1,0 0-15,0 0 16,-42 115-16,46-32 15,-1-2 1,0-9-16,-6-7 16,0-14-1,2-12-15,-2-10 16,0-15-16,6-9 16,4-5-1,14 0-15,8-28 16,17 14-1,18 1-15,15-1 16,5 2 0,-2 3-16,-16 7 15,-17 7 1,-17 15-16,-24 19 16,-20 21-16,-23 15 15,-28 10 1,-14-6-1,-4-6-15,2-12 16,5-20-16,14-25 16,60-16-16,0 0 15,0 0 1</inkml:trace>
  <inkml:trace contextRef="#ctx0" brushRef="#br0" timeOffset="37890.28">9277 10118 0,'0'0'0,"0"0"16,0 0-16,0 0 15,0 0 1,0 0-16,78-107 16,-32 90-1,8 3-15,4 2 16,-4-2-16,9-4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7:02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 7778 0,'0'0'15,"0"0"-15,0 0 16,0 0 0,0 0-16,43 115 15,-34-89 1,-4-4-16,2-6 16,-3-9-16,8-7 15,10-9 1,9-12-1,15-6-15,4-12 16,10-12-16,5 0 16,-2-5-1,-6-8-15,-7-3 16,-2-3 0,-9 6-16,-4 11 15,-13 17-15,6 17 16</inkml:trace>
  <inkml:trace contextRef="#ctx0" brushRef="#br0" timeOffset="3680.62">1023 6337 0,'0'0'0,"0"0"15,0 0 1,0 0-1,0 0-15,0 0 16,10 115-16,12-81 16,3-3-16,3 0 15,0-3 1,1-5 0,-8-2-16,-3-4 15,-4-3-15,-3-6 16,-4-2-1,0-5-15,-3 2 16,3-3 0,-3 0-16,-4 0 15,0 0 1,0 0 0,0 0-16,102-75 15,-75 54-15,3-2 16,2 3-16,-2-1 15,-2 3 1,-3 5-16,-11 0 16,-28-40-1</inkml:trace>
  <inkml:trace contextRef="#ctx0" brushRef="#br0" timeOffset="5601.05">876 5689 0,'0'0'0,"0"0"15,0 0-15,0 0 16,0 0 0,-2 103-1,9-71-15,0 2 16,2-2-16,-2-2 16,5-2-1,1-3-15,1-5 16,0-7-1,2-2-15,-2-4 16,-6-6-16,2-1 16,-7 0-1,3-13 1,-1 0-16,6-4 16,10-5-16,4-9 15,10-7-15,1-1 16,7-10-1,0-6 1,1-4-16,-3-8 16,-2-1-16,-4-7 15,2-13 1,-3-6 0,-3 12-16,-7 15 15</inkml:trace>
  <inkml:trace contextRef="#ctx0" brushRef="#br0" timeOffset="7017.06">751 3986 0,'0'0'0,"0"0"16,0 0-16,0 0 15,0 0-15,86 91 16,-72-61-1,0 2-15,0 0 16,-3 2 0,3-4-16,-2-2 15,3 2-15,2-3 16,-2 3 0,6 2-1,-4 0-15,1 7 16,-4 3-16,-6 1 15,-2-7 1,-2-8-16,-3-10 16,-1-4-1,3-13-15,0-1 16,1 0 0,-4 0-16,0 0 15,0 0 1,49-101-16,-23 60 15,5-6-15,8-3 16,4-6 0,-4 4-16,2-1 15,0 5 1,-2 7-16,-7 2 16,-6 10-16,-4 2 15,-4 1 1,-4 5-16,7-26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7:59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 6309 0,'0'0'0,"0"0"0,0 0 15,0 0 1,0 0-16,0 0 16,0 0-16,0 0 15,0 0 1,0 0-16,0 0 16,0 0-1,0 0-15,0 0 16,0 0-1,0 0-15,0 0 16,0 0 0,0 0-16,0 0 15,0 0-15,0 0 16,82-16 0,-68 16-16,4-5 15,-7 8 1,3-10-16,-3 3 15,-1 1-15,1-1 16,-4 4 0,2 0-1,-2 0-15,5 4 16,4 0-16,-3 6 16,6-7-16,2 12 15,-3 1 1,-3-2-1,-1 2-15,-2 0 16,0 7-16,-5 0 16,0-7-1,1 3-15,2-1 16,-9 0 0,5-2-16,-2-2 15,-1 2 1,1-2-16,-4 0 15,1 0 1,2 1-16,0 2 16,-2 2-16,5 2 15,-5 0 1,5 0-16,1 5 16,1 2-1,6 4-15,0 7 16,4 4-16,3 13 15,4 3 1,7 1-16,4 1 16,3-1-1,3 0-15,6 1 16,-2 10 0,-3 5-16,3 4 15,0-4 1,-6-5-16,-5-11 15,0-10-15,1-7 16,3-7 0,7-1-1,9-8-15,5-4 16,5 0-16,-2 4 16,-5-4-1,-5 7-15,0-2 16,-7-1-1,2 3-15,5 1 16,9 0-16,11-3 16,2-2-1,-4 5-15,-8-6 16,-9-3 0,-3 6-16,-5-6 15,1 6-15,-1 0 16,0 4-1,4 7 1,3-1-16,-4 6 16,-4 2-16,-1-2 15,-8-4 1,-4-2-16,-5-6 16,-1-7-1,-3-3-15,2-5 16,7 1-16,0-4 15,4-2 1,3 1 0,-3-5-16,2 3 15,-4-2-15,0-1 16,1-1 0,-3 2-16,0-3 15,-2 0 1,-1-2-16,9-1 15,-5-3-15,5-6 16,2-2 0,9-4-16,1-5 15,7 0 1,3-5-16,3-3 16,0 1-16,-6-1 15,0 4 1,-4 6-1,12 8-15,12 8 16,5 12-16,3 2 16,-1 13-1,-6 5-15,-3 16 16,10 4 0,7 8-16,12 17 15,0 7-15,-8 6 16,-1-6-1,10-4 1,9-9-16,6-1 16,-4-6-16,-4-5 15,3-8 1,6-4-16,-2-6 16,-9-6-1,-11-4-15,-7-11 16,1 0-16,10-6 15,-2-1 1,-9-6-16,-10-2 16,3-2-1,-1-1-15,5-3 16,6-3-16,-9 3 16,-11-4-1,-1 1 1,4-1-16,9-3 15,5 1-15,0 1 16,-9-2 0,-2 0-16,8-3 15,17 2 1,13 2-16,-2 2 16,-7 1-16,17 9 15,26 2 1,6 9-1,15 4-15,34 10 16,3 24-16,69 26 16</inkml:trace>
  <inkml:trace contextRef="#ctx0" brushRef="#br0" timeOffset="20881.55">18390 12898 0,'0'0'0,"0"0"16,0 0-16,0 0 16,0 0-16,0 0 15,0 0 1,0 0-16,-99-23 16,60 18-1,2-4-15,-4 0 16,-7-3-16,-12 1 15,-19-1 1,-16-1 0,-10-1-16,-7-4 15,-18 1 1,-19 2-16,-10-2 16,5-8-16,-17 0 15,-12 0 1,9-10-16,-15-1 15,-11 0-15,9-3 16,-14 9 0,-12 3-16,12 1 15,-13 3 1,0 3-16,2 6 16,-21 0-16,5-7 15,-30 5 1,4-2-1,-37 4-15,-1-2 16,-26 1-16,1-2 16,-17-1-1,-22 7 1,9-3-16,-31 3 16,-4 1-16,9-7 15,-16 2 1,-3 4-16,16-3 15,-13-4 1,-6 5-16,25 5 16,-8 4-16,-9 8 15,9-4 1,-10-4-16,-18 1 16,7 6-1,18-2-15,-11 2 16,12 11-1,20 0-15,-7 8 16,31 7 0,4 6-16,22 2 15,22-5-15,6 7 16,22 7 0,22 9-16,8 15 15,45 8 1,36 3-16,30 4 15,31-8-15,32-8 16,27-5 0,27-6-16,12-5 15,6 1 1,8-1-16,5-3 16,4 0-16,-1 3 15,-1-10 1,3-4-1,-2 0-15,3-7 16,0 1-16,-4-8 16,3 2-1,-2-1-15,-3-1 16,-3-6 0,-4 5-16,0-3 15,-5 5-15,-1-2 16,1-2-1,-2 6 1,3 1-16,0 3 16,4 6-16,2 1 15,7-7 1,-3 4-16,8-8 16,0 3-1,12 2-15,10 1 16,13 5-16,15-3 15,10 2 1,1-9-16,-1-1 16,2 1-1,9 2-15,14-14 16,9 2 0,-1-4-16,-9-1 15,11-4 1,13-4-16,7-1 15,-15-1-15,10-6 16,15-7 0,-4 5-16,-3-6 15,18-8 1,10 1-16,-15 4 16,10 0-16,14-8 15,-9 6 1,5 1-1,12-11-15,-5 4 16,3-7-16,17-1 16,-11 4-1,0-3 1,12 3-16,-5 4 16,23-2-16,-5 3 15,12 1 1,9 1-16,-1 4 15,15 7 1,-13-2-16,17 4 16,-13 1-16,10-3 15,-10 4 1,2 3-16,3 3 16,-4 1-1,7 1-15,-6 2 16,12 0-16,-15 2 15,15-2 1,-17-1-16,5 1 16,-5-2-1,-12 4-15,8-6 16,-23 6 0,5 0-16,-8-2 15,-9 7 1,9-5-16,-17 4 15,-1 4-15,7-10 16,-11 4 0,9-3-16,4-2 15,-6-2 1,12-4-16,-7 4 16,-4-1-16,4-3 15,-22 3 1,-4-6-1,2 0-15,-9 2 16,-16-4-16,5 4 16,-10 1-1,-13 1-15,-12 8 16,3-9 0,-6-7-16,-8-2 15,-19 0-15,-10-2 16,-3-3-1,-3 0 1,-7-3-16,-8 6 16,-12-2-16,-14 5 15,-8 0-15,-8-4 16,0 1 0,-6 4-1,5 0-15,8-2 16,4-3-16,6 3 15,5 0 1,4-2-16,2 1 16,-7 1-1,1-5-15,-5 1 16,-7-6-16,1 1 16,0-2-1,-1-5 1,-8-6-16,-4-2 15,-9-6-15,-7-3 16,-3-4 0,-4-1-16,-7-13 15,-15-7 1,-16-29-16,-27-45 16,-17-14-16,-33 7 15,-30 2 1,-11 4-16,8 14 15,-10 29 1,-36 44-16,-52 30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9:35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5657 4188 0,'0'0'16,"0"0"-16,0 0 16,-151-10-1,6 20-15,-74 12 16,-23 6-1,-29 18 1,23 2-16,43 5 16,42-9-16,53-5 15,49-5-15,58 6 16,67 16 0,71 16-16,58 4 15,13 2 1,11-6-16,-10-2 15,-43-5-15,-51-9 16,-70 4 0,-75-10-1,-63-21-15,-45-22 16,-42-28-16,-3-19 16,20-30-1</inkml:trace>
  <inkml:trace contextRef="#ctx0" brushRef="#br0" timeOffset="432.4">5823 3239 0,'0'0'0,"0"0"16,0 0 0,57 159-16,-21-20 15,3 12 1,7 29-16,18 13 16,11-26-1,8-24-15,-3-22 16,-7-21-16,-5-18 15,-12-8-15,-4-16 16,-4 6 0</inkml:trace>
  <inkml:trace contextRef="#ctx0" brushRef="#br0" timeOffset="719">5795 3886 0,'0'0'0,"0"0"16,0 0-16,0 0 15,0 0-15,0 0 16,0 0-1,124-97-15,-10 77 16,21 1 0,12-6-16,3-12 15,1-29 1,-2-8-16</inkml:trace>
  <inkml:trace contextRef="#ctx0" brushRef="#br0" timeOffset="1342.1">7317 3868 0,'0'0'16,"0"0"-16,0 0 15,-139-14-15,60 26 16,1 13 0,13 6-16,6 5 15,19-1 1,15-3-16,21-3 16,22 10-16,28 3 15,18 1 1,25-9-1,11-8-15,-1-8 16,-4-9-16,-17-6 16,-18-8-1,-25-4 1,-13-10-16,-15-3 16,-11-6-16,-14-8 15,-8-4-15,-8-1 16,-5 5-1,-4-3-15,1 10 16,13 8 0,12 4-16,9 13 15,8 4-15,0 0 16,75 32 0,-8 7-1,12 8-15,17 13 16,8-4-16,6 1 15,-13-2 1,-13-12-16,-20-8 16,-16-13-1,-16-11-15,-3-26 16</inkml:trace>
  <inkml:trace contextRef="#ctx0" brushRef="#br0" timeOffset="1817.08">8229 4085 0,'0'0'15,"0"0"-15,0 0 16,0 0-16,0 0 16,0 0-16,0 0 15,85 114 1,-74-98 0,-4-3-16,-3-6 15,-4-5-15,0-2 16,0 0-1,0 0-15,0 0 16,-110-153 0,78 83-16,7-1 15,8 0-15,4 14 16,15 8 0,8 10-1,10 9-15,17 8 16,13 8-16,17 4 15,11 8 1,8 0-16,4 5 16</inkml:trace>
  <inkml:trace contextRef="#ctx0" brushRef="#br0" timeOffset="2183.42">8920 2732 0,'0'0'0,"0"0"16,139 58-16,-41 38 16,11 21-1,5 7-15,9 16 16,-1 20 0,-7-1-16,-8-22 15,-18-26-15,-11-16 16,-14-27-1,-18-19-15,-16-27 16,-30-22 0</inkml:trace>
  <inkml:trace contextRef="#ctx0" brushRef="#br0" timeOffset="2466.44">8907 3762 0,'0'0'0,"0"0"16,0 0-16,-79-39 16,69 22-1,10-8-15,95-20 16,26-29-1,61-18-15,48-5 16,50 1 0,15 11-16,-5 0 15,-10 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7:25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14794 9200 0,'0'0'0,"0"0"15,0 0-15,0 0 16,0 0-16,0 0 15,0 0 1,94 32-16,-49-43 16,20-4-1,27-11-15,11 6 16,2 3-16,-3 1 16,2 11-1,9 3 1,-4 9-16,-3 2 15,-21 9-15,-14 1 16,-25 7-16,-17-1 16,-18 0-1,-8 4 1,-13-1-16,-4-3 16,-4 3-16,0-3 15,0-6 1,-3 5-1,0 0-15,9-2 16,-1 5-16,5 3 16,1 2-1,0 7-15,7 5 16,0-3 0,0 3-16,-4-5 15,4-12-15,0-4 16,-6-12-1,5-1-15,-2-6 16,3-4 0,0 0-16,0 0 15,0 0-15,0 0 16,0 0 0,0 0-16,0 0 15,0 0 1,0 0-16,0 0 15,0 0 1,-85 68-16,62-44 16,-11 2-1,-19 6-15,-18-1 16,-13 1-16,-4-3 16,-12-5-1,-26-2-15,-20-6 16,6-11-1,2 2-15,-22 7 16,4-1-16</inkml:trace>
  <inkml:trace contextRef="#ctx0" brushRef="#br0" timeOffset="2885.52">16214 10279 0,'0'0'0,"0"0"16,0 0-1,0 0-15,0 0 16,0 0 0,0 0-16,0 0 15,0 0-15,0 0 16,0 0-1,0 0-15,0 0 16,0 0 0,0 0-16,0 0 15,0 0-15,0 0 16,0 0 0,0 0-16,0 0 15,0 0 1,0 0-16,0 0 15,0 0 1,0 0-16,0 0 16,0 0-1,0 0-15,0 0 16,0 0-16,0 0 16,0 0-1,0 0-15,82-96 16,-58 91-1,3-2-15,10 3 16,6 1-16,11-2 16,17 1-1,31 2 1,38-1-16,6 10 16,3 3-16,-3 8 15,-6 2 1,-23 4-16,-28-6 15,-29-3 1,-28-7-16,-28-3 16,-4-5-16,0 0 15,-74-3 1,35 3 0,-4 3-16,0 3 15,0 1-15,8 2 16,3 2-16,11-5 15,6 2 1,3-1 0,7 3-16,5-2 15,0 5-15,7 5 16,3 7 0,-3 4-16,0 10 15,0 10 1,-7 30-16,-6 38 15,-1 23-15,-1 9 16,-2 17 0,-5 15-1,-4-4-15,3-24 16,5-27-16,-1-26 16,1-26-1,1-24-15,4-28 16,-4-15-1,1-7-15,2 0 16,0-83-16,0 38 16,-4-2-1,0-1-15,1 6 16,-5 3 0,1 3-16,-14 4 15,-25 4 1,-65-1-16,-49-6 15,-51 10 1,-57-3-16,-91 2 16,-59 16-16</inkml:trace>
  <inkml:trace contextRef="#ctx0" brushRef="#br0" timeOffset="33320.91">2372 11377 0,'0'0'0,"0"0"15,-113 35-15,21 4 16,-4 3-16,3 1 16,-3-10-1,-1-2-15,4-9 16,15-1 0,7 0-16,16-1 15,21 5 1,10 15-1,18 12-15,17 24 16,15 22-16,3 8 16,2-3-16,-2 1 15,-1 4 1,-3-1 0,1-12-16,-2-13 15,-3-11-15,-2-12 16,-2-15-1,-3-17-15,-3-9 16,-2-11 0,-2-7-16,2 0 15,8-24-15,12 9 16,15-2 0,15-2-16,45 0 15,67 17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19:3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20704 3199 0,'0'0'0,"0"0"0,0 0 0,10 171 16,-6-61 0,-1 2-1,2-9-15,8-2 16,1-7-16,8-15 16,6-16-1,1-20-15,0-21 16,9-19-1,5-21-15,7-14 16,10-14 0,24-4-16,22 1 15,18 2 1,-3 5-16,-5 8 16,4 9-16,-6 6 15,-8 6 1,-6 13-16</inkml:trace>
  <inkml:trace contextRef="#ctx0" brushRef="#br0" timeOffset="506.33">21374 3558 0,'0'0'16,"-90"7"-16,-13 13 15,20 5-15,32-2 16,28 5-1,39-3-15,53-5 16,42-8-16,11-7 16,2-8-1,0-11 1,-9-13-16,-12-10 16,-28-8-1,-18-1-15,-27-11 16,-23 1-16</inkml:trace>
  <inkml:trace contextRef="#ctx0" brushRef="#br0" timeOffset="939.64">20686 3249 0,'0'0'0,"0"0"16,0 0-1,136 2-15,-59-8 16,-9-1-1,-4-7-15,-6 2 16,-1-6 0,-4 4-16,-10-4 15,-4-21 1</inkml:trace>
  <inkml:trace contextRef="#ctx0" brushRef="#br0" timeOffset="1850.42">22382 3281 0,'0'0'0,"0"0"0,96 171 16,-38-47 0,-17-14-1,-10-23-15,-10-26 16,-10-22-16,-5-15 16,-6-17-1,-7-7-15,-11 0 16,-13-53-1,-26-16-15,-19-59 16,-17-39-16,-2-36 16,1-22-1,-3 15 1,14 30-16,21 36 16,21 41-16,22 46 15,36 46-15,29 50 16,18 65-1,13 57 1,25 20-16,13 7 16,14 17-16,2-10 15,-10-18 1,-1-26-16,9-26 16,0-12-1,-12-21-15,-18-21 16,-24-22-16,-25-30 15,-25-31 1,-20-27 0,-24-34-16,-21-20 15,-31-24-15,-24-30 16,-9-10 0,2 5-16,15 17 15,13 21 1,20 13-16,18 12 15,18 0-15,8-3 16,3-2 0,6 5-16,6 4 15,-2-18 1,-3 103-16,0 0 16,0 0-16</inkml:trace>
  <inkml:trace contextRef="#ctx0" brushRef="#br0" timeOffset="2451.58">23408 2720 0,'0'0'15,"0"0"-15,172 226 16,-48-53 0,-3 10-1,-7-5-15,1-36 16,-5-27-16,-10-40 15,-8-29-15,-12-35 16,-13-33 0,-6-47-16,-1-39 15,-3-22 1,-4-5-16,-10-14 16,-18-14-16,-22 5 15,-38 8 1,-50 10-16,-36 2 15,-65-4 1,-38 17-16,-30 21 16,-12 40-1,29 46-15,35 68 16,42 65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1:20:18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15169 3743 0,'88'-32'0,"-67"25"16,-8-6-16,-13 1 15,0-2 1,-41-6-16,-2-3 15,-7-2 1,-7 0-16,8-1 16,6 6-16,18 3 15,8 5 1,13 2 0,4 10-16,0 4 15,0 3-15,0 7 16,0-14-1,0 0 1,0 0-16,53 103 16,-53-69-16,-25 3 15,11 0 1,-4-1-16,1 6 16,2 4-1,-6 8-15,0 10 16,5 14-1,-7 11-15,0 1 16,-5 4-16,-6 14 16,-11 27-1,-8 15-15,-7 6 16,-12 41-16,-5 15 16,6 28-1,10 31 1,17 44-16,26 18 15,29 24-15,28-18 16,16 2 0,7-45-16,-4-31 15,-15-44 1,-18-61-16,-18-61 16,-25-53-1,-21-62-15</inkml:trace>
  <inkml:trace contextRef="#ctx0" brushRef="#br0" timeOffset="1119.14">16583 3679 0,'0'0'0,"0"0"16,0 0-1,0 0-15,0 0 16,0 0 0,0 97-16,-3-79 15,0 4-15,3 4 16,-1 12 0,-2 8-1,-5 15-15,-5 23 16,-2 12-1,1 6-15,-8 26 16,-6 38 0,3 5-16,-7 11 15,-14 21-15,-9 1 16,-9-8-16,-5 13 16,3-10-1,9-20-15,11 8 16,21 11-1,18-24-15,18 11 16,11 0-16,6-27 16,4-33-1,-1-21 1,-9-31-16,-13-27 16,-15-23-16,-22-16 15</inkml:trace>
  <inkml:trace contextRef="#ctx0" brushRef="#br0" timeOffset="7031.28">19841 1416 0,'0'0'0,"0"0"16,0 0-16,0 0 15,-49 153-15,11-45 16,-1 28 15,-12 16-31,-1 42 0,-1 12 16,3-4-16,7 13 15,8-6 1,14-34 0,10-24-16,12-24 15,12-34-15,12-22 16,7-30-16,14-22 16,11-22-1,19-19 1,9-16-16,5-14 15,16-7-15,11-5 16,18 4 0,5 3-16,-5 7 15,-5 6 1,-3 7-16,-13 10 16,-21 6-16,-33 12 15,-33 3 1,-27 10-16,-91-9 15</inkml:trace>
  <inkml:trace contextRef="#ctx0" brushRef="#br0" timeOffset="7413.92">19439 2130 0,'0'0'0,"0"0"16,152 2-16,-51 5 16,9 9-1,4 5-15,10 11 16,13 11 0,4-8-16,-5-5 15,-14-17-15,-15-19 16,-26-13-1,-35-17-15,-49-24 16</inkml:trace>
  <inkml:trace contextRef="#ctx0" brushRef="#br0" timeOffset="7717.66">19628 1413 0,'0'0'0,"0"0"16,150-53-1,-55 18-15,8 13 16,11 12-1,10 9-15,-1-2 16,1 2 0,-14-5-16,-12-5 15,-21-4-15,-16-9 16</inkml:trace>
  <inkml:trace contextRef="#ctx0" brushRef="#br0" timeOffset="8866.36">21196 1495 0,'0'0'0,"0"0"0,0 0 15,100 80 1,-62-23-16,-9 24 16,-11 22-1,-7 11-15,-8 14 16,-10 33-16,-4 13 16,0-10-1,1-1 1,7 2-16,10-16 15,7-23-15,3-35 16,1-26 0,0-33-16,-1-25 15,-2-28-15,-1-49 16,-7-60 0,-14-30-16,-14-35 15,-19-45 1,-13-9-16,-17-26 15,1 9 1,6 42-16,11 48 16,19 51-16,17 51 15,23 57 1,32 52-16,47 57 16,21 72-1,16 29-15,10 20 16,14 22-1,10-2-15,-3-31 16,-12-25 0,-3-22-16,-5-30 15,-11-30-15,-20-35 16,-21-36 0,-22-35-16,-25-34 15,-20-33 1,-23-28-16,-27-54 15,-28-53-15,-20-34 16,-7-39 0,15 6-16,24-3 15,28 17 1,23 51-16,9 62 16,25 79-1</inkml:trace>
  <inkml:trace contextRef="#ctx0" brushRef="#br0" timeOffset="9557.84">23486 1493 0,'0'0'0,"0"0"0,0 0 16,0 0 0,0 0-16,-2 189 15,8-51 1,8 0-16,9 8 15,16 15-15,3-8 16,8-18 0,4-20-1,7-11-15,-1-1 16,5-11-16,-3-14 16,0-25-1,-2-28-15,1-29 16,6-28-1,5-33-15,2-26 16,6-11-16,5-13 16,1-17-1,3-10 1,-6 2-16,-21 9 16,-27 0-16,-45-16 15,-68-21-15,-54 9 16,-74 10-1,-59 19-15,-68 35 16,-29 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8:1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9241 4071 0,'0'0'0,"-35"100"16,13-31-1,-11 27-15,6 53 16,-5 28 0,2 39-16,4 43 15,3 44 1,10 33-16,6 55 15,5 51 1,2 32-16,-7 11 16,-7 14-16,-4 17 15,-13-18 1,-5-46-16,-4-20 16,1-51-1,7-41-15,8-52 16,9-27-16,2-69 15,8-50 1,5-36 0,0-35-16,4-39 15,-4-23-15,4-9 16,3 0 0,-3-55-16,2 30 15,2 11 1,-2-1-16,-2 15 15,0 0-15,3 0 16,3 54 0,2-17-1,5 16-15,4 11 16,8 7-16,6 4 16,1 3-16,-1-7 15,1-14 1,3-9-1,2-13-15,-2-10 16,7-9-16,10-5 16,12-6-1,24 4-15,47 10 16,37 1 0,72 25-16,71 4 15,73-3-15,78-13 16,68-5-1,60-3 1,45-14-16,41 2 16,19-5-16,16 5 15,21-2 1,-12-7-16,-32-11 16,-23-11-1,-32-39-15,-50-28 16,-42-18-1,-13 0-15,-34 9 16,-8 12 0,-11 4-16,-20 14 15,-65 28-15,-46 15 16,-36 24 0,-64 1-16,-59 3 15,-22 11 1,-50-11-16,-47 7 15,-49 8-15,-18 6 16,-16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8:33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16997 8157 0,'0'0'0,"0"0"16,0 0-16,0 0 16,0 0-16,89 95 15,-82-81 1,-7-4 0,0-7-16,0-3 15,0 0-15,0 0 16,0 0-1,0 0-15,0 0 16,0 0 0,0 0-16,0 0 15,0 0-15,0 0 16,-18-103 0,0 84-16,-10-7 15,-11-12 1,-21-15-16,-22-11 15,-11-5-15,-8 0 32,6 11-32,20 13 15,22 13-15,27 24 16</inkml:trace>
  <inkml:trace contextRef="#ctx0" brushRef="#br0" timeOffset="723.03">16837 8241 0,'0'0'16,"0"0"-16,0 0 16,0 0-1,0 0-15,0 0 16,0 0-1,0 0-15,0 0 16,0 0-16,0 0 16,113-33-1,-70 12 1,8-11-16,8-6 16,5-7-16,4-1 15,4-4 1,0 0-16,-9 8 15,-9 7 1,-12 17-16,-20 35 16</inkml:trace>
  <inkml:trace contextRef="#ctx0" brushRef="#br0" timeOffset="1393.39">17212 8550 0,'0'0'0,"0"0"15,0 0-15,0 0 16,0 0-1,102 97-15,-38-33 16,22 8 0,-1 13-1,0 11-15,-10 5 16,-9-18-16,-21-39 16</inkml:trace>
  <inkml:trace contextRef="#ctx0" brushRef="#br0" timeOffset="1926.55">16887 8270 0,'0'0'15,"0"0"-15,-105 124 16,-1 7 0,-1-7-1,-32-16-15,-8-51 16</inkml:trace>
  <inkml:trace contextRef="#ctx0" brushRef="#br0" timeOffset="4557.71">16940 8585 0,'0'0'0,"0"0"16,0 0-16,0 0 16,0 0-1,0 0-15,0 0 16,0 0-1,0 0-15,0 0 16,0 0-16,0 0 16,0 0-1,0 0-15,0 0 16,0 0 0,0 0-16,0 0 15,0 0-15,0 0 16,0 0-1,0 0 1,0 0-16,0 0 16,0 0-16,0 0 15,0 0 1,0 0-16,0 0 16,0 0-1,-85-81-15,44 77 16,-14-5-16,-14-7 15,-5-9 1,-15-10 0,-33-1-16,-37-3 15,-6-7-15,-36-7 16,-23-12-16,4-18 16,-33-2-1,8-9 1,-23 11-16,8 15 15,13 7-15,-1 27 16,40 15 0,41 8-16,34 15 15,21 7 1,14 13-16,10-2 16,23-1-1,9 1-15,3 9 16,-15 19-1</inkml:trace>
  <inkml:trace contextRef="#ctx0" brushRef="#br0" timeOffset="6323.44">17176 8739 0,'0'0'0,"0"0"16,4 100-1,-13-79 1,-7-2-16,-4-2 15,-1-6-15,-7-1 16,-11-6-16,-8-4 16,-20 0-1,-13-4 1,-14-3-16,-4-3 16,-4-5-16,-27-3 15,-36-2 1,-8-2-16,-30 0 15,-30 8 1,-15 1-16,-35 15 16,-15 13-16,-27 6 15,-18 8 1,10 13 0,-10 10-16,36-8 15,18-5-15,26-3 16,48-11-1,17-1-15</inkml:trace>
  <inkml:trace contextRef="#ctx0" brushRef="#br0" timeOffset="7843.13">17097 8095 0,'0'0'16,"0"0"0,0 0-16,0 0 15,0 0-15,0 0 16,0 0 0,0 0-16,0 0 15,0 0 1,0 0-16,0 0 15,28 96-15,-10-96 16,3 0 0,4-25-1,3 7-15,9-7 16,11-1-16,21-4 16,27 3-1,25 2-15,53-1 16,44 1-1,47-5-15,40 3 16,42 1-16,13 4 16,20 5-1,9 5-15,-11 19 16,-10 17 0,-44 6-16,-28 9 15,-40 0 1,-67-5-16,-58-4 15,-54-7 1,-56-1-16,2-23 16</inkml:trace>
  <inkml:trace contextRef="#ctx0" brushRef="#br0" timeOffset="8621.68">17629 8596 0,'0'0'15,"0"0"-15,0 0 16,0 0 0,0 0-16,170 169 15,-20-30 1,27 13-16,55-16 15,12-33-15,36-46 16,3-43 0,8-42-16,5-35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39:1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 8567 0,'0'0'0,"0"0"15,-12 119-15,-2 6 16,7 56 0,-3 21-16,6 27 15,-6 16 1,6-15-16,7-25 16,5-22-1,9-40-15,8-35 16,7-39-16,14-33 15,18-26-15,23-22 16,38-20 0,27-13-1,1-1-15,-6 1 16,-12 15-16,-18-1 16,-28 5-1,-27 5-15</inkml:trace>
  <inkml:trace contextRef="#ctx0" brushRef="#br0" timeOffset="306.63">1147 9505 0,'0'0'0,"114"39"16,44 25-1,33 9-15,-16-11 16,-21-21-1,-26-20-15,-25-18 16,-18-22 0</inkml:trace>
  <inkml:trace contextRef="#ctx0" brushRef="#br0" timeOffset="572.88">1076 8426 0,'0'0'0,"0"0"15,99 28 1,-17-7-16,16-5 15,26-11 1,18-1-16,1-4 16,-16 9-16,-26 12 15</inkml:trace>
  <inkml:trace contextRef="#ctx0" brushRef="#br0" timeOffset="1219.03">2998 9784 0,'0'0'0,"0"0"16,0 0-1,0 0-15,0 0 16,0 0-16,0 0 15,0 0-15,74 149 16,-60-67 0,11 26-16,7 13 15,7-11 1,7-14-16,4-22 16,3-24-1,-2-18-15,2-28 16,-3-31-1,-7-49-15,-14-42 16,-15-22-16,-18-20 16,-17-31-1,-7 11-15,6 33 16,5 31 0,13 38-16,7 32 15,12 38-15,16 8 16,2 150-1,10-11 1,3 22-16,-4 31 16,-10 2-16,-11-21 15,-26-38 1</inkml:trace>
  <inkml:trace contextRef="#ctx0" brushRef="#br0" timeOffset="1651.21">4185 9398 0,'0'0'0,"0"0"0,-105 18 15,30 25 1,8 49-1,28 55-15,32 13 16,42 53-16,26 6 16,13-13-1,15-14-15,7-38 16,-7-43 0,-10-52-16,-14-45 15,-15-38-15,-12-48 16,0-48-1</inkml:trace>
  <inkml:trace contextRef="#ctx0" brushRef="#br0" timeOffset="2109.86">4349 8479 0,'0'0'16,"49"120"-16,8 91 16,3 74-1,-3 47 1,2-7-16,1 2 0,-3-24 15,-2-51 1,-4-41-16,-1-46 16,-14-48-1,-5-50 1,-16-42-16,-8-25 16,8-75-16</inkml:trace>
  <inkml:trace contextRef="#ctx0" brushRef="#br0" timeOffset="2407.61">5325 9933 0,'0'0'0,"0"0"15,0 0-15,110 181 16,-64-66 0,-7-5-1,-17-25-15,-12-28 16,-31-31-16,-33-72 15,-27-82-15</inkml:trace>
  <inkml:trace contextRef="#ctx0" brushRef="#br0" timeOffset="2531.69">5238 8978 0,'0'0'15,"116"46"-15</inkml:trace>
  <inkml:trace contextRef="#ctx0" brushRef="#br0" timeOffset="3173.56">6697 9872 0,'0'0'0,"0"0"15,-144 37-15,45-9 16,3 3 0,9 1-1,22 4-15,20 6 16,26 30-16,35 32 15,26 17 1,20 4-16,17 13 16,20 2-1,14-12-15,5-25 16,-3-37-16,-19-34 16,-15-69-1,-13-67 1,-18-63-16,-11-76 15,-14-20-15,-25-48 16,-16 8 0,-23-5-16,-16 25 15,-20 44 1,-13 37-16,-5 37 16,6 38-16,20 48 15,20 41 1,19 38-16,21 53 15,30 60 1,27 59-16,19 74 16,14 59-1,14 31-15,12 38 16,23-6 0,15-13-16,-9-37 15,-29-74-15,-36-89 16,-34-88-1,-39-67-15,0 0 16,0 0-16</inkml:trace>
  <inkml:trace contextRef="#ctx0" brushRef="#br0" timeOffset="14980.16">11946 8311 0,'0'0'0,"0"0"15,0 0-15,0 0 16,0 0 0,0 0-16,0 0 15,0 0-15,-20 127 16,22-56 0,10 14-16,6 1 15,3-5 1,-1-3-16,6 1 15,-1 20 1,3 30-16,1 6 16,-7 22-1,-5 41-15,-6 6 16,-15 20-16,-14 5 16,-6-30-1,-5-32-15,-6-44 16,6-38-1,3-39-15,6-31 16,13-15 0,2 0-16,10-79 15,11 30 1,9-3-16,12-3 16,23 2-16,37-6 15,45-4 1,28 2-16,56 0 15,13 8 1,20 5-16,-1 15 16,-27 13-16,-31 8 15,-47 8 1,-54-5 0,-74-23-16</inkml:trace>
  <inkml:trace contextRef="#ctx0" brushRef="#br0" timeOffset="15434.51">12582 9388 0,'0'0'0,"0"0"0,0 0 15,0 0 1,0 0-16,0 0 16,92 28-1,-7-21-15,41-7 16,16-3-1,28-8-15,31-10 16,-2-14-16,-15-16 16,-1-20-16</inkml:trace>
  <inkml:trace contextRef="#ctx0" brushRef="#br0" timeOffset="15893.52">12018 8287 0,'0'0'0,"0"0"15,0 0-15,0 0 16,121-43 0,-68 25-16,22-2 15,30 1 1,23 1-16,42 8 16,32 7-1,-4 9-15,8-2 16,-10-28-16</inkml:trace>
  <inkml:trace contextRef="#ctx0" brushRef="#br0" timeOffset="16944.8">15832 9212 0,'0'0'0,"0"0"16,0 0-16,-85-18 16,-20-10-16,-30-16 15,-28 6 1,-16 13 0,19 22-16,32 26 15,32 28-15,34 31 16,34 23-16,33 48 15,25 29 1,34-5-16,26-5 16,14-11-1,10-23-15,2-31 16,-7-36 0,4-39-16,4-43 15,15-42 1,-3-36-16,-15-37 15,-22-55-15,-28-40 16,-28-37 0,-36-32-16,-29-15 15,-45-15 1,-44 18-16,-27 4 16,2 38-16,18 53 15,22 56 1,28 59-1,26 49-15,29 43 16,27 54-16,32 63 16,31 76-1,39 45 1,23 62-16,7 13 16,-1 34-16,-8-13 15,-13-3-15,-14-32 16,-20-35-1,-19-36 1,-22-38-16,-20-53 16,-12-49-16,-10-55 15</inkml:trace>
  <inkml:trace contextRef="#ctx0" brushRef="#br0" timeOffset="17345.34">16451 8704 0,'0'0'0,"0"0"16,82 175-16,-18 14 15,11 10 1,3 7-1,-2 2-15,2-24 16,-10-37-16,-11-32 16,-18-37-1,-21-36-15,-18-42 16</inkml:trace>
  <inkml:trace contextRef="#ctx0" brushRef="#br0" timeOffset="17522.3">16412 7862 0,'0'0'15,"0"0"-15,0 0 16,0 0-16,-150 33 15</inkml:trace>
  <inkml:trace contextRef="#ctx0" brushRef="#br0" timeOffset="18146.03">17096 6619 0,'0'0'16,"0"0"-16,7 161 15,4 19 1,18 74-16,20 27 16,20 44-16,23 0 15,16 21 1,8-27-1,5 3-15,19-41 16,6-45 0,-16-33-16,-10-44 15,-17-56-15,-7-48 16,0-41-16,-4-40 16,-8-31-1,-10-37 1,-13-40-16,-15-71 15</inkml:trace>
  <inkml:trace contextRef="#ctx0" brushRef="#br0" timeOffset="18679.34">16759 8383 0,'0'0'0,"0"0"16,94 35-16,8-10 16,22-4-1,39-15 1,24-12-16,4-4 15,21-8-15,0-7 16,-22 7 0,13 25-16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40:18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4332 0,'0'0'0,"0"0"16,0 0-16,0 0 15,82-12 1,-82 12-16,0 9 16,0 3-1,-50 7-15,20-6 16,4 3-16,4-6 15,3-10 1,1-3-16,-3-7 16,3-3-1,-3 1-15,-1 1 16,-6 1 0,-11-3-16,-15 4 15,-10-2 1,-6 1-1,-1 1-15,5 2 16,13 2-16,10 1 16,11 1-1,8 4-15,13 3 16,7 1-16,4 4 16,0-2-1,0 5-15,0-12 16,0 0-1,0 0-15,0 0 16,0 0-16,0 0 16,0 0-1,79 96-15,-79-63 16,-7 27 0,-8 35-16,-7 16 15,-12 1-15,-10-3 16,-9 12-1,0-5 1,3-1-16,2-13 16,9-6-16,9-12 15,4-13 1,15-7-16,4-14 16,12-14-1,4-15-15,5-14 16,7-7-1,6-23-15,10 2 16,13-6 0,12-1-16,16 3 15,7-4-15,8 8 16,6-8 0</inkml:trace>
  <inkml:trace contextRef="#ctx0" brushRef="#br0" timeOffset="15577.69">3720 7015 0,'0'0'0,"0"0"16,0 0-16,0 0 16,0 0-1,0 0 1,0 0-16,0 0 16,0 0-16,0 0 15,0 0 1,0 0-16,0 0 15,-85-17 1,81 10-16,-7 5 16,-10 2-16,-7 7 15,-15 2 1,-21 10 0,-7 5-16,-5 1 15,1 2-15,12-2 16,10-6-16,9-2 15,6-6 1,6-4 0,7-4-16,6-2 15,5 2-15,4 0 16,7 1 0,3 3-16,0 7 15,0-14 1,0 0-16,0 0 15,102 57 1,-84-46-16,-3-1 16,-8-2-1,-1-4-15,-6 3 16,0 0-16,0 3 16,0 8-16,0-18 15,0 0 1,0 0-1,-46 135-15,43-87 16,-1-2-16,-2-4 16,2-7-1,0-10-15,1-3 16,2-8 0,-2-7-16,6-3 15,1-1-15,-1-3 16,1 0-1,0 0 1,-1 0-16,-3 0 16,0 0-16,0 0 15,0 0 1,0 0-16,0 0 16,0 0-1,0 0-15,0 0 16,0 0-16,0 0 15,0 0 1,104-25-16,-72 29 16,13 3-1,21 0-15,7 0 16,0 1-16,-3 2 16,-9 4-1,-18 4 1,-15 0-16,-21-1 15,-21 16-15,14-33 16,0 0 0,0 0-16</inkml:trace>
  <inkml:trace contextRef="#ctx0" brushRef="#br0" timeOffset="31446.62">3889 7674 0,'0'0'0,"0"0"16,0 0-16,0 0 15,0 0 1,0 0-16,0 0 16,0 0-1,-40 110-15,37-89 16,-1 3-16,-1-5 16,0-1-1,-4-9 1,-4-7-16,-1 1 15,-2-7-15,0-3 16,-7 4 0,-2 3-16,-7-3 15,-7 2 1,-13-2-16,-10 3 16,-23 0-1,-17-3-15,-3 2 16,5-5-1,18 1-15,18 2 16,25-3-16,18 5 16,21-3-16,0 8 15,0 3 1,64 0 0,-31 6-16,2-1 15,-4 3-15,-2-5 16,-8-3-1,-13 0-15,3-3 16,-8 0 0,-3 3-16,0 10 15,-9 4-15,3 13 16,-1 14 0,-7 16-1,0 8-15,3 4 16,-3 16-16,3 18 15,4 16-15,-3-2 16,6-20 0,0-12-1,-6-18-15,7-13 16,6-8-16,-6-14 16,9-12-1,-2-10-15,3-15 16,1-2-1,5 0-15,5-41 16,7 11 0,0 0-16,11-4 15,13 6 1,19 3-16,26 3 16,12 2-16,12 12 15,20 8 1,20 11-16,-8 10 15,-12 14 1,-7 19-16,-12 10 16</inkml:trace>
  <inkml:trace contextRef="#ctx0" brushRef="#br0" timeOffset="37697.32">19805 8971 0,'0'0'0,"0"0"0,-49-110 16,6 38-1,-12 9-15,-9 24 16,4 24-1,17 8-15,12 11 16,16 2 0,8 6-16,7 8 15,7 2-15,7 3 16,-3 3-16,4-2 16,4 1-1,0 2 1,6-1-16,7 10 15,11 6-15,15 15 16,7 10 0,6 9-16,7 5 15,10-8 1,10-8-16,9-9 16,6-9-16,-10-10 15,-5-12 1,-4-18-1,14-13-15,23-13 16,8-10-16,26-11 16,34-8-1,2-7-15,33-15 16,11-24 0,1-23-16,9-13 15,-24-25-15,-8-42 16,-22-6-1,-36-29-15,-53-14 16,-43-11 0,-53-17-16,-48 9 15,-57-12 1,-53 16-16,-25 26 16,-8 30-1,-3 47-15,-7 43 16,2 40-16,6 37 15,1 38 1,-9 48 0,18 59-16</inkml:trace>
  <inkml:trace contextRef="#ctx0" brushRef="#br0" timeOffset="38530.01">21751 4673 0,'0'0'0,"0"0"16,111 22 0,-37 45-16,3 43 15,-12 48 1,-17-1-16,-20-19 15,-17-23 1,-21-12-16,-23-25 16,-23-10-1,-24-8-15,-23 8 16,-15 8-16,-11 2 16,-2-3-16,-4 3 15,10 3 1,23 0-16,25-5 15,31-7 1,34-3-16,26-11 16,41-2-16,46-3 15,37 10 1,28 8 0,25 12-16,-5 2 15,-9 6-15,-30 26 16</inkml:trace>
  <inkml:trace contextRef="#ctx0" brushRef="#br0" timeOffset="62498.96">7460 7058 0,'0'0'0,"0"0"0,0 0 16,0 0 0,0 0-16,0 0 15,0 0-15,0 0 16,0 0 0,0 0-16,0 0 15,-90-81 1,76 73-16,-4 3 15,4-2-15,0 0 16,0 3 0,-1 3-1,-2-1-15,2 5 16,-6 1-16,-7-4 16,3 7-16,-3-5 15,-1 1 1,3-1-1,4 10-15,4-4 16,11 4-16,7 2 16,8 0-1,9 2-15,5 5 16,11-3 0,6-3-16,14 2 15,12 1 1,12-4-16,16-7 15,14 0 1,29-3-16,24-4 16,21-3-16,23-9 15,20-2 1,12-6-16,16-6 16,-2-4-1,3-2-15,-3-3 16,-12 5-16,2 3 15,-16 2 1,-13 4 0,-2 12-16,-17 4 15,-10 8-15,-2 4 16,-10 4 0,-14 7-16,1 1 15,-8-1 1,-23-2-16,-19 0 15,-19 0-15,-9-4 16,-17-3 0,-13 0-16,-10-6 15,-13-3 1,-1-13-16,21-7 16</inkml:trace>
  <inkml:trace contextRef="#ctx0" brushRef="#br0" timeOffset="70270.6">3674 6959 0,'0'0'16,"0"0"-16,0 0 15,-36 109 1,30-77-16,6-3 16,7 0-16,-1 2 15,5 1 1,-8-6-16,3-2 16,-4-10-1,-2-8-15,3-5 16,-1-1-16,-2 0 15,0 0 1,0 0-16,0 0 16,83-64-1,-35 46-15,20 1 16,20-1 0,26 1-1,23 2-15,47 4 16,33-1-16,44 3 15,16-2-15,9-2 16,3-1 0,-23-5-16,-18-6 15,-36-6 1,-41-3-16,-49 2 16,-54 0-16,-61 4 15,-78 13 1</inkml:trace>
  <inkml:trace contextRef="#ctx0" brushRef="#br0" timeOffset="80704.39">13051 6709 0,'0'0'16,"0"0"-1,0 0-15,0 0 16,0 0-16,0 0 16,0 0-1,0 0-15,83 56 16,-70-22 0,-1-4-16,1-7 15,-2-5 1,-4-7-16,4-6 15,-8-5 1,2 0-16,1 0 16,-2 0-16,-4 0 15,0 0 1,0 0-16,0 0 16,0 0-1,0 0-15,0 0 16,0 0-16,0 0 15,0 0 1,0 0 0,0 0-16,0 0 15,0 0-15,0 0 16,0 0 0,0 0-16,14 99 15,4-95 1,14-1-16,12-3 15,13-7-15,17 0 16,15 5 0,11-1-16,15 6 15,20-1 1,17-4-16,5 2 16,6-5-1,17-2-15,-1-5 16,-12-3-1,3-9-15,1-5 16,-6-8-16,-9 1 16,15 1-1,7-4-15,-3 10 16,25 0 0,6 9-16,11 9 15,23 0-15,-8 4 16,24 0-1,-6 7-15,9 0 16,-8-3 0,-6 6-16,7-3 15,-30 8 1,5 5-16,-12-9 16,-23 6-1,-2-3-15,-6-3 16,-24 3-16,-13 0 15,-4 0 1,-12-2 0,-21 1-16,-20 4 15,-18 1-15,-8 0 16,-11 3-16,-10-6 16,-8 2-1,-10-3 1,-4-3-16,-5 3 15,-5-4-15,-4 3 16,-4 2 0,-3 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42:5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17718 6612 0,'0'0'0,"0"0"15,0 0-15,0 0 16,0 0-16,0 0 15,0 0 1,-73-99-16,66 77 16,0-11-1,0 3-15,-4-2 16,0-4-16,-7 1 16,-3 4-1,-11-2 1,-10-1-16,-23-5 15,-20-4-15,-12 0 16,5 8-16,6 10 16,8 14-1,10 11 1,-2 19-16,-10 24 16,-9 28-16,0 24 15,1 12 1,2-3-16,-3-7 15,4-2 1,9-6-16,20-9 16,20-7-1,22-8-15,20-15 16,12-13 0,11-6-16,10-7 15,9-15-15,7-3 16,5-6-1,10-1-15,0-10 16,5-9 0,-4-6-16,3-13 15,-1-7-15,-7-9 16,-1 2 0,-11-4-16,-1-7 15,-6 1 1,-5 2-16,-3 4 15,0 0 1,-3-1-16,6 6 16,8 4-1,12 9-15,-2 8 16,-6 4-16,-11 8 16,-15 8-1,-17 7-15,-11 12 16,-43 9-1</inkml:trace>
  <inkml:trace contextRef="#ctx0" brushRef="#br0" timeOffset="1018.44">17272 4934 0,'0'0'0,"0"0"15,0 0 1,0 0-16,0 0 16,2-99-16,-20 79 15,-7-1 1,-5 7-16,-4-4 15,-12-1 1,-10-5-16,-15-1 16,-15 1-1,-15 8-15,-9 14 16,4 16-16,13 14 16,7 15-1,16 2-15,18 11 16,17 15-16,22 22 15,13 31 1,16 4 0,11-6-16,5-8 15,3-14-15,-1-11 16,3-15 0,3-21-16,6-15 15,7-12 1,36-5-16,54-10 15,10-9 1,0-18-16,-6-9 16,-9-9-1,-24-14-15,-30-10 16,-29-4-16,-37-10 16,-33-31-16,-52-31 15,-43-31 1,-22 4-1,-26 5-15,-12 5 16,6 16-16</inkml:trace>
  <inkml:trace contextRef="#ctx0" brushRef="#br0" timeOffset="2031.07">18586 4734 0,'0'0'16,"0"0"-16,0 0 16,0 0-16,0 0 15,0 0 1,0 0-16,0 0 15,-39-96 1,-22 42-16,-20-9 16,-8 2-16,-3 15 15,-13 10 1,-12 15-16,-1 24 16,15 23-1,20 34-15,26 43 16,25 29-16,38 43 15,27 21 1,21-3 0,18-12-16,6-6 15,-3-9-15,-11-26 16,-3-35-16,-8-25 16,-11-34-1,-4-28 1,-1-22-16,-7-24 15,-2-15-15,4-13 16,0-9 0,4-14-1,10-8-15,7-4 16,1-5-16,-8-11 16,-11-13-16,-20-22 15,-26-13 1,-25-11-1,-20-10-15,-11 1 16,2 37-16,5 63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0" timeString="2022-04-13T20:44:03.3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17385 6406 0,'0'0'0,"0"0"15,0 0-15,0 0 16,0 0-16,0 0 15,0 0-15,0 0 16,44-115 0,-38 97-1,1-1-15,-6 3 16,2 0-16,-7 3 16,-2 6-1,-2-4-15,-9 1 16,-2-8-1,-7-6-15,-1-6 16,-8-4 0,0 1-1,-3-3-15,3 8 16,6 3-16,5 11 16,6 7-16,7 4 15,1 6-15,6-3 16,-6 4-1,-1 0 1,-4 3-16,-2 3 16,-4-3-16,-5 0 15,-2 0 1,-8 4-16,-3 0 16,-7 3-1,-7 7-15,-4 4 16,-1 0-1,4 3-15,12-2 16,6 5 0,11-3-16,7 4 15,4 0-15,4 1 16,6 6 0,0 3-16,1 1 15,-1 8 1,4-5-16,0-3 15,0-8 1,0-2-16,-7-1 16,1-1-16,-1-5 15,2 6 1,-2 6-16,4 7 16,6 5-1,-3 8-15,0 4 16,4-5-1,3-4-15,0-13 16,4-5-16,6-10 16,1-8-1,4-6 1,6-7-16,5-1 16,9-3-16,6-7 15,12-4-15,13-10 16,10-10-1,6-8 1,-4-18-16,-3-18 16,0-12-16,-3 0 15,-4 3 1,-4 3-16,-11 9 16,-16 5-1,-9 3-15,-17 0 16,-11-5-1,-11-2-15,-17-4 16,-22 0 0,-17 8-16,-15 14 15,-10 10-15,3 17 16,2 15 0,16 11-16,12 14 15,12 16 1,40-30-16,0 0 15,0 0-15</inkml:trace>
  <inkml:trace contextRef="#ctx0" brushRef="#br1" timeOffset="7222.86">16802 6566 0,'0'0'15,"0"0"1,0 0-16,-13 106 16,25-70-16,1 3 15,6-3 1,-4-8-16,-1-8 16,0-11-1,-4 1-15,-6-3 16,-4-1-16,0 6 15,0 6 1,-30 0-16,18 8 16,-3-1-1,1 2-15,2 6 16,1 1 0,2 3-16,-1 2 15,1-7 1,0 7-16,0 0 15,0-2 1,-1 7-16,1 3 16,0 0-16,0-1 15,2-7 1,3-9-16,1-12 16,1-8-16,0-10 15,-1 0 1,3 0-1,0 0-15,-7-118 16,0 77-16,-6 3 16,-6 6-1,-3 0-15,-6 5 16,-4 5 0,-4 0-16,-3 8 15,-7 0-15,-8 3 16,-11 8-1,-8-4 1,-17 3-16,-6-3 16,-3 0-16,-10-3 15,-13 6 1,0 0-16,4 0 16,18 1-1,12 4-15,12-1 16,8 2-16,7 2 15,2 3 1,8 0-16,1 4 16,8-3-1,3 2-15,5 0 16,6-2-16,-2 3 16,0 2-1,1-2 1,-6-4-16,-1 0 15,1-3-15,6 0 16,-2 0 0,5-4-16,1 2 15,0-5 1,-6 0-16,2 0 16,5 3-16,11-1 15,6-2 1,5 2-1,2-2-15,0 0 16,0 2-16,0-5 16,0 6-1,0 0-15,0 0 16,92-33 0,-81 22-16,0-6 15,3 2 1,-4-2-16,-3-4 15,0-1 1,-3-9-16,-8-7 16,-6-3-16,-1-10 15,-7-8-15,-2-10 16,-2-5 0,-1 10-1,9 24-15</inkml:trace>
  <inkml:trace contextRef="#ctx0" brushRef="#br1" timeOffset="15833.73">23270 11670 0,'0'0'16,"0"0"-16,0 0 15,0 0 1,0 0-16,0 0 16,0 0-16,0 0 15,0 0-15,0 0 16,0 0-1,124 51 1,-53-22-16,26 6 16,3 2-1,-7 2-15,-12 1 16,-6 9-16,-10 5 16,-5-37-1</inkml:trace>
  <inkml:trace contextRef="#ctx0" brushRef="#br1" timeOffset="16222.17">23829 11396 0,'0'0'0,"0"0"15,0 0 1,0 0-16,0 0 15,-25 154-15,-21-65 16,-11 34 0,-3 29-1,3-6-15,7-21 16,2-24-16,6-34 16,10-26-16,3-25 15,8-16-15</inkml:trace>
  <inkml:trace contextRef="#ctx0" brushRef="#br1" timeOffset="16628.54">24443 11985 0,'0'0'16,"0"0"-16,113 228 16,-66-59-1,-19 1 1,-28-42-16,-21-43 15,-18-64-15,-22-63 16</inkml:trace>
  <inkml:trace contextRef="#ctx0" brushRef="#br1" timeOffset="17528.32">9936 2155 0,'0'0'16,"0"0"-16,0 0 15,0 0 1,0 0 0,131 135-16,-62-82 15,16 4-15,11 4 16,11-6 0,16-5-16,4-8 15,-13-13 1,-15-3-16,-13 8 15,-21 5-15,-65-39 16,0 0 0,0 0-16</inkml:trace>
  <inkml:trace contextRef="#ctx0" brushRef="#br1" timeOffset="17806.88">10578 1994 0,'0'0'16,"0"0"-16,-92 55 15,13 14-15,-17 46 16,-1 32-1,12-6-15,25 0 16,23-11 0,19-26-16,18-29 15,14-33-15,-5-42 16</inkml:trace>
  <inkml:trace contextRef="#ctx0" brushRef="#br1" timeOffset="18507.07">10969 2642 0,'0'0'0,"0"0"0,0 0 16,0 0 0,0 0-16,0 0 15,0 0-15,80-133 16,-30 56-1,18-1 1,9 4-16,1 20 16,-6 16-16,-5 34 15,-8 46 1,-8 44-16,-18 28 16,-22 38-1,-17 34-15,-20-5 16,-11-10-16,-2-20 15,0-34 1,4-25-16,10-27 16,3-23-1,5-17-15,13-18 16,1-7 0,3 0-16,0 0 15,42-81 1,-13 44-16,4-2 15,6 1-15,57 5 16</inkml:trace>
  <inkml:trace contextRef="#ctx0" brushRef="#br1" timeOffset="20693.38">11365 3516 0,'0'0'0,"0"0"15,0 0 1,0 0-16,0 0 16,0 0-1,0 0-15,36 127 16,13-61-1,-1-13-15,-14-10 16,-8-13 0,-8-14-16,-7-12 15,-4-4-15,0-14 16,0 1 0,-4 4-16,5-7 15,-1 7 1,4-1-16,0-1 15,3 2-15,-1 0 16,-1-5 0,5-4-1,-2-5-15,5-10 16,-1-5-16,6-15 16,6-18-1,9-8-15,6-6 16,5 4-1,4 6-15,0 6 16,-2 7-16,-6 3 16,2 16-1,-6 11-15,-11 12 16,-7 15 0</inkml:trace>
  <inkml:trace contextRef="#ctx0" brushRef="#br1" timeOffset="39809.87">4725 11657 0,'0'0'0,"0"0"0,0 0 16,0 0-1,0 0-15,0 0 16,0 0-16,0 0 16,94-7-1,-66-11 1,11-13-16,11-12 16,7-11-16,3-3 15,6 4 1,-7-2-16,-4 18 15,-9 14 1,-11 12-16,-10 22 16,-11 16-16,0 22 15,-14 12 1,-3 10-16,-8-1 16,-3-6-1,-4-1-15,-14-10 16,-10 4-16,-10 5 15,-11 8 1,-5 1 0,0-1-16,1-6 15,13-12-15,8-8 16,11-5 0,12-17-16,12-6 15,8-8 1,3-2-16,0-6 15,0 0-15,0 0 16,0 0 0,111-9-1,-65 2-15,19 7 16,20-4-16,7 1 16,6-1-1,5 0-15,7 4 16,4 0-1,-4 0-15,-16 4 16,-20 0-16,-21-4 16,-24 3-1,-22-1-15,-7 5 16</inkml:trace>
  <inkml:trace contextRef="#ctx0" brushRef="#br1" timeOffset="46177.02">7865 11366 0,'0'0'0,"0"0"15,-116-29 1,69 33-16,1 18 16,0 17-1,2 20-15,1 13 16,7 2-16,8-3 16,10-3-1,11-11-15,7-9 16,11-11-1,0-14-15,6-8 16,4-8 0,4-7-16,4-8 15,8-8 1,11 2-16,11 5 16,12-5-16,10 0 15,4 0 1,-6-1-1,-8-2-15,-9 4 16,-18 6-16,-14 2 16,-16 5-16,-14 7 15,0 5 1</inkml:trace>
  <inkml:trace contextRef="#ctx0" brushRef="#br1" timeOffset="46598.33">7923 11176 0,'0'0'15,"0"0"-15,0 0 16,0 0-1,0 0-15,0 0 16,35 162 0,-10-66-16,0 6 15,-11-6 1,-11 4-16,-10 3 16,-17 12-16,-12-5 15,-25-25-15</inkml:trace>
  <inkml:trace contextRef="#ctx0" brushRef="#br1" timeOffset="49777.94">9559 11458 0,'0'0'0,"0"0"15,-101-23 1,59 14-16,10-5 15,7 0 1,11 4-16,7-1 16,7 3-16,0-2 15,0 3 1,0 7-16,96-21 16,-54 14-1,4 1-15,6 6 16,1 16-16,3 12 15,-6 8 1,-10 3-16,-8 10 16,-11 5-1,-11-4-15,-17-1 16,-11-4-16,-13-8 16,-9 2-1,-2-5 1,6-4-16,6-9 15,14-10-15,16-2 16,0-6 0,0 4-16,67-5 15,-24-2 1,0-5-16,3 2 16,-3-3-1,3 5-15,0-3 16,0 0-1,-7 6-15,-9 10 16,9 29-16,-21 21 16</inkml:trace>
  <inkml:trace contextRef="#ctx0" brushRef="#br1" timeOffset="50710.93">9913 10892 0,'0'0'0,"0"0"16,0 0-16,0 0 16,0 0-1,0 0-15,0 0 16,0 0 0,0 0-16,0 0 15,0 0-15,0 0 16,0 0-1,0 0 1,0 0-16,0 0 16,90-99-16,-67 88 15,-1 7-15,2-1 16,-2 7 0,-1 3-1,-5 2-15,0 5 16,-9 1-16,-4 3 15,-3 6 1,-6 6-16,-5 7 16,-5 12-1,-4 5-15,-1-5 16,5-5-16,7-13 16,11-12-1,11-9 1,11-8-16,8-7 15,4-4-15,6-4 16,-2 5 0,2 0-16,-9 6 15,0 0 1,-10 4-16,-13 0 16,-2 1-1</inkml:trace>
  <inkml:trace contextRef="#ctx0" brushRef="#br1" timeOffset="52196.05">11287 11083 0,'0'0'0,"0"0"16,0 0-16,0 0 15,0 0 1,0 0-16,0 0 16,0 0-1,0 0-15,14 104 16,-17-87-16,3-2 15,3-1 1,-2 2 0,5-2-16,1 4 15,-3 5-15,5-4 16,3-4 0,6 2-16,10-6 15,8-1 1,3-6-16,0-8 15,-2-3 1,-3-3-16,-4-1 16,-12 2-16,-8 8 15,-6 4 1,-4 6-16,3-4 16</inkml:trace>
  <inkml:trace contextRef="#ctx0" brushRef="#br1" timeOffset="52577.81">11637 10603 0,'0'0'0,"0"0"15,0 0-15,0 0 16,99 126-1,-70-59-15,-4 32 16,-4 26 0,-14 58-16,-22 34 15,-24 34-15,-10 10 16,3-29-16,28-36 16</inkml:trace>
  <inkml:trace contextRef="#ctx0" brushRef="#br1" timeOffset="60477.43">4868 13041 0,'0'0'0,"0"0"16,0 0-16,0 0 15,8 106-15,-5-84 16,-3-5 0,3-9-1,-2-2-15,4-2 16,0-4-16,-4 0 15,5 0 1,1 0-16,-7 0 16,0 0-1,82-125-15,-17 80 16,20 2-16,14 9 31,16 27-31,20 30 16,4 37-16,-17 26 15,-36 3-15,-27-6 16,-34-7 0,-49-5-16,-58-9 15,-56-16 1,-48-7-16,-56-14 16,-12 0-16,-21-7 15,19 17 1</inkml:trace>
  <inkml:trace contextRef="#ctx0" brushRef="#br1" timeOffset="61126.39">4879 12316 0,'0'0'15,"0"0"-15,0 0 16,0 0-16,0 0 16,0 0-1,0 0-15,0 0 16,0 0-16,0 0 15,0 0 1,0 0-16,82 16 16,7-23-1,14-6-15,16 3 16,27 8 0,17 4-16,-7-2 15,-16 9-15,-22 3 16,-34 8-1,-46 26 1</inkml:trace>
  <inkml:trace contextRef="#ctx0" brushRef="#br1" timeOffset="62835.02">4932 12478 0,'0'0'0,"0"0"16,0 0-16,0 0 15,-32 107 1,25-80-16,1-6 16,-6-6-1,-1-1-15,5-3 16,3-4-16,-2 3 15,1 1 1,-1 7 0,0 3-16,0 6 15,2 3-15,0-1 16,1-6 0,-1-7-16,-1-4 15,1-7 1,7-5-16,1 0 15,-3 0-15,0 0 16,0 0 0,0 0-1,0 0-15,0 0 16,0 0-16,0 0 16,0 0-1,13-113-15,-6 85 16,6 2-1,6-2-15,4 3 16,0 0-16,7 7 16,-9 4-1,-3 0-15,-10 7 16,-2 0 0,-6 0-16,0-4 15,0-3-15,-18-7 16,15 7-1,3 0 1,0 6-16,7 1 16,4 4-16,-11 3 15,0 0 1,0 0-16,0 0 16,110 32-1,-81-26-15,10 5 16,3 0-16,8 0 15,12 6 1,16 2 0,14 5-16,4 1 15,-3-7-15,-10 3 16,-19-13-16,-22 1 16,1-23-1</inkml:trace>
  <inkml:trace contextRef="#ctx0" brushRef="#br1" timeOffset="63829.73">7583 12325 0,'0'0'0,"0"0"16,0 0-1,0 128-15,-7-29 16,-7-7-16,7-9 31,0-6-31,0-16 0,3-12 16,4-8 0,0-13-16,4-10 15,-1-17 1,-1-1-16,3 0 15,-5 0 1,0 0-16,0 0 16,0 0-16,84-52 15,-17 61 1,22 15-16,4 12 16,-5 17-1,-17 18-15,-23 11 16,-32 14-16,-51 41 15,-75 29 1,-39 2-16,-59-9 16,-33-15-1,-12-59-15,7-84 16,54-98-16,83-108 16,97-85-1</inkml:trace>
  <inkml:trace contextRef="#ctx0" brushRef="#br1" timeOffset="64378.1">7488 12327 0,'0'0'0,"0"0"16,0 0-1,110 125-15,-31-61 16,24-13 0,8-9-1,2-10-15,-1-18 16,1-4-16,-9-6 15,-12 7-15,-3 49 16</inkml:trace>
  <inkml:trace contextRef="#ctx0" brushRef="#br1" timeOffset="65828.32">9925 12865 0,'0'0'16,"0"0"-16,-43-111 15,12 66-15,-8-5 16,3 3-1,-11 9-15,-6 17 16,-10 16 0,-3 20-16,-3 14 15,3 20 1,9 5-16,7 13 16,25 14-1,22 13-15,17 4 16,25 4-1,14-14-15,8-10 16,8-24-16,-3-15 16,3-15-16,-2-13 15,-6-6 1,-7-12 0,-2-9-16,-9-3 15,-14-6-15,-12-9 16,-13-9-1,-11-17-15,-18-25 16,-11-8 0,-13 8-16,-18 15 15,-5 14-15,72 56 16,0 0 0,0 0-16</inkml:trace>
  <inkml:trace contextRef="#ctx0" brushRef="#br1" timeOffset="66628.7">10005 12157 0,'0'0'0,"0"0"15,0 0-15,0 0 16,0 0 0,0 0-16,0 0 15,0 0-15,21-115 16,20 102 0,10-5-16,10-3 15,0 2 1,-5 1-16,-13 8 15,-11 10 1,-22 18-16,-10 28 16,-52 25-1,-19 22-15,-26 45 16,-6 13-16,13-6 16,19-31-1,32-29-15,28-31 16,32-26-1,36-21-15,25-25 16,15-12-16,0-7 16,2-4-1,-3 7 1,-2 6-16,-6 13 16,-6 8-1,-15 5-15,-16 5 16,-19 0-16,-29 0 15,-3-20 1</inkml:trace>
  <inkml:trace contextRef="#ctx0" brushRef="#br1" timeOffset="71961.81">11493 12719 0,'0'0'0,"0"0"16,0 0-1,7-96-15,-21 65 16,-6-2-1,-13 5-15,-17 17 16,-14 4-16,-7 14 16,-3 8-1,13 6 1,13 14-16,25 1 16,16 10-1,30 7-15,23 4 16,17 2-16,14 3 15,1 7 1,-6-5-16,2 6 16,-8-8-16,-3-6 15,-5-17 1,-2-17-16,-3-16 16,-10-20-1,0-21-15,-11-14 16,-7-9-16,1-12 15,-10-2 1,-7 1 0,-14 4-16,-15 1 15,-28-3-15,-30-21 16,-21-14 0,-12-4-16,-20 12 15</inkml:trace>
  <inkml:trace contextRef="#ctx0" brushRef="#br1" timeOffset="75140.23">12695 12364 0,'0'0'0,"0"0"15,0 0-15,35 103 16,-53-49 0,-2 9-16,1-2 15,-2-1 1,4-7-16,3-7 15,10-8-15,8-10 16,13-5 0,12-7-1,24-7-15,25-2 16,20-7-16,5-5 16,6-2-1,-9 1-15,-4 5 16,-7 13-1,-16 9-15,-17 34 16,-31 13 0</inkml:trace>
  <inkml:trace contextRef="#ctx0" brushRef="#br1" timeOffset="75527.88">13059 12256 0,'0'0'15,"0"0"-15,-50 140 16,34 12 0,15 2-1,21 14-15,12 9 16,7-10-16,5-25 15,2-28-15,3-24 16,-6-36 0,5-22-1</inkml:trace>
  <inkml:trace contextRef="#ctx0" brushRef="#br1" timeOffset="76580.62">11880 13798 0,'0'0'0,"0"0"0,0 0 16,94 61 0,-57-36-1,-3 0-15,10-11 16,-1-10-16,10-4 16,1-11-1,2-5-15,-6-11 16,2-5-1,-10-7-15,-10-7 16,-4-22-16,-10-17 16,-16-14-1,-11-20-15,-21-30 16,-20-22 0,-15-3-16,-8-1 15,-5 4-15,11 22 16,16 37-1,16 38-15,17 31 16,15 21 0,13 16-16,8 6 15,7 14 1,3 3-16,-3-4 16,0-1-1,-4-8-15,-3-1 16,-4-3-16,-2-3 15,5-1 1,5-3 0,9-7-16,8 7 15,4-4-15,1 4 16,2 7-16,1 0 16,2 4-1,4 0 1,8 3-16,20-1 15,22-2-15,6 3 16,-3 0 0,-6-7-16,-8-5 15,-12-4 1,-11-2-16,-21 5 16,-6 16-1</inkml:trace>
  <inkml:trace contextRef="#ctx0" brushRef="#br1" timeOffset="80572.81">13939 12836 0,'0'0'0,"0"0"15,-72-109-15,68 103 16,4 1-16,0 3 16,0 0-1,50 2-15,-13-3 16,13-1-1,17-10-15,11-7 16,8-16 0,-1-8-1,-9 5-15,-8 9 16,-18 17-16,-19 32 16,-24 41-16,-25 24 15,-28 33 1,-18 42-1,-6 6-15,-5-22 16,3-21-16,14-27 16,13-23-16,16-21 15,11-22 1,11-17 0,14-5-16,1-6 15,16 0-15,-24 0 16,0 0-1,138-53-15,-63 39 16,16-2 0,15 4-16,-6-1 15,-15-3-15,-28 11 16,-40 18 0</inkml:trace>
  <inkml:trace contextRef="#ctx0" brushRef="#br2" timeOffset="87136.07">17403 6291 0,'0'0'0,"0"0"15,0 0 1,0 0-16,0 0 16,0 0-16,0 0 15,0 0 1,0 0-16,0 0 15,0 0-15,0 0 16,0 0 0,0 0-16,0 0 15,36 108 1,-32-79-16,6 8 16,4 4-1,12 8-15,12 5 16,12 20-1,3 12-15,2 10 16,-3-6-16,-6-12 16,-5-18-1,-3-16 1,-9-17-16,-14-19 16,-5-8-16,-6 0 15,-1 0 1,-6-52-16,6 29 15,-2-1 1,5-5-16,5 0 16,6-8-16,12 2 15,10-4 1,8-2-16,6 0 16,0-1-1,2 6-15,5-4 16,11 5-16,22-3 15,24 1 1,2-5-16,9-13 16,11-14-1,11-15-15,-12-15 16,-16 0 0,-5 2-16,3-2 15,2-13 1,-4-15-16,-8 9 15,-4 12-15,3 17 16,0 16 0,-5 5-1,-17 5-15,-18 3 16,-14 10-16,-14 7 16,-15 11-1,-13 11-15,-1 6 16,-8 8-1,0 7-15,2 0 16,-6 0-16,0 0 16,0 0-1,0 0 1,114 25-16,-85-29 16,0-2-16,-1 5 15,-4-13-15,-2 7 16,-5-4-1,5 5 1,-4 5-16,1-6 16,-3 1-16,0 2 15,-5 0 1,-1 0-16,-3-1 16,-5 3-1,-2-1-15,0 3 16,0-2-16,0 2 15,0 0 1,0 0 0,0 0-16,0 0 15,0 0-15,0 0 16,0 0 0,-103-78-16,68 25 15,-8-15 1,-6-17-16,-5 3 15,-3 11-15,-25-18 16</inkml:trace>
  <inkml:trace contextRef="#ctx0" brushRef="#br2" timeOffset="102419.9">15788 12559 0,'0'0'16,"0"0"-16,90-7 0,-86 7 15,-1-3 1,1 7 0,-1-9-16,-3 2 15,0 3-15,0 0 16,0 0 0,0 0-16,0 0 15,0 0 1,0 0-16,0 0 15,0 0-15,0 0 16,0 0 0,82 47-16,-78-47 15,2 0 1,6 0-16,6-15 16,6-3-1,11-4-15,8-2 16,11-1-1,13 1-15,11 5 16,-5 7-16,-2 10 16,-10 6-1,-12 6-15,-10 1 16,-18 0 0,-13-1-16,-8 4 15,0 1-15,-40 7 16,2 10-1,-13 9 1,-19-1-16,-15 6 16,-8-6-16,2 2 15,10-3 1,17-7-16,15-7 16,19-2-1,16-7-15,11-4 16,3-1-16,0-4 15,0-4 1,60-1-16,-31 0 16,3 2-1,7-5-15,7 1 16,4 1 0,8-2-16,6 1 15,4 0 1,-1 0-16,-7-5 15,-9 3-15,-9-3 16,-17 3 0,-8-1-1,-17 6-15</inkml:trace>
  <inkml:trace contextRef="#ctx0" brushRef="#br2" timeOffset="103624.97">15928 12881 0,'0'0'15,"0"0"-15,0 0 16,0 0 0,0 0-16,0 0 15,0 0-15,0 0 16,0 0-1,0 109 1,-11-91-16,-3 7 16,-4 3-16,-12 16 15,-11 19 1,-12 5 0,-20 0-16,-15-1 15,3-12-15,-1-16 16,-6-18-1,1-17-15</inkml:trace>
  <inkml:trace contextRef="#ctx0" brushRef="#br2" timeOffset="104409.68">15278 13012 0,'0'0'0,"0"0"16,0 0-16,0 0 15,0 0 1,0 0-16,0 0 15,101-55-15,-72 30 16,9 4 0,6 5-16,19 5 15,8 2 1,11 6-16,9-2 16,-3-4-1,-10 1-15,-3-4 16,3-4-1,8-5-15,2-2 16,-1 3-16,-16 13 16,11 42-16</inkml:trace>
  <inkml:trace contextRef="#ctx0" brushRef="#br2" timeOffset="105731.48">17046 12804 0,'0'0'16,"0"0"-16,0 0 15,0 0 1,0 0-16,0 0 15,0 0-15,0 0 16,0 0 0,0 0-1,0 0-15,0 0 16,0 0-16,0 0 16,0 0-1,84 39-15,-57-39 16,12-1-1,16-1-15,16-5 16,10 0-16,-3-4 16,-7 0-1,-17 4-15,-22 0 16,-25-4 0,-35-17-16,28 28 15,0 0 1,0 0-16</inkml:trace>
  <inkml:trace contextRef="#ctx0" brushRef="#br2" timeOffset="108523.04">18172 12334 0,'0'0'0,"0"0"16,0 0-16,0 0 16,0 0-1,0 0 1,0 0-16,-23 175 16,18-75-16,1-1 15,-3-10 1,0-9-16,-4-7 15,1-13 1,3-12-16,0-16 16,-1-10-16,5-11 15,-1-5 1,5-6 0,6 0-16,-7 0 15,0 0-15,0 0 16,0 0-1,108-110-15,-73 81 16,6-4 0,14 1-16,5 0 15,1 6-15,7 6 16,-1 6 0,-10 10-16,-8 8 15,-15 3 1,-16 5-16,-18 3 15,0-3 1,-66-9-16,13-13 16</inkml:trace>
  <inkml:trace contextRef="#ctx0" brushRef="#br2" timeOffset="108900.18">18533 11626 0,'0'0'15,"0"0"1,81 113-16,-45 13 15,-11 12 1,-15-14-16,-6-20 16,-11-8-1,0-2-15,-6 6 16,-3 9-16,9-2 16,4-13-1,1-14-15,2-15 16,-2-22-16,-1-22 15,-1-21 1,-1 0 0,10-110-16</inkml:trace>
  <inkml:trace contextRef="#ctx0" brushRef="#br2" timeOffset="110461.18">19381 11561 0,'0'0'0,"0"0"15,0 0-15,0 0 16,-82 43-1,76-43-15,5 0 16,-2 0 0,3 0-16,0 0 15,0 0 1,28-136-16,-7 64 16,4-4-1,8 12-15,5 11 16,6 10-1,5 17-15,-3 13 16,0 19-16,-3 29 16,-6 36-1,-16 23-15,-17 9 16,-13-4-16,-7-14 16,-7-15-1,4-15-15,4-18 16,8-12-1,14-9-15,6-4 16,17-6 0,12 1-16,8 2 15,4 15 1,-4 8-16,-8 4 16,-13-8-16,-12-14 15</inkml:trace>
  <inkml:trace contextRef="#ctx0" brushRef="#br2" timeOffset="110979.31">18597 11423 0,'0'0'0,"0"0"16,0 0-16,0 0 16,92 17-1,-71 8 1,4 25-16,7 15 15,16 30-15,23 54 16,35 27 0,15 19-16,-6 41 15,-15-5 1,-26 11-16,-41-13 16,-41-44-16,-66-54 15,-70-92 1,-58-59-16</inkml:trace>
  <inkml:trace contextRef="#ctx0" brushRef="#br2" timeOffset="111729.98">15713 11888 0,'0'0'16,"0"0"-16,-142 5 16,28 34-1,-22 36-15,-16 18 16,13 16 0,21 12-16,28 6 15,30 1-15,28-12 16,28-9-1,25-4-15,22 12 16,28 13 0,27 0-16,22-11 15,5-9-15,-8-16 16,1-10 0,10-14-16,-128-68 15,0 0-15,0 0 16</inkml:trace>
  <inkml:trace contextRef="#ctx0" brushRef="#br2" timeOffset="115995.4">16163 13371 0,'0'0'0,"0"0"16,0 0-16,0 0 15,0 0 1,0 0-16,0 0 16,0 0-1,0 0-15,0 0 16,0 0 0,0 0-16,92-55 15,-50 42 1,6-1-16,5-7 15,0 10-15,-2 6 16,-2 7 0,-6 12-16,-1 4 15,-13 3 1,-8 4-16,-8 7 16,-13 7-16,-11 10 15,-10 13 1,-6 9-16,-3 11 15,-3-4 1,4-6-16,11-9 16,7-13-16,11-16 15,0-13 1,0-12 0,7-9-16,-20 0 15,-19-57-15,32 57 16,0 0-1,0 0-15</inkml:trace>
  <inkml:trace contextRef="#ctx0" brushRef="#br2" timeOffset="116526.17">16124 13688 0,'0'0'0,"0"0"0,0 0 15,106-78 1,-62 57-16,4 3 16,3 11-16,0 10 15,6 5 1,3 2 0,4 1-16,6-4 15,10-13-15,2 1 16,3-2-1,-13 0-15,-12 21 16,-4 18 0</inkml:trace>
  <inkml:trace contextRef="#ctx0" brushRef="#br2" timeOffset="117066.64">17421 13579 0,'0'0'0,"0"0"16,0 0-16,107-22 15,-75 19-15,0 9 16,-9 7-1,3 10-15,-8 2 16,3 0 0,1-7-16,-3-1 15,-8-10-15,-7 4 16,-4 0 0</inkml:trace>
  <inkml:trace contextRef="#ctx0" brushRef="#br2" timeOffset="117576.43">17992 13261 0,'0'0'16,"0"0"-16,0 0 16,0 0-1,0 0-15,0 0 16,24 120 0,-21-91-16,-2-3 15,9-10 1,10 4-16,6-4 15,1-7 1,3-4-16,-3 0 16,-4-8-16,0 3 15,2 3 1,0-2-16,3 7 16,7 8-1,11 2-15,4 3 16,0 1-16,-11 6 15,-10 7 1,-15 19 0,-17 10-16,-19 7 15,-13-2-15,-12-7 16,1-7 0,-8-23-1</inkml:trace>
  <inkml:trace contextRef="#ctx0" brushRef="#br2" timeOffset="117994.11">17845 13388 0,'0'0'0,"0"0"15,0 0 1,89-53-16,-32 50 16,9 12-16,3 5 15,0 4 1,-3-3 0,10-4-16,17-11 15,10-14-15,5-18 16,-14-14-16,-29 3 15</inkml:trace>
  <inkml:trace contextRef="#ctx0" brushRef="#br2" timeOffset="118995.54">19349 12792 0,'0'0'0,"0"0"15,0 0-15,0 0 16,0 0-16,43-109 16,-21 77-1,6-3-15,1 7 16,2 3-1,-4 10-15,-1 4 16,-1 9-16,-7 15 16,7 16-1,3 24-15,-5 8 16,-5 10 0,-9 3-16,-2 1 15,-7-10 1,0-12-16,0-14 15,0-14 1,2-14-16,8-11 16,4 0-16,4-21 15,10 3 1,9-13-16,2 5 16,6-5-1,-1 11-15,1 0 16,0 13-16,6 7 15</inkml:trace>
  <inkml:trace contextRef="#ctx0" brushRef="#br2" timeOffset="121157.54">21015 12149 0,'0'0'0,"0"0"16,0 0-16,0 0 15,0 0-15,0 0 16,0 0-1,0 0 1,0 0-16,0 0 16,0 0-16,0 0 15,0 0 1,0 0-16,0 0 16,0 0-1,0 0-15,0 0 16,0 0-16,0 0 15,0 0 1,0 0 0,94 7-16,-10-10 15,7 13-15,-5 8 16,-8 11 0,-25 15-16,-28 14 15,-28 17 1,-37 19-16,-24-2 15,-17-7-15,-5-13 16,5-17 0,15-18-1,13-12-15,14-14 16,18-8-16,12-6 16,9-1-1,0 2-15,48-1 16,5 3-1,25 7-15,23 2 16,6 10-16,-13 3 16,-25 3-1,-19 6-15,-20 8 16,-33 7 0,-26 11-16,-29-4 15,-24-6-15,-18-11 16,-10-11-1,7-15 1,-1-33-16,-2-33 16,23-29-16</inkml:trace>
  <inkml:trace contextRef="#ctx0" brushRef="#br2" timeOffset="121876.76">21437 11760 0,'0'0'16,"0"0"-16,0 0 16,0 0-1,0 0-15,0 0 16,45-108 0,-20 96-16,12 4 15,2 5-15,13 6 16,11-2-1,8 5 1,0 5-16,-10 0 16,-11 3-16,-11 9 15,-20 11 1,-12 12-16,-19 21 16,-17 27-1,-15 6-15,-8-7 16,-7-10-16,8-18 15,15-15 1,8-13-16,17-17 16,11-13-1,0-2-15,65-12 16,13 2 0,14 0-16,2 3 15,-9 7 1,-10 2-16,-21 7 15,-12 13-15</inkml:trace>
  <inkml:trace contextRef="#ctx0" brushRef="#br2" timeOffset="122439.09">22781 12560 0,'0'0'0,"0"0"15,0 0 1,0 148-16,-21-89 15,-8 0 1,-9 8-16,-2 16 16,-5 17-1,7 6-15,6-13 16,16-4-16</inkml:trace>
  <inkml:trace contextRef="#ctx0" brushRef="#br2" timeOffset="122976.38">22325 12948 0,'0'0'0,"0"0"15,100 2-15,-22-2 16,5-4 0,-2-1-16,-5 1 15,1 1 1,5 1-16,0 14 16,-6 1-16,-16 14 15,-20 11 1</inkml:trace>
  <inkml:trace contextRef="#ctx0" brushRef="#br2" timeOffset="124177.2">23294 12754 0,'0'0'0,"0"0"15,0 0-15,0 0 16,0 0-16,0 0 15,0 0-15,0 0 16,-45-109 0,45 87-1,10-3-15,5-10 16,9-5-16,4 1 16,8 8-1,3 9-15,-9 15 16,-10 18-1,-15 26-15,-17 29 16,-15 16-16,-5 10 16,-5 15-1,-2 8 1,3-2-16,1-10 16,9-14-16,5-12 15,8-19 1,15-13-16,6-15 15,10-11 1,7-11-16,13-8 16,9-4-16,13-7 15,15-5 1,10 2 0,5-2-16,-8 2 15,-7 7-15,-22 5 16,-21 4-1,-23 5-15,-9 11 16,-45-18 0,45 0-16,0 0 15,0 0-15</inkml:trace>
  <inkml:trace contextRef="#ctx0" brushRef="#br2" timeOffset="124795.3">23451 12327 0,'0'0'0,"0"0"16,0 0-16,0 0 16,0 0-1,46-98 1,-2 84-16,16-2 16,1 0-16,3 4 15,-3-2 1,-5 6-16,-4 1 15,-6 7 1,-11 3-16,-13 8 16,-10 7-16,-12 0 15,-18 10 1,-5 6-16,-9 10 16,-1 11-1,4 4-15,1 7 16,14 1-1,13-13-15,12-2 16,7-9 0,17-7-16,13-13 15,11-4-15,13-11 16,3-2 0,0-2-16,-7-2 15,-15 0 1,-11-4-16,-22 0 15,-20-16-15,-20-52 16,20 70 0,0 0-16,0 0 15</inkml:trace>
  <inkml:trace contextRef="#ctx0" brushRef="#br2" timeOffset="126059.1">22193 8340 0,'0'0'0,"0"0"15,0 0 1,0 0-16,0 0 15,0 0 1,0 0-16,0 0 16,-35 110-16,63-56 15,5 6 1,5-1-16,1-2 16,-2 7-1,-6 7-15,-10 13 16,-8 30-16,-8 12 15,-12-2 1,-10-16 0,2-16-16,-3-11 15,4-13-15,7-12 16</inkml:trace>
  <inkml:trace contextRef="#ctx0" brushRef="#br2" timeOffset="126686.66">22503 8354 0,'0'0'0,"0"0"0,0 0 16,0 0-1,0 0-15,0 0 16,0 0 0,0 0-16,0 0 15,0 0 1,104 33-16,-44-40 15,22 0-15,21 3 16,9 7 0,-5 8-1,-18 24-15,-26 33 16,-34 35-16,-33 8 16,-39 11-1,-31 13-15,-13-8 16,4-19-16,12-26 15,16-29 1,19-20 0,11-20-16,18-13 15,7 0-15,43-27 16,17 16 0,20 4-16,12 7 15,0 11 1,-6 6-16,-12 5 15,-24 3-15,-23 2 16,-29 5 0,-37 11-1,-49 7-15,-45-1 16,-22-4-16</inkml:trace>
  <inkml:trace contextRef="#ctx0" brushRef="#br2" timeOffset="127129.34">20789 9136 0,'0'0'0,"0"0"16,0 0-16</inkml:trace>
  <inkml:trace contextRef="#ctx0" brushRef="#br2" timeOffset="127810.28">21024 9221 0,'0'0'0,"0"0"16,0 0 0,0 0-16,37 134 15,-23-83-15,11 6 16,10 3-1,12 11 1,10 2-16,3 1 16,-3-10-16,-4-8 15,-7-12 1,-10-9-16,-6-14 16,-9-9-1,-7-12-15,-7 0 16,-5-69-16,-2-48 15,-7-34 1,-11-48-16,-5-26 16,-23-10-1,-13-17-15,-15 18 16,-5 33-16,5 31 16,7 28-1,15 30 1,10 31-16,17 34 15,11 22-15,14 18 16,17 7 0,15 0-1,23 46-15,34-20 16,32 2-16,14 1 16,19-2-16,28 2 15,9-6 1,6-12-16,23-13 15,-1-23 1,-3-14-16,3-10 16,-21-2-1,-37-12-15,-21-19 16</inkml:trace>
  <inkml:trace contextRef="#ctx0" brushRef="#br1" timeOffset="154562.64">17545 6433 0,'0'0'0,"0"0"16,0 0 0,0 0-16,0 0 15,0 0 1,0 0-16,0 0 15,0 0-15,0 0 16,0 0 0,0 0-16,0 0 15,82-110 1,-78 75-16,-4-5 16,-4-2-16,-1-1 15,-4-3 1,-5 3-1,-2 0-15,-4 4 16,-8 1-16,-7 6 16,-5 10-1,-6 6-15,-10 13 16,-7 15 0,-8 11-16,-7 8 15,-3 14-15,-8 12 16,-15 11-1,-11 3-15,2 0 16,13-5 0,11-11-16,11-4 15,2-3 1,10 3-16,6-1 16,5-4-1,13 12-15,13 20 16,18 21-16,14 4 15,19-9 1,14-13-16,13-20 16,8-15-1,3-20-15,2-12 16,-3-11-16,-1-10 31,-1-11-31,-6-3 16,5-4-16,5-7 15,11-3-15,13-5 16,7-17 0,-3-17-16,-14-13 15,-11-2 1,-14-3-16,-11 11 16,-11 12-16,-15 6 15,-8 6 1,-5 4-16,-5 8 15,3 8 1,2 7-16,5 12 16,9 1-1,-5 6-15,-7 11 16,-16-2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ariate_normal_distribu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ariate_normal_distribut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ariate_normal_distribu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book/bookdraft2017nov5.pdf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.ufpe.br/~tfl2/artificial-intelligence-modern-approach.9780131038059.25368.pdf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.ufpe.br/~tfl2/artificial-intelligence-modern-approach.9780131038059.25368.pdf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.ufpe.br/~tfl2/artificial-intelligence-modern-approach.9780131038059.25368.pdf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https://en.wikipedia.org/wiki/K-means_clustering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BFE9D-FCBE-44F9-B553-63AEB53AB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https://en.wikipedia.org/wiki/Multivariate_normal_distribution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BFE9D-FCBE-44F9-B553-63AEB53AB4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https://en.wikipedia.org/wiki/Multivariate_normal_distribution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BFE9D-FCBE-44F9-B553-63AEB53AB4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https://en.wikipedia.org/wiki/Multivariate_normal_distribution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BFE9D-FCBE-44F9-B553-63AEB53AB4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http://incompleteideas.net/book/bookdraft2017nov5.pdf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95E5-B261-455E-AEC7-82DFF1DC5E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https://www.cin.ufpe.br/~tfl2/artificial-intelligence-modern-approach.9780131038059.25368.pdf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95E5-B261-455E-AEC7-82DFF1DC5E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https://www.cin.ufpe.br/~tfl2/artificial-intelligence-modern-approach.9780131038059.25368.pdf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95E5-B261-455E-AEC7-82DFF1DC5E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https://www.cin.ufpe.br/~tfl2/artificial-intelligence-modern-approach.9780131038059.25368.pdf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95E5-B261-455E-AEC7-82DFF1DC5E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https://thumbs.gfycat.com/BetterThankfulEnglishsetter-max-1mb.gif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95E5-B261-455E-AEC7-82DFF1DC5E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E3F-D621-4771-8CB8-C57E7C4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9FB0-02CA-4C5D-B8AF-040CD7CE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E3FC-E6D3-491B-95BD-7C218EB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441-F7BE-4E57-9DEF-EFA9823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0E9-02A5-4FF3-BE5D-15F899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3D43-8607-4F95-8E42-1734C712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7C89-FAB4-45FF-BA5B-00BF3491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73CD-536C-4EE8-9401-CD8578C7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AAF-DF50-4C16-BEC3-36DD35C8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8B37-EA7A-4A3A-90B4-98001D0B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ECF1-90C0-4AA5-AF7D-3A7DAEB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6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0" r:id="rId3"/>
    <p:sldLayoutId id="2147483661" r:id="rId4"/>
    <p:sldLayoutId id="2147483662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peofdata.wordpress.com/2014/03/04/k-modes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customXml" Target="../ink/ink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customXml" Target="../ink/ink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customXml" Target="../ink/ink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customXml" Target="../ink/ink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9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customXml" Target="../ink/ink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D2896D-E4C2-4961-BCFB-384A6AEF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357C3E-65DA-4C9B-83D4-F706D93C3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70F8-929A-4C0F-9C05-F95D5C9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Similarity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45D-E67E-419F-9DDC-919A10A2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distance measure d(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Symmetry: 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Self Consistency: d(</a:t>
            </a:r>
            <a:r>
              <a:rPr lang="en-US" dirty="0" err="1"/>
              <a:t>x,x</a:t>
            </a:r>
            <a:r>
              <a:rPr lang="en-US" dirty="0"/>
              <a:t>) = 0</a:t>
            </a:r>
          </a:p>
          <a:p>
            <a:pPr marL="0" indent="0">
              <a:buNone/>
            </a:pPr>
            <a:r>
              <a:rPr lang="en-US" dirty="0"/>
              <a:t>	Positivity: d(</a:t>
            </a:r>
            <a:r>
              <a:rPr lang="en-US" dirty="0" err="1"/>
              <a:t>x,y</a:t>
            </a:r>
            <a:r>
              <a:rPr lang="en-US" dirty="0"/>
              <a:t>) = 0 if x = y</a:t>
            </a:r>
          </a:p>
          <a:p>
            <a:pPr marL="0" indent="0">
              <a:buNone/>
            </a:pPr>
            <a:r>
              <a:rPr lang="en-US" dirty="0"/>
              <a:t>	Triangle Inequality: d(</a:t>
            </a:r>
            <a:r>
              <a:rPr lang="en-US" dirty="0" err="1"/>
              <a:t>x,y</a:t>
            </a:r>
            <a:r>
              <a:rPr lang="en-US" dirty="0"/>
              <a:t>) &lt;=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F4A1B-5ACA-483C-82DA-8593495FD716}"/>
                  </a:ext>
                </a:extLst>
              </p14:cNvPr>
              <p14:cNvContentPartPr/>
              <p14:nvPr/>
            </p14:nvContentPartPr>
            <p14:xfrm>
              <a:off x="387360" y="2382840"/>
              <a:ext cx="6411960" cy="170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F4A1B-5ACA-483C-82DA-8593495FD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2373480"/>
                <a:ext cx="6430680" cy="17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26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311700" y="2198674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E918-02E6-4C55-A663-B1328D6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CF12-6251-498E-9FC5-1B3C3398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Samples = matrix (of features X entries)</a:t>
            </a:r>
          </a:p>
          <a:p>
            <a:pPr marL="0" indent="0">
              <a:buNone/>
            </a:pPr>
            <a:r>
              <a:rPr lang="en-US" dirty="0"/>
              <a:t>Cents = array of K random points (within min, max of each dimension)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not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changed_points</a:t>
            </a:r>
            <a:r>
              <a:rPr lang="en-US" dirty="0"/>
              <a:t> &gt; 0, Cents – </a:t>
            </a:r>
            <a:r>
              <a:rPr lang="en-US" dirty="0" err="1"/>
              <a:t>Old_cents</a:t>
            </a:r>
            <a:r>
              <a:rPr lang="en-US" dirty="0"/>
              <a:t> &gt; </a:t>
            </a:r>
            <a:r>
              <a:rPr lang="en-US" dirty="0" err="1"/>
              <a:t>lamda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Sample_cluster</a:t>
            </a:r>
            <a:r>
              <a:rPr lang="en-US" dirty="0"/>
              <a:t> = array tracking nearest centroid (aka cluster)</a:t>
            </a:r>
          </a:p>
          <a:p>
            <a:pPr marL="0" indent="0">
              <a:buNone/>
            </a:pPr>
            <a:r>
              <a:rPr lang="en-US" dirty="0"/>
              <a:t>	Cents </a:t>
            </a:r>
            <a:r>
              <a:rPr lang="en-US" dirty="0">
                <a:sym typeface="Wingdings" panose="05000000000000000000" pitchFamily="2" charset="2"/>
              </a:rPr>
              <a:t> recompute based on </a:t>
            </a:r>
            <a:r>
              <a:rPr lang="en-US" dirty="0" err="1">
                <a:sym typeface="Wingdings" panose="05000000000000000000" pitchFamily="2" charset="2"/>
              </a:rPr>
              <a:t>Sample_cluster</a:t>
            </a:r>
            <a:r>
              <a:rPr lang="en-US" dirty="0">
                <a:sym typeface="Wingdings" panose="05000000000000000000" pitchFamily="2" charset="2"/>
              </a:rPr>
              <a:t> (keep old to loop)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Return </a:t>
            </a:r>
            <a:r>
              <a:rPr lang="en-US" dirty="0" err="1">
                <a:sym typeface="Wingdings" panose="05000000000000000000" pitchFamily="2" charset="2"/>
              </a:rPr>
              <a:t>sample_cluster</a:t>
            </a:r>
            <a:r>
              <a:rPr lang="en-US" dirty="0">
                <a:sym typeface="Wingdings" panose="05000000000000000000" pitchFamily="2" charset="2"/>
              </a:rPr>
              <a:t>, Cents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66038-E876-4280-8253-E168DA1E11FB}"/>
                  </a:ext>
                </a:extLst>
              </p14:cNvPr>
              <p14:cNvContentPartPr/>
              <p14:nvPr/>
            </p14:nvContentPartPr>
            <p14:xfrm>
              <a:off x="124200" y="1536840"/>
              <a:ext cx="8349120" cy="191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66038-E876-4280-8253-E168DA1E1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1527480"/>
                <a:ext cx="836784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74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95A1-B97F-4E3B-9DDB-A6DD519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Centroids for</a:t>
            </a:r>
            <a:br>
              <a:rPr lang="en-US" dirty="0"/>
            </a:br>
            <a:r>
              <a:rPr lang="en-US" dirty="0"/>
              <a:t>multiple clusters</a:t>
            </a:r>
          </a:p>
          <a:p>
            <a:pPr lvl="2"/>
            <a:r>
              <a:rPr lang="en-US" dirty="0"/>
              <a:t>Compute Cluster Assignment</a:t>
            </a:r>
            <a:br>
              <a:rPr lang="en-US" dirty="0"/>
            </a:br>
            <a:r>
              <a:rPr lang="en-US" dirty="0"/>
              <a:t>for points</a:t>
            </a:r>
          </a:p>
          <a:p>
            <a:pPr lvl="2"/>
            <a:r>
              <a:rPr lang="en-US" dirty="0"/>
              <a:t>E.g. Euclidian distance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>
            <a:cxnSpLocks/>
          </p:cNvCxnSpPr>
          <p:nvPr/>
        </p:nvCxnSpPr>
        <p:spPr>
          <a:xfrm>
            <a:off x="4286707" y="1258214"/>
            <a:ext cx="0" cy="2662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flipH="1">
            <a:off x="4286707" y="3920948"/>
            <a:ext cx="43013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49FDEA2-4508-499B-A90A-A6BF7CB9166C}"/>
              </a:ext>
            </a:extLst>
          </p:cNvPr>
          <p:cNvSpPr/>
          <p:nvPr/>
        </p:nvSpPr>
        <p:spPr>
          <a:xfrm>
            <a:off x="5181532" y="2240361"/>
            <a:ext cx="160927" cy="160927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9854" y="2250623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A05FD6D-C963-4F9B-87D7-D99FF1D5F89C}"/>
              </a:ext>
            </a:extLst>
          </p:cNvPr>
          <p:cNvSpPr/>
          <p:nvPr/>
        </p:nvSpPr>
        <p:spPr>
          <a:xfrm>
            <a:off x="7452968" y="1414959"/>
            <a:ext cx="160927" cy="160927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F7E05-0767-4B3A-B643-AC59E98F4392}"/>
              </a:ext>
            </a:extLst>
          </p:cNvPr>
          <p:cNvCxnSpPr>
            <a:stCxn id="11" idx="2"/>
            <a:endCxn id="8" idx="7"/>
          </p:cNvCxnSpPr>
          <p:nvPr/>
        </p:nvCxnSpPr>
        <p:spPr>
          <a:xfrm flipH="1">
            <a:off x="6129770" y="1575886"/>
            <a:ext cx="1353932" cy="3044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64A3F-6FBD-4025-BC18-034B1AAB940D}"/>
              </a:ext>
            </a:extLst>
          </p:cNvPr>
          <p:cNvCxnSpPr>
            <a:cxnSpLocks/>
            <a:stCxn id="11" idx="2"/>
            <a:endCxn id="10" idx="7"/>
          </p:cNvCxnSpPr>
          <p:nvPr/>
        </p:nvCxnSpPr>
        <p:spPr>
          <a:xfrm flipH="1">
            <a:off x="6595712" y="1575886"/>
            <a:ext cx="887990" cy="3044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76ED0-C376-4AC7-A779-937D5CBE9B99}"/>
              </a:ext>
            </a:extLst>
          </p:cNvPr>
          <p:cNvCxnSpPr>
            <a:cxnSpLocks/>
            <a:stCxn id="11" idx="2"/>
            <a:endCxn id="9" idx="7"/>
          </p:cNvCxnSpPr>
          <p:nvPr/>
        </p:nvCxnSpPr>
        <p:spPr>
          <a:xfrm flipH="1">
            <a:off x="6137269" y="1575886"/>
            <a:ext cx="1346433" cy="689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10C37-969D-41CD-9C54-6674EA54BDD1}"/>
              </a:ext>
            </a:extLst>
          </p:cNvPr>
          <p:cNvCxnSpPr>
            <a:stCxn id="7" idx="4"/>
            <a:endCxn id="8" idx="3"/>
          </p:cNvCxnSpPr>
          <p:nvPr/>
        </p:nvCxnSpPr>
        <p:spPr>
          <a:xfrm flipV="1">
            <a:off x="5342459" y="1952791"/>
            <a:ext cx="714894" cy="34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449BE-68BB-4C4D-8241-E045A8C9AC76}"/>
              </a:ext>
            </a:extLst>
          </p:cNvPr>
          <p:cNvCxnSpPr>
            <a:cxnSpLocks/>
            <a:stCxn id="7" idx="4"/>
            <a:endCxn id="10" idx="3"/>
          </p:cNvCxnSpPr>
          <p:nvPr/>
        </p:nvCxnSpPr>
        <p:spPr>
          <a:xfrm flipV="1">
            <a:off x="5342459" y="1952790"/>
            <a:ext cx="1180836" cy="3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382814-13B0-42BA-8047-1F796CBA71F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flipV="1">
            <a:off x="5342459" y="2265621"/>
            <a:ext cx="722393" cy="3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2686DA-0E5C-4317-B340-F7769A60A471}"/>
              </a:ext>
            </a:extLst>
          </p:cNvPr>
          <p:cNvCxnSpPr/>
          <p:nvPr/>
        </p:nvCxnSpPr>
        <p:spPr>
          <a:xfrm>
            <a:off x="4206240" y="1510057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A64B0F-492C-4372-9C08-583B75A640D0}"/>
              </a:ext>
            </a:extLst>
          </p:cNvPr>
          <p:cNvCxnSpPr/>
          <p:nvPr/>
        </p:nvCxnSpPr>
        <p:spPr>
          <a:xfrm>
            <a:off x="4206240" y="1916581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9C261-BA54-43D3-984A-5E041B1F241C}"/>
              </a:ext>
            </a:extLst>
          </p:cNvPr>
          <p:cNvCxnSpPr/>
          <p:nvPr/>
        </p:nvCxnSpPr>
        <p:spPr>
          <a:xfrm>
            <a:off x="4206240" y="2322730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B39E76-0653-4DEE-9686-D6ADC50DC3C3}"/>
              </a:ext>
            </a:extLst>
          </p:cNvPr>
          <p:cNvCxnSpPr>
            <a:cxnSpLocks/>
          </p:cNvCxnSpPr>
          <p:nvPr/>
        </p:nvCxnSpPr>
        <p:spPr>
          <a:xfrm flipV="1">
            <a:off x="5261995" y="1074611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EAD452-32B1-49A8-B52B-904F8E6D7926}"/>
              </a:ext>
            </a:extLst>
          </p:cNvPr>
          <p:cNvCxnSpPr>
            <a:cxnSpLocks/>
          </p:cNvCxnSpPr>
          <p:nvPr/>
        </p:nvCxnSpPr>
        <p:spPr>
          <a:xfrm flipV="1">
            <a:off x="6093561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1917-E259-4362-8DA6-6C174A872FD7}"/>
              </a:ext>
            </a:extLst>
          </p:cNvPr>
          <p:cNvCxnSpPr>
            <a:cxnSpLocks/>
          </p:cNvCxnSpPr>
          <p:nvPr/>
        </p:nvCxnSpPr>
        <p:spPr>
          <a:xfrm flipV="1">
            <a:off x="6575280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6FBB41-D508-4567-ACED-F9F3590A472F}"/>
              </a:ext>
            </a:extLst>
          </p:cNvPr>
          <p:cNvCxnSpPr>
            <a:cxnSpLocks/>
          </p:cNvCxnSpPr>
          <p:nvPr/>
        </p:nvCxnSpPr>
        <p:spPr>
          <a:xfrm flipV="1">
            <a:off x="7556524" y="101650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F960BE5-950D-4FEE-BA37-527B4ADACF5A}"/>
              </a:ext>
            </a:extLst>
          </p:cNvPr>
          <p:cNvSpPr txBox="1"/>
          <p:nvPr/>
        </p:nvSpPr>
        <p:spPr>
          <a:xfrm>
            <a:off x="5181532" y="4198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81054-F859-4429-8D4F-F8C3AFD76BD2}"/>
              </a:ext>
            </a:extLst>
          </p:cNvPr>
          <p:cNvSpPr txBox="1"/>
          <p:nvPr/>
        </p:nvSpPr>
        <p:spPr>
          <a:xfrm>
            <a:off x="5959034" y="4154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057DD-40A9-4EAE-8B85-EBEE7D7DCBBD}"/>
              </a:ext>
            </a:extLst>
          </p:cNvPr>
          <p:cNvSpPr txBox="1"/>
          <p:nvPr/>
        </p:nvSpPr>
        <p:spPr>
          <a:xfrm>
            <a:off x="6453686" y="41699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73373-A6A5-471E-B7E5-1E27CED6D4B0}"/>
              </a:ext>
            </a:extLst>
          </p:cNvPr>
          <p:cNvSpPr txBox="1"/>
          <p:nvPr/>
        </p:nvSpPr>
        <p:spPr>
          <a:xfrm>
            <a:off x="7435659" y="41537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0444F-BC4E-4028-AA24-431427A9D795}"/>
              </a:ext>
            </a:extLst>
          </p:cNvPr>
          <p:cNvSpPr txBox="1"/>
          <p:nvPr/>
        </p:nvSpPr>
        <p:spPr>
          <a:xfrm>
            <a:off x="3920242" y="21669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9E6F-EE97-4ADE-A735-82610D2FF19E}"/>
              </a:ext>
            </a:extLst>
          </p:cNvPr>
          <p:cNvSpPr txBox="1"/>
          <p:nvPr/>
        </p:nvSpPr>
        <p:spPr>
          <a:xfrm>
            <a:off x="3922402" y="1766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A0A5BE-6B26-423C-9761-E504A7D41986}"/>
              </a:ext>
            </a:extLst>
          </p:cNvPr>
          <p:cNvSpPr txBox="1"/>
          <p:nvPr/>
        </p:nvSpPr>
        <p:spPr>
          <a:xfrm>
            <a:off x="3911973" y="1351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9D000-808C-4A8F-B3E7-A465C951E193}"/>
                  </a:ext>
                </a:extLst>
              </p14:cNvPr>
              <p14:cNvContentPartPr/>
              <p14:nvPr/>
            </p14:nvContentPartPr>
            <p14:xfrm>
              <a:off x="5781600" y="1567080"/>
              <a:ext cx="925200" cy="99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9D000-808C-4A8F-B3E7-A465C951E1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240" y="1557720"/>
                <a:ext cx="943920" cy="10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8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Centroids for</a:t>
                </a:r>
                <a:br>
                  <a:rPr lang="en-US" dirty="0"/>
                </a:br>
                <a:r>
                  <a:rPr lang="en-US" dirty="0"/>
                  <a:t>multiple clusters</a:t>
                </a:r>
              </a:p>
              <a:p>
                <a:pPr lvl="2"/>
                <a:r>
                  <a:rPr lang="en-US" dirty="0"/>
                  <a:t>Compute Cluster Assignment</a:t>
                </a:r>
                <a:br>
                  <a:rPr lang="en-US" dirty="0"/>
                </a:br>
                <a:r>
                  <a:rPr lang="en-US" dirty="0"/>
                  <a:t>for points</a:t>
                </a:r>
              </a:p>
              <a:p>
                <a:pPr lvl="2"/>
                <a:r>
                  <a:rPr lang="en-US" dirty="0"/>
                  <a:t>E.g. Euclidian distance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𝑐𝑒𝑛𝑡𝑟𝑜𝑖𝑑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𝑠𝑎𝑚𝑝𝑙𝑒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>
            <a:cxnSpLocks/>
          </p:cNvCxnSpPr>
          <p:nvPr/>
        </p:nvCxnSpPr>
        <p:spPr>
          <a:xfrm>
            <a:off x="4286707" y="1258214"/>
            <a:ext cx="0" cy="2662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flipH="1">
            <a:off x="4286707" y="3920948"/>
            <a:ext cx="43013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49FDEA2-4508-499B-A90A-A6BF7CB9166C}"/>
              </a:ext>
            </a:extLst>
          </p:cNvPr>
          <p:cNvSpPr/>
          <p:nvPr/>
        </p:nvSpPr>
        <p:spPr>
          <a:xfrm>
            <a:off x="5181532" y="2240361"/>
            <a:ext cx="160927" cy="160927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9854" y="2250623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A05FD6D-C963-4F9B-87D7-D99FF1D5F89C}"/>
              </a:ext>
            </a:extLst>
          </p:cNvPr>
          <p:cNvSpPr/>
          <p:nvPr/>
        </p:nvSpPr>
        <p:spPr>
          <a:xfrm>
            <a:off x="7452968" y="1414959"/>
            <a:ext cx="160927" cy="160927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F7E05-0767-4B3A-B643-AC59E98F4392}"/>
              </a:ext>
            </a:extLst>
          </p:cNvPr>
          <p:cNvCxnSpPr>
            <a:stCxn id="11" idx="2"/>
            <a:endCxn id="8" idx="7"/>
          </p:cNvCxnSpPr>
          <p:nvPr/>
        </p:nvCxnSpPr>
        <p:spPr>
          <a:xfrm flipH="1">
            <a:off x="6129770" y="1575886"/>
            <a:ext cx="1353932" cy="3044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64A3F-6FBD-4025-BC18-034B1AAB940D}"/>
              </a:ext>
            </a:extLst>
          </p:cNvPr>
          <p:cNvCxnSpPr>
            <a:cxnSpLocks/>
            <a:stCxn id="11" idx="2"/>
            <a:endCxn id="10" idx="7"/>
          </p:cNvCxnSpPr>
          <p:nvPr/>
        </p:nvCxnSpPr>
        <p:spPr>
          <a:xfrm flipH="1">
            <a:off x="6595712" y="1575886"/>
            <a:ext cx="887990" cy="3044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76ED0-C376-4AC7-A779-937D5CBE9B99}"/>
              </a:ext>
            </a:extLst>
          </p:cNvPr>
          <p:cNvCxnSpPr>
            <a:cxnSpLocks/>
            <a:stCxn id="11" idx="2"/>
            <a:endCxn id="9" idx="7"/>
          </p:cNvCxnSpPr>
          <p:nvPr/>
        </p:nvCxnSpPr>
        <p:spPr>
          <a:xfrm flipH="1">
            <a:off x="6137269" y="1575886"/>
            <a:ext cx="1346433" cy="689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10C37-969D-41CD-9C54-6674EA54BDD1}"/>
              </a:ext>
            </a:extLst>
          </p:cNvPr>
          <p:cNvCxnSpPr>
            <a:stCxn id="7" idx="4"/>
            <a:endCxn id="8" idx="3"/>
          </p:cNvCxnSpPr>
          <p:nvPr/>
        </p:nvCxnSpPr>
        <p:spPr>
          <a:xfrm flipV="1">
            <a:off x="5342459" y="1952791"/>
            <a:ext cx="714894" cy="34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449BE-68BB-4C4D-8241-E045A8C9AC76}"/>
              </a:ext>
            </a:extLst>
          </p:cNvPr>
          <p:cNvCxnSpPr>
            <a:cxnSpLocks/>
            <a:stCxn id="7" idx="4"/>
            <a:endCxn id="10" idx="3"/>
          </p:cNvCxnSpPr>
          <p:nvPr/>
        </p:nvCxnSpPr>
        <p:spPr>
          <a:xfrm flipV="1">
            <a:off x="5342459" y="1952790"/>
            <a:ext cx="1180836" cy="3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382814-13B0-42BA-8047-1F796CBA71F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flipV="1">
            <a:off x="5342459" y="2265621"/>
            <a:ext cx="722393" cy="3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2686DA-0E5C-4317-B340-F7769A60A471}"/>
              </a:ext>
            </a:extLst>
          </p:cNvPr>
          <p:cNvCxnSpPr/>
          <p:nvPr/>
        </p:nvCxnSpPr>
        <p:spPr>
          <a:xfrm>
            <a:off x="4206240" y="1510057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A64B0F-492C-4372-9C08-583B75A640D0}"/>
              </a:ext>
            </a:extLst>
          </p:cNvPr>
          <p:cNvCxnSpPr/>
          <p:nvPr/>
        </p:nvCxnSpPr>
        <p:spPr>
          <a:xfrm>
            <a:off x="4206240" y="1916581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9C261-BA54-43D3-984A-5E041B1F241C}"/>
              </a:ext>
            </a:extLst>
          </p:cNvPr>
          <p:cNvCxnSpPr/>
          <p:nvPr/>
        </p:nvCxnSpPr>
        <p:spPr>
          <a:xfrm>
            <a:off x="4206240" y="2322730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B39E76-0653-4DEE-9686-D6ADC50DC3C3}"/>
              </a:ext>
            </a:extLst>
          </p:cNvPr>
          <p:cNvCxnSpPr>
            <a:cxnSpLocks/>
          </p:cNvCxnSpPr>
          <p:nvPr/>
        </p:nvCxnSpPr>
        <p:spPr>
          <a:xfrm flipV="1">
            <a:off x="5261995" y="1074611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EAD452-32B1-49A8-B52B-904F8E6D7926}"/>
              </a:ext>
            </a:extLst>
          </p:cNvPr>
          <p:cNvCxnSpPr>
            <a:cxnSpLocks/>
          </p:cNvCxnSpPr>
          <p:nvPr/>
        </p:nvCxnSpPr>
        <p:spPr>
          <a:xfrm flipV="1">
            <a:off x="6093561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1917-E259-4362-8DA6-6C174A872FD7}"/>
              </a:ext>
            </a:extLst>
          </p:cNvPr>
          <p:cNvCxnSpPr>
            <a:cxnSpLocks/>
          </p:cNvCxnSpPr>
          <p:nvPr/>
        </p:nvCxnSpPr>
        <p:spPr>
          <a:xfrm flipV="1">
            <a:off x="6575280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6FBB41-D508-4567-ACED-F9F3590A472F}"/>
              </a:ext>
            </a:extLst>
          </p:cNvPr>
          <p:cNvCxnSpPr>
            <a:cxnSpLocks/>
          </p:cNvCxnSpPr>
          <p:nvPr/>
        </p:nvCxnSpPr>
        <p:spPr>
          <a:xfrm flipV="1">
            <a:off x="7556524" y="101650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F960BE5-950D-4FEE-BA37-527B4ADACF5A}"/>
              </a:ext>
            </a:extLst>
          </p:cNvPr>
          <p:cNvSpPr txBox="1"/>
          <p:nvPr/>
        </p:nvSpPr>
        <p:spPr>
          <a:xfrm>
            <a:off x="5181532" y="4198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81054-F859-4429-8D4F-F8C3AFD76BD2}"/>
              </a:ext>
            </a:extLst>
          </p:cNvPr>
          <p:cNvSpPr txBox="1"/>
          <p:nvPr/>
        </p:nvSpPr>
        <p:spPr>
          <a:xfrm>
            <a:off x="5959034" y="4154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057DD-40A9-4EAE-8B85-EBEE7D7DCBBD}"/>
              </a:ext>
            </a:extLst>
          </p:cNvPr>
          <p:cNvSpPr txBox="1"/>
          <p:nvPr/>
        </p:nvSpPr>
        <p:spPr>
          <a:xfrm>
            <a:off x="6453686" y="41699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73373-A6A5-471E-B7E5-1E27CED6D4B0}"/>
              </a:ext>
            </a:extLst>
          </p:cNvPr>
          <p:cNvSpPr txBox="1"/>
          <p:nvPr/>
        </p:nvSpPr>
        <p:spPr>
          <a:xfrm>
            <a:off x="7435659" y="41537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0444F-BC4E-4028-AA24-431427A9D795}"/>
              </a:ext>
            </a:extLst>
          </p:cNvPr>
          <p:cNvSpPr txBox="1"/>
          <p:nvPr/>
        </p:nvSpPr>
        <p:spPr>
          <a:xfrm>
            <a:off x="3920242" y="21669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9E6F-EE97-4ADE-A735-82610D2FF19E}"/>
              </a:ext>
            </a:extLst>
          </p:cNvPr>
          <p:cNvSpPr txBox="1"/>
          <p:nvPr/>
        </p:nvSpPr>
        <p:spPr>
          <a:xfrm>
            <a:off x="3922402" y="1766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A0A5BE-6B26-423C-9761-E504A7D41986}"/>
              </a:ext>
            </a:extLst>
          </p:cNvPr>
          <p:cNvSpPr txBox="1"/>
          <p:nvPr/>
        </p:nvSpPr>
        <p:spPr>
          <a:xfrm>
            <a:off x="3911973" y="1351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0A9CE6-BC9F-42D1-A607-F3FFBA14F606}"/>
                  </a:ext>
                </a:extLst>
              </p14:cNvPr>
              <p14:cNvContentPartPr/>
              <p14:nvPr/>
            </p14:nvContentPartPr>
            <p14:xfrm>
              <a:off x="1606320" y="717840"/>
              <a:ext cx="7261200" cy="438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0A9CE6-BC9F-42D1-A607-F3FFBA14F6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6960" y="708480"/>
                <a:ext cx="7279920" cy="44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06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Centroids for</a:t>
                </a:r>
                <a:br>
                  <a:rPr lang="en-US" dirty="0"/>
                </a:br>
                <a:r>
                  <a:rPr lang="en-US" dirty="0"/>
                  <a:t>multiple clusters</a:t>
                </a:r>
              </a:p>
              <a:p>
                <a:pPr lvl="2"/>
                <a:r>
                  <a:rPr lang="en-US" dirty="0"/>
                  <a:t>Compute Cluster Assignment</a:t>
                </a:r>
                <a:br>
                  <a:rPr lang="en-US" dirty="0"/>
                </a:br>
                <a:r>
                  <a:rPr lang="en-US" dirty="0"/>
                  <a:t>for points</a:t>
                </a:r>
              </a:p>
              <a:p>
                <a:pPr lvl="2"/>
                <a:r>
                  <a:rPr lang="en-US" dirty="0"/>
                  <a:t>E.g. Euclidian distance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𝑐𝑒𝑛𝑡𝑟𝑜𝑖𝑑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𝑠𝑎𝑚𝑝𝑙𝑒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>
            <a:cxnSpLocks/>
          </p:cNvCxnSpPr>
          <p:nvPr/>
        </p:nvCxnSpPr>
        <p:spPr>
          <a:xfrm>
            <a:off x="4286707" y="1258214"/>
            <a:ext cx="0" cy="2662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flipH="1">
            <a:off x="4286707" y="3920948"/>
            <a:ext cx="43013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49FDEA2-4508-499B-A90A-A6BF7CB9166C}"/>
              </a:ext>
            </a:extLst>
          </p:cNvPr>
          <p:cNvSpPr/>
          <p:nvPr/>
        </p:nvSpPr>
        <p:spPr>
          <a:xfrm>
            <a:off x="5181532" y="2240361"/>
            <a:ext cx="160927" cy="160927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9854" y="2250623"/>
            <a:ext cx="102413" cy="1024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A05FD6D-C963-4F9B-87D7-D99FF1D5F89C}"/>
              </a:ext>
            </a:extLst>
          </p:cNvPr>
          <p:cNvSpPr/>
          <p:nvPr/>
        </p:nvSpPr>
        <p:spPr>
          <a:xfrm>
            <a:off x="7452968" y="1414959"/>
            <a:ext cx="160927" cy="160927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F7E05-0767-4B3A-B643-AC59E98F4392}"/>
              </a:ext>
            </a:extLst>
          </p:cNvPr>
          <p:cNvCxnSpPr>
            <a:stCxn id="11" idx="2"/>
            <a:endCxn id="8" idx="7"/>
          </p:cNvCxnSpPr>
          <p:nvPr/>
        </p:nvCxnSpPr>
        <p:spPr>
          <a:xfrm flipH="1">
            <a:off x="6129770" y="1575886"/>
            <a:ext cx="1353932" cy="3044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64A3F-6FBD-4025-BC18-034B1AAB940D}"/>
              </a:ext>
            </a:extLst>
          </p:cNvPr>
          <p:cNvCxnSpPr>
            <a:cxnSpLocks/>
            <a:stCxn id="11" idx="2"/>
            <a:endCxn id="10" idx="7"/>
          </p:cNvCxnSpPr>
          <p:nvPr/>
        </p:nvCxnSpPr>
        <p:spPr>
          <a:xfrm flipH="1">
            <a:off x="6595712" y="1575886"/>
            <a:ext cx="887990" cy="3044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76ED0-C376-4AC7-A779-937D5CBE9B99}"/>
              </a:ext>
            </a:extLst>
          </p:cNvPr>
          <p:cNvCxnSpPr>
            <a:cxnSpLocks/>
            <a:stCxn id="11" idx="2"/>
            <a:endCxn id="9" idx="7"/>
          </p:cNvCxnSpPr>
          <p:nvPr/>
        </p:nvCxnSpPr>
        <p:spPr>
          <a:xfrm flipH="1">
            <a:off x="6137269" y="1575886"/>
            <a:ext cx="1346433" cy="689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10C37-969D-41CD-9C54-6674EA54BDD1}"/>
              </a:ext>
            </a:extLst>
          </p:cNvPr>
          <p:cNvCxnSpPr>
            <a:stCxn id="7" idx="4"/>
            <a:endCxn id="8" idx="3"/>
          </p:cNvCxnSpPr>
          <p:nvPr/>
        </p:nvCxnSpPr>
        <p:spPr>
          <a:xfrm flipV="1">
            <a:off x="5342459" y="1952791"/>
            <a:ext cx="714894" cy="34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449BE-68BB-4C4D-8241-E045A8C9AC76}"/>
              </a:ext>
            </a:extLst>
          </p:cNvPr>
          <p:cNvCxnSpPr>
            <a:cxnSpLocks/>
            <a:stCxn id="7" idx="4"/>
            <a:endCxn id="10" idx="3"/>
          </p:cNvCxnSpPr>
          <p:nvPr/>
        </p:nvCxnSpPr>
        <p:spPr>
          <a:xfrm flipV="1">
            <a:off x="5342459" y="1952790"/>
            <a:ext cx="1180836" cy="3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382814-13B0-42BA-8047-1F796CBA71F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flipV="1">
            <a:off x="5342459" y="2265621"/>
            <a:ext cx="722393" cy="3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2686DA-0E5C-4317-B340-F7769A60A471}"/>
              </a:ext>
            </a:extLst>
          </p:cNvPr>
          <p:cNvCxnSpPr/>
          <p:nvPr/>
        </p:nvCxnSpPr>
        <p:spPr>
          <a:xfrm>
            <a:off x="4206240" y="1510057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A64B0F-492C-4372-9C08-583B75A640D0}"/>
              </a:ext>
            </a:extLst>
          </p:cNvPr>
          <p:cNvCxnSpPr/>
          <p:nvPr/>
        </p:nvCxnSpPr>
        <p:spPr>
          <a:xfrm>
            <a:off x="4206240" y="1916581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9C261-BA54-43D3-984A-5E041B1F241C}"/>
              </a:ext>
            </a:extLst>
          </p:cNvPr>
          <p:cNvCxnSpPr/>
          <p:nvPr/>
        </p:nvCxnSpPr>
        <p:spPr>
          <a:xfrm>
            <a:off x="4206240" y="2322730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B39E76-0653-4DEE-9686-D6ADC50DC3C3}"/>
              </a:ext>
            </a:extLst>
          </p:cNvPr>
          <p:cNvCxnSpPr>
            <a:cxnSpLocks/>
          </p:cNvCxnSpPr>
          <p:nvPr/>
        </p:nvCxnSpPr>
        <p:spPr>
          <a:xfrm flipV="1">
            <a:off x="5261995" y="1074611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EAD452-32B1-49A8-B52B-904F8E6D7926}"/>
              </a:ext>
            </a:extLst>
          </p:cNvPr>
          <p:cNvCxnSpPr>
            <a:cxnSpLocks/>
          </p:cNvCxnSpPr>
          <p:nvPr/>
        </p:nvCxnSpPr>
        <p:spPr>
          <a:xfrm flipV="1">
            <a:off x="6093561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1917-E259-4362-8DA6-6C174A872FD7}"/>
              </a:ext>
            </a:extLst>
          </p:cNvPr>
          <p:cNvCxnSpPr>
            <a:cxnSpLocks/>
          </p:cNvCxnSpPr>
          <p:nvPr/>
        </p:nvCxnSpPr>
        <p:spPr>
          <a:xfrm flipV="1">
            <a:off x="6575280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6FBB41-D508-4567-ACED-F9F3590A472F}"/>
              </a:ext>
            </a:extLst>
          </p:cNvPr>
          <p:cNvCxnSpPr>
            <a:cxnSpLocks/>
          </p:cNvCxnSpPr>
          <p:nvPr/>
        </p:nvCxnSpPr>
        <p:spPr>
          <a:xfrm flipV="1">
            <a:off x="7556524" y="101650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F960BE5-950D-4FEE-BA37-527B4ADACF5A}"/>
              </a:ext>
            </a:extLst>
          </p:cNvPr>
          <p:cNvSpPr txBox="1"/>
          <p:nvPr/>
        </p:nvSpPr>
        <p:spPr>
          <a:xfrm>
            <a:off x="5181532" y="4198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81054-F859-4429-8D4F-F8C3AFD76BD2}"/>
              </a:ext>
            </a:extLst>
          </p:cNvPr>
          <p:cNvSpPr txBox="1"/>
          <p:nvPr/>
        </p:nvSpPr>
        <p:spPr>
          <a:xfrm>
            <a:off x="5959034" y="4154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057DD-40A9-4EAE-8B85-EBEE7D7DCBBD}"/>
              </a:ext>
            </a:extLst>
          </p:cNvPr>
          <p:cNvSpPr txBox="1"/>
          <p:nvPr/>
        </p:nvSpPr>
        <p:spPr>
          <a:xfrm>
            <a:off x="6453686" y="41699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73373-A6A5-471E-B7E5-1E27CED6D4B0}"/>
              </a:ext>
            </a:extLst>
          </p:cNvPr>
          <p:cNvSpPr txBox="1"/>
          <p:nvPr/>
        </p:nvSpPr>
        <p:spPr>
          <a:xfrm>
            <a:off x="7435659" y="41537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0444F-BC4E-4028-AA24-431427A9D795}"/>
              </a:ext>
            </a:extLst>
          </p:cNvPr>
          <p:cNvSpPr txBox="1"/>
          <p:nvPr/>
        </p:nvSpPr>
        <p:spPr>
          <a:xfrm>
            <a:off x="3920242" y="21669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9E6F-EE97-4ADE-A735-82610D2FF19E}"/>
              </a:ext>
            </a:extLst>
          </p:cNvPr>
          <p:cNvSpPr txBox="1"/>
          <p:nvPr/>
        </p:nvSpPr>
        <p:spPr>
          <a:xfrm>
            <a:off x="3922402" y="1766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A0A5BE-6B26-423C-9761-E504A7D41986}"/>
              </a:ext>
            </a:extLst>
          </p:cNvPr>
          <p:cNvSpPr txBox="1"/>
          <p:nvPr/>
        </p:nvSpPr>
        <p:spPr>
          <a:xfrm>
            <a:off x="3911973" y="1351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683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95A1-B97F-4E3B-9DDB-A6DD519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Cluster Assignment for Points</a:t>
            </a:r>
          </a:p>
          <a:p>
            <a:pPr lvl="2"/>
            <a:r>
              <a:rPr lang="en-US" dirty="0"/>
              <a:t>Compute Centroid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>
            <a:cxnSpLocks/>
          </p:cNvCxnSpPr>
          <p:nvPr/>
        </p:nvCxnSpPr>
        <p:spPr>
          <a:xfrm>
            <a:off x="4286707" y="1258214"/>
            <a:ext cx="0" cy="2662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flipH="1">
            <a:off x="4286707" y="3920948"/>
            <a:ext cx="43013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9854" y="2250623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A64B0F-492C-4372-9C08-583B75A640D0}"/>
              </a:ext>
            </a:extLst>
          </p:cNvPr>
          <p:cNvCxnSpPr/>
          <p:nvPr/>
        </p:nvCxnSpPr>
        <p:spPr>
          <a:xfrm>
            <a:off x="4206240" y="1916581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9C261-BA54-43D3-984A-5E041B1F241C}"/>
              </a:ext>
            </a:extLst>
          </p:cNvPr>
          <p:cNvCxnSpPr/>
          <p:nvPr/>
        </p:nvCxnSpPr>
        <p:spPr>
          <a:xfrm>
            <a:off x="4206240" y="2322730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EAD452-32B1-49A8-B52B-904F8E6D7926}"/>
              </a:ext>
            </a:extLst>
          </p:cNvPr>
          <p:cNvCxnSpPr>
            <a:cxnSpLocks/>
          </p:cNvCxnSpPr>
          <p:nvPr/>
        </p:nvCxnSpPr>
        <p:spPr>
          <a:xfrm flipV="1">
            <a:off x="6093561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1917-E259-4362-8DA6-6C174A872FD7}"/>
              </a:ext>
            </a:extLst>
          </p:cNvPr>
          <p:cNvCxnSpPr>
            <a:cxnSpLocks/>
          </p:cNvCxnSpPr>
          <p:nvPr/>
        </p:nvCxnSpPr>
        <p:spPr>
          <a:xfrm flipV="1">
            <a:off x="6575280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2981054-F859-4429-8D4F-F8C3AFD76BD2}"/>
              </a:ext>
            </a:extLst>
          </p:cNvPr>
          <p:cNvSpPr txBox="1"/>
          <p:nvPr/>
        </p:nvSpPr>
        <p:spPr>
          <a:xfrm>
            <a:off x="5959034" y="4154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057DD-40A9-4EAE-8B85-EBEE7D7DCBBD}"/>
              </a:ext>
            </a:extLst>
          </p:cNvPr>
          <p:cNvSpPr txBox="1"/>
          <p:nvPr/>
        </p:nvSpPr>
        <p:spPr>
          <a:xfrm>
            <a:off x="6453686" y="41699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0444F-BC4E-4028-AA24-431427A9D795}"/>
              </a:ext>
            </a:extLst>
          </p:cNvPr>
          <p:cNvSpPr txBox="1"/>
          <p:nvPr/>
        </p:nvSpPr>
        <p:spPr>
          <a:xfrm>
            <a:off x="3920242" y="21669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9E6F-EE97-4ADE-A735-82610D2FF19E}"/>
              </a:ext>
            </a:extLst>
          </p:cNvPr>
          <p:cNvSpPr txBox="1"/>
          <p:nvPr/>
        </p:nvSpPr>
        <p:spPr>
          <a:xfrm>
            <a:off x="3922402" y="1766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565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Cluster Assignment for Points</a:t>
                </a:r>
              </a:p>
              <a:p>
                <a:pPr lvl="2"/>
                <a:r>
                  <a:rPr lang="en-US" dirty="0"/>
                  <a:t>Compute Centroid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𝑐𝑒𝑛𝑡𝑟𝑜𝑖𝑑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𝑑𝑖𝑚𝑒𝑛𝑠𝑖𝑜𝑛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A95A1-B97F-4E3B-9DDB-A6DD5191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>
            <a:cxnSpLocks/>
          </p:cNvCxnSpPr>
          <p:nvPr/>
        </p:nvCxnSpPr>
        <p:spPr>
          <a:xfrm>
            <a:off x="4286707" y="1258214"/>
            <a:ext cx="0" cy="2662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flipH="1">
            <a:off x="4286707" y="3920948"/>
            <a:ext cx="43013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9854" y="2250623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A64B0F-492C-4372-9C08-583B75A640D0}"/>
              </a:ext>
            </a:extLst>
          </p:cNvPr>
          <p:cNvCxnSpPr/>
          <p:nvPr/>
        </p:nvCxnSpPr>
        <p:spPr>
          <a:xfrm>
            <a:off x="4206240" y="1916581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9C261-BA54-43D3-984A-5E041B1F241C}"/>
              </a:ext>
            </a:extLst>
          </p:cNvPr>
          <p:cNvCxnSpPr/>
          <p:nvPr/>
        </p:nvCxnSpPr>
        <p:spPr>
          <a:xfrm>
            <a:off x="4206240" y="2322730"/>
            <a:ext cx="4133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EAD452-32B1-49A8-B52B-904F8E6D7926}"/>
              </a:ext>
            </a:extLst>
          </p:cNvPr>
          <p:cNvCxnSpPr>
            <a:cxnSpLocks/>
          </p:cNvCxnSpPr>
          <p:nvPr/>
        </p:nvCxnSpPr>
        <p:spPr>
          <a:xfrm flipV="1">
            <a:off x="6093561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1917-E259-4362-8DA6-6C174A872FD7}"/>
              </a:ext>
            </a:extLst>
          </p:cNvPr>
          <p:cNvCxnSpPr>
            <a:cxnSpLocks/>
          </p:cNvCxnSpPr>
          <p:nvPr/>
        </p:nvCxnSpPr>
        <p:spPr>
          <a:xfrm flipV="1">
            <a:off x="6575280" y="1017725"/>
            <a:ext cx="0" cy="3029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2981054-F859-4429-8D4F-F8C3AFD76BD2}"/>
              </a:ext>
            </a:extLst>
          </p:cNvPr>
          <p:cNvSpPr txBox="1"/>
          <p:nvPr/>
        </p:nvSpPr>
        <p:spPr>
          <a:xfrm>
            <a:off x="5959034" y="4154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057DD-40A9-4EAE-8B85-EBEE7D7DCBBD}"/>
              </a:ext>
            </a:extLst>
          </p:cNvPr>
          <p:cNvSpPr txBox="1"/>
          <p:nvPr/>
        </p:nvSpPr>
        <p:spPr>
          <a:xfrm>
            <a:off x="6453686" y="41699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0444F-BC4E-4028-AA24-431427A9D795}"/>
              </a:ext>
            </a:extLst>
          </p:cNvPr>
          <p:cNvSpPr txBox="1"/>
          <p:nvPr/>
        </p:nvSpPr>
        <p:spPr>
          <a:xfrm>
            <a:off x="3920242" y="21669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9E6F-EE97-4ADE-A735-82610D2FF19E}"/>
              </a:ext>
            </a:extLst>
          </p:cNvPr>
          <p:cNvSpPr txBox="1"/>
          <p:nvPr/>
        </p:nvSpPr>
        <p:spPr>
          <a:xfrm>
            <a:off x="3922402" y="1766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3E868C-01BA-4BDD-B077-301033DE523A}"/>
                  </a:ext>
                </a:extLst>
              </p14:cNvPr>
              <p14:cNvContentPartPr/>
              <p14:nvPr/>
            </p14:nvContentPartPr>
            <p14:xfrm>
              <a:off x="738720" y="80280"/>
              <a:ext cx="8156880" cy="480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3E868C-01BA-4BDD-B077-301033DE5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60" y="70920"/>
                <a:ext cx="817560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52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250A-3EDB-473F-9E6E-1ED4570D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– Sensitive to Initial 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105B-6330-4378-AA69-B2010F3A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 Means can be easily thrown off by outliers or nonlinearities</a:t>
            </a:r>
          </a:p>
          <a:p>
            <a:pPr marL="0" indent="0">
              <a:buNone/>
            </a:pPr>
            <a:r>
              <a:rPr lang="en-US" dirty="0"/>
              <a:t>Can converge to a variety of points</a:t>
            </a:r>
          </a:p>
          <a:p>
            <a:pPr marL="0" indent="0">
              <a:buNone/>
            </a:pPr>
            <a:r>
              <a:rPr lang="en-US" dirty="0"/>
              <a:t>	 - Converging to </a:t>
            </a:r>
            <a:r>
              <a:rPr lang="en-US" i="1" dirty="0"/>
              <a:t>Local Minimum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Fix?</a:t>
            </a:r>
          </a:p>
          <a:p>
            <a:pPr marL="0" indent="0">
              <a:buNone/>
            </a:pPr>
            <a:r>
              <a:rPr lang="en-US" dirty="0"/>
              <a:t>Run several times (random initialization) and choose best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Choose Centroids that are well separated (K Means ++, see PS5)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679C1A-38BF-4990-801F-3F49F14739C1}"/>
                  </a:ext>
                </a:extLst>
              </p14:cNvPr>
              <p14:cNvContentPartPr/>
              <p14:nvPr/>
            </p14:nvContentPartPr>
            <p14:xfrm>
              <a:off x="227160" y="2347200"/>
              <a:ext cx="504720" cy="108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679C1A-38BF-4990-801F-3F49F1473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800" y="2337840"/>
                <a:ext cx="523440" cy="11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33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E343-C67B-4288-ABDF-DF39EB6B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#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3CFA-9CBD-4007-A6F1-90A17351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8575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Elbow Method</a:t>
            </a:r>
          </a:p>
          <a:p>
            <a:pPr marL="0" indent="0">
              <a:buNone/>
            </a:pPr>
            <a:r>
              <a:rPr lang="en-US" dirty="0"/>
              <a:t> - Choose the number of clusters with the most change in the derivative of the loss (i.e. choose the most bent elbow)</a:t>
            </a:r>
          </a:p>
          <a:p>
            <a:pPr marL="0" indent="0">
              <a:buNone/>
            </a:pPr>
            <a:r>
              <a:rPr lang="en-US" dirty="0"/>
              <a:t>L2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B2BF2-8D20-457B-BC13-10261E54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635049"/>
            <a:ext cx="5029200" cy="2731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B62F6-1286-4A35-97E5-324B066F0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98106"/>
            <a:ext cx="2100263" cy="971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1F8893-8D44-44C2-9823-9698185407B9}"/>
                  </a:ext>
                </a:extLst>
              </p14:cNvPr>
              <p14:cNvContentPartPr/>
              <p14:nvPr/>
            </p14:nvContentPartPr>
            <p14:xfrm>
              <a:off x="4023720" y="2080080"/>
              <a:ext cx="3392280" cy="187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1F8893-8D44-44C2-9823-9698185407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4360" y="2070720"/>
                <a:ext cx="3411000" cy="18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4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C9C78-90ED-420D-9556-64537109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3B76A-7FA2-42B2-936E-66CE9A8C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  <a:p>
            <a:pPr lvl="1"/>
            <a:r>
              <a:rPr lang="en-US" dirty="0"/>
              <a:t>4/18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Problem Set 5</a:t>
            </a:r>
          </a:p>
          <a:p>
            <a:pPr lvl="1"/>
            <a:r>
              <a:rPr lang="en-US" dirty="0"/>
              <a:t>Due 4/27 (Wednesday the week before finals)</a:t>
            </a:r>
          </a:p>
          <a:p>
            <a:endParaRPr lang="en-US" dirty="0"/>
          </a:p>
          <a:p>
            <a:r>
              <a:rPr lang="en-US" dirty="0"/>
              <a:t>Project Milestone 4</a:t>
            </a:r>
          </a:p>
          <a:p>
            <a:pPr lvl="1"/>
            <a:r>
              <a:rPr lang="en-US" dirty="0"/>
              <a:t>Due Saturday, 4/30 @ 4:30PM – Our Final Exam Slot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DA869F-34D4-44A4-A634-4CD960059935}"/>
                  </a:ext>
                </a:extLst>
              </p14:cNvPr>
              <p14:cNvContentPartPr/>
              <p14:nvPr/>
            </p14:nvContentPartPr>
            <p14:xfrm>
              <a:off x="2415960" y="1191240"/>
              <a:ext cx="3303000" cy="379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DA869F-34D4-44A4-A634-4CD960059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6600" y="1181880"/>
                <a:ext cx="3321720" cy="38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D35-C7B9-4E98-B001-F4CEDC26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–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F432-7266-4F31-8282-08E070FF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Encode same or different / create one-hot vectors</a:t>
            </a:r>
          </a:p>
          <a:p>
            <a:pPr marL="0" indent="0">
              <a:buNone/>
            </a:pPr>
            <a:r>
              <a:rPr lang="en-US" dirty="0"/>
              <a:t>Improvement: adjust distance based on how common an option is</a:t>
            </a:r>
          </a:p>
          <a:p>
            <a:pPr marL="0" indent="0">
              <a:buNone/>
            </a:pPr>
            <a:r>
              <a:rPr lang="en-US" dirty="0"/>
              <a:t>	- If 90% of your sample is non-smoking, being a smoking sample 	is more of an oddity, so perhaps it should differentiate a cluster</a:t>
            </a:r>
          </a:p>
          <a:p>
            <a:pPr marL="0" indent="0">
              <a:buNone/>
            </a:pPr>
            <a:r>
              <a:rPr lang="en-US" dirty="0"/>
              <a:t>	- K Means – adjust based on popularity for non-binary</a:t>
            </a:r>
          </a:p>
          <a:p>
            <a:pPr marL="0" indent="0">
              <a:buNone/>
            </a:pPr>
            <a:r>
              <a:rPr lang="en-US" dirty="0"/>
              <a:t>	- K Modes – simplify as binary, either most popular choice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>
                <a:hlinkClick r:id="rId2"/>
              </a:rPr>
              <a:t>https://shapeofdata.wordpress.com/2014/03/04/k-modes/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8344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173038" y="2571750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CEEA-FFE9-4F15-8CE8-23B7B90C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K Means –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x</a:t>
                </a:r>
                <a:r>
                  <a:rPr lang="en-US" baseline="-25000" dirty="0"/>
                  <a:t>i</a:t>
                </a:r>
                <a:r>
                  <a:rPr lang="en-US" dirty="0"/>
                  <a:t> is my sample,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the assigned cluster (z = {1…K})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Treat clusters as a Multivariate Gaussian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mean vector (a.k.a. centroid)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covariance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π</m:t>
                    </m:r>
                  </m:oMath>
                </a14:m>
                <a:r>
                  <a:rPr lang="en-US" dirty="0"/>
                  <a:t>= prior for 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ultivariateNormal.png">
            <a:extLst>
              <a:ext uri="{FF2B5EF4-FFF2-40B4-BE49-F238E27FC236}">
                <a16:creationId xmlns:a16="http://schemas.microsoft.com/office/drawing/2014/main" id="{31A09DB9-8FF0-439F-A5FE-C928DCBD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885626"/>
            <a:ext cx="2143125" cy="16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CEF8E-C593-4CFD-AC93-11821E8406B2}"/>
                  </a:ext>
                </a:extLst>
              </p14:cNvPr>
              <p14:cNvContentPartPr/>
              <p14:nvPr/>
            </p14:nvContentPartPr>
            <p14:xfrm>
              <a:off x="6977160" y="1585800"/>
              <a:ext cx="2243160" cy="252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CEF8E-C593-4CFD-AC93-11821E840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7800" y="1576440"/>
                <a:ext cx="2261880" cy="25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74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CEEA-FFE9-4F15-8CE8-23B7B90C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K Means –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x</a:t>
                </a:r>
                <a:r>
                  <a:rPr lang="en-US" baseline="-25000" dirty="0"/>
                  <a:t>i</a:t>
                </a:r>
                <a:r>
                  <a:rPr lang="en-US" dirty="0"/>
                  <a:t> is my sample,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the assigned cluster (z = {1…K})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Treat clusters as a Multivariate Gaussian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mean vector (a.k.a. centroid)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covariance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π</m:t>
                    </m:r>
                  </m:oMath>
                </a14:m>
                <a:r>
                  <a:rPr lang="en-US" dirty="0"/>
                  <a:t>= prior for z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ultivariateNormal.png">
            <a:extLst>
              <a:ext uri="{FF2B5EF4-FFF2-40B4-BE49-F238E27FC236}">
                <a16:creationId xmlns:a16="http://schemas.microsoft.com/office/drawing/2014/main" id="{31A09DB9-8FF0-439F-A5FE-C928DCBD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885626"/>
            <a:ext cx="2143125" cy="16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501FC-9A4F-47F5-8E2F-3A50FC2C2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56" y="3896824"/>
            <a:ext cx="4325587" cy="1246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93CAB-8FC3-49BD-BF46-6096C0B3BC01}"/>
                  </a:ext>
                </a:extLst>
              </p14:cNvPr>
              <p14:cNvContentPartPr/>
              <p14:nvPr/>
            </p14:nvContentPartPr>
            <p14:xfrm>
              <a:off x="3971160" y="3454560"/>
              <a:ext cx="2802600" cy="163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93CAB-8FC3-49BD-BF46-6096C0B3BC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00" y="3445200"/>
                <a:ext cx="2821320" cy="16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05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CE4D-F4D2-4177-8075-A638CB91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 – Expectation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7A1D-4F03-4552-AD3B-77030B67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Hold Z fixed, maximize our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44DA9-7E34-4888-B997-63C04AEC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12" y="2553772"/>
            <a:ext cx="5147385" cy="2648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37D30-93D2-4899-9545-8C2A7006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12" y="2009198"/>
            <a:ext cx="3659676" cy="56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D9CD34-D805-425A-8849-8252A3C8036D}"/>
                  </a:ext>
                </a:extLst>
              </p14:cNvPr>
              <p14:cNvContentPartPr/>
              <p14:nvPr/>
            </p14:nvContentPartPr>
            <p14:xfrm>
              <a:off x="1665360" y="1785240"/>
              <a:ext cx="1094400" cy="318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D9CD34-D805-425A-8849-8252A3C80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000" y="1775880"/>
                <a:ext cx="1113120" cy="32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9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95A1-B97F-4E3B-9DDB-A6DD519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Centroids, Covariance, Priors for</a:t>
            </a:r>
            <a:br>
              <a:rPr lang="en-US" dirty="0"/>
            </a:br>
            <a:r>
              <a:rPr lang="en-US" dirty="0"/>
              <a:t>multiple clusters</a:t>
            </a:r>
          </a:p>
          <a:p>
            <a:pPr lvl="2"/>
            <a:r>
              <a:rPr lang="en-US" dirty="0"/>
              <a:t>Compute Cluster Assignment</a:t>
            </a:r>
            <a:br>
              <a:rPr lang="en-US" dirty="0"/>
            </a:br>
            <a:r>
              <a:rPr lang="en-US" dirty="0"/>
              <a:t>for points (max probability)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/>
          <p:nvPr/>
        </p:nvCxnSpPr>
        <p:spPr>
          <a:xfrm>
            <a:off x="4286707" y="1448410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rot="5400000">
            <a:off x="5522975" y="2684679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49FDEA2-4508-499B-A90A-A6BF7CB9166C}"/>
              </a:ext>
            </a:extLst>
          </p:cNvPr>
          <p:cNvSpPr/>
          <p:nvPr/>
        </p:nvSpPr>
        <p:spPr>
          <a:xfrm>
            <a:off x="5749747" y="2355494"/>
            <a:ext cx="160927" cy="160927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2354" y="245502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A05FD6D-C963-4F9B-87D7-D99FF1D5F89C}"/>
              </a:ext>
            </a:extLst>
          </p:cNvPr>
          <p:cNvSpPr/>
          <p:nvPr/>
        </p:nvSpPr>
        <p:spPr>
          <a:xfrm>
            <a:off x="7452968" y="1414959"/>
            <a:ext cx="160927" cy="160927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35F785-A7D9-4765-919B-82A191325877}"/>
              </a:ext>
            </a:extLst>
          </p:cNvPr>
          <p:cNvSpPr/>
          <p:nvPr/>
        </p:nvSpPr>
        <p:spPr>
          <a:xfrm>
            <a:off x="5508346" y="1967788"/>
            <a:ext cx="665682" cy="100308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1C220-7E6C-40E3-A025-F434531FD309}"/>
              </a:ext>
            </a:extLst>
          </p:cNvPr>
          <p:cNvSpPr/>
          <p:nvPr/>
        </p:nvSpPr>
        <p:spPr>
          <a:xfrm>
            <a:off x="5324853" y="1674460"/>
            <a:ext cx="1010713" cy="152299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E6EC61-27EE-479A-8687-C8B732DA7860}"/>
              </a:ext>
            </a:extLst>
          </p:cNvPr>
          <p:cNvSpPr/>
          <p:nvPr/>
        </p:nvSpPr>
        <p:spPr>
          <a:xfrm>
            <a:off x="5163616" y="1414959"/>
            <a:ext cx="1355141" cy="2041994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047196-34F2-4372-9C0E-13F92D94C888}"/>
              </a:ext>
            </a:extLst>
          </p:cNvPr>
          <p:cNvSpPr/>
          <p:nvPr/>
        </p:nvSpPr>
        <p:spPr>
          <a:xfrm rot="7200000">
            <a:off x="7200591" y="1023813"/>
            <a:ext cx="665682" cy="100308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71DD47-4D28-4556-99CE-BF154FBE85A2}"/>
              </a:ext>
            </a:extLst>
          </p:cNvPr>
          <p:cNvSpPr/>
          <p:nvPr/>
        </p:nvSpPr>
        <p:spPr>
          <a:xfrm rot="7200000">
            <a:off x="7041999" y="784840"/>
            <a:ext cx="982863" cy="14810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B350C6-2C4C-4CFD-80A7-B24D0B57A116}"/>
              </a:ext>
            </a:extLst>
          </p:cNvPr>
          <p:cNvSpPr/>
          <p:nvPr/>
        </p:nvSpPr>
        <p:spPr>
          <a:xfrm rot="7200000">
            <a:off x="6926804" y="619927"/>
            <a:ext cx="1213251" cy="182818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568729-5EE4-420C-8D00-52F6596C65F0}"/>
                  </a:ext>
                </a:extLst>
              </p14:cNvPr>
              <p14:cNvContentPartPr/>
              <p14:nvPr/>
            </p14:nvContentPartPr>
            <p14:xfrm>
              <a:off x="406800" y="1558440"/>
              <a:ext cx="7066080" cy="3249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568729-5EE4-420C-8D00-52F6596C6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440" y="1549080"/>
                <a:ext cx="7084800" cy="32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82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CEEA-FFE9-4F15-8CE8-23B7B90C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K Means –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x</a:t>
                </a:r>
                <a:r>
                  <a:rPr lang="en-US" baseline="-25000" dirty="0"/>
                  <a:t>i</a:t>
                </a:r>
                <a:r>
                  <a:rPr lang="en-US" dirty="0"/>
                  <a:t> is my sample,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the assigned cluster (z = {1…K})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Treat clusters as a Multivariate Gaussian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mean vector (a.k.a. centroid)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covariance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π</m:t>
                    </m:r>
                  </m:oMath>
                </a14:m>
                <a:r>
                  <a:rPr lang="en-US" dirty="0"/>
                  <a:t>= prior for z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6D1F7-A8F0-4E38-9E96-12F82A131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ultivariateNormal.png">
            <a:extLst>
              <a:ext uri="{FF2B5EF4-FFF2-40B4-BE49-F238E27FC236}">
                <a16:creationId xmlns:a16="http://schemas.microsoft.com/office/drawing/2014/main" id="{31A09DB9-8FF0-439F-A5FE-C928DCBD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885626"/>
            <a:ext cx="2143125" cy="16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501FC-9A4F-47F5-8E2F-3A50FC2C2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56" y="3896824"/>
            <a:ext cx="4325587" cy="1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0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95A1-B97F-4E3B-9DDB-A6DD519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Centroids, Covariance, Priors for</a:t>
            </a:r>
            <a:br>
              <a:rPr lang="en-US" dirty="0"/>
            </a:br>
            <a:r>
              <a:rPr lang="en-US" dirty="0"/>
              <a:t>multiple clusters</a:t>
            </a:r>
          </a:p>
          <a:p>
            <a:pPr lvl="2"/>
            <a:r>
              <a:rPr lang="en-US" dirty="0"/>
              <a:t>Compute Cluster Assignment</a:t>
            </a:r>
            <a:br>
              <a:rPr lang="en-US" dirty="0"/>
            </a:br>
            <a:r>
              <a:rPr lang="en-US" dirty="0"/>
              <a:t>for points (max probability)</a:t>
            </a:r>
          </a:p>
          <a:p>
            <a:pPr lvl="2"/>
            <a:r>
              <a:rPr lang="en-US" dirty="0"/>
              <a:t>*Compute easily calculatable</a:t>
            </a:r>
            <a:br>
              <a:rPr lang="en-US" dirty="0"/>
            </a:br>
            <a:r>
              <a:rPr lang="en-US" dirty="0"/>
              <a:t>portions of the probability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/>
          <p:nvPr/>
        </p:nvCxnSpPr>
        <p:spPr>
          <a:xfrm>
            <a:off x="4286707" y="1448410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rot="5400000">
            <a:off x="5522975" y="2684679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49FDEA2-4508-499B-A90A-A6BF7CB9166C}"/>
              </a:ext>
            </a:extLst>
          </p:cNvPr>
          <p:cNvSpPr/>
          <p:nvPr/>
        </p:nvSpPr>
        <p:spPr>
          <a:xfrm>
            <a:off x="5749747" y="2355494"/>
            <a:ext cx="160927" cy="160927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2354" y="245502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A05FD6D-C963-4F9B-87D7-D99FF1D5F89C}"/>
              </a:ext>
            </a:extLst>
          </p:cNvPr>
          <p:cNvSpPr/>
          <p:nvPr/>
        </p:nvSpPr>
        <p:spPr>
          <a:xfrm>
            <a:off x="7452968" y="1414959"/>
            <a:ext cx="160927" cy="160927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35F785-A7D9-4765-919B-82A191325877}"/>
              </a:ext>
            </a:extLst>
          </p:cNvPr>
          <p:cNvSpPr/>
          <p:nvPr/>
        </p:nvSpPr>
        <p:spPr>
          <a:xfrm>
            <a:off x="5508346" y="1967788"/>
            <a:ext cx="665682" cy="100308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1C220-7E6C-40E3-A025-F434531FD309}"/>
              </a:ext>
            </a:extLst>
          </p:cNvPr>
          <p:cNvSpPr/>
          <p:nvPr/>
        </p:nvSpPr>
        <p:spPr>
          <a:xfrm>
            <a:off x="5324853" y="1674460"/>
            <a:ext cx="1010713" cy="152299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E6EC61-27EE-479A-8687-C8B732DA7860}"/>
              </a:ext>
            </a:extLst>
          </p:cNvPr>
          <p:cNvSpPr/>
          <p:nvPr/>
        </p:nvSpPr>
        <p:spPr>
          <a:xfrm>
            <a:off x="5163616" y="1414959"/>
            <a:ext cx="1355141" cy="2041994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047196-34F2-4372-9C0E-13F92D94C888}"/>
              </a:ext>
            </a:extLst>
          </p:cNvPr>
          <p:cNvSpPr/>
          <p:nvPr/>
        </p:nvSpPr>
        <p:spPr>
          <a:xfrm rot="7200000">
            <a:off x="7200591" y="1023813"/>
            <a:ext cx="665682" cy="100308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71DD47-4D28-4556-99CE-BF154FBE85A2}"/>
              </a:ext>
            </a:extLst>
          </p:cNvPr>
          <p:cNvSpPr/>
          <p:nvPr/>
        </p:nvSpPr>
        <p:spPr>
          <a:xfrm rot="7200000">
            <a:off x="7041999" y="784840"/>
            <a:ext cx="982863" cy="14810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B350C6-2C4C-4CFD-80A7-B24D0B57A116}"/>
              </a:ext>
            </a:extLst>
          </p:cNvPr>
          <p:cNvSpPr/>
          <p:nvPr/>
        </p:nvSpPr>
        <p:spPr>
          <a:xfrm rot="7200000">
            <a:off x="6926804" y="619927"/>
            <a:ext cx="1213251" cy="182818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17D-91C1-40B4-BDF3-DDB2B08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95A1-B97F-4E3B-9DDB-A6DD519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Cluster Assignment for points</a:t>
            </a:r>
          </a:p>
          <a:p>
            <a:pPr lvl="2"/>
            <a:r>
              <a:rPr lang="en-US" dirty="0"/>
              <a:t>Compute Centroid, Covariance,</a:t>
            </a:r>
            <a:br>
              <a:rPr lang="en-US" dirty="0"/>
            </a:br>
            <a:r>
              <a:rPr lang="en-US" dirty="0"/>
              <a:t>Prior for clusters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EEE145-D183-4E27-B830-E0F161FD2134}"/>
              </a:ext>
            </a:extLst>
          </p:cNvPr>
          <p:cNvCxnSpPr/>
          <p:nvPr/>
        </p:nvCxnSpPr>
        <p:spPr>
          <a:xfrm>
            <a:off x="4286707" y="1448410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8F376-FAB4-462A-8A80-904F567DCA04}"/>
              </a:ext>
            </a:extLst>
          </p:cNvPr>
          <p:cNvCxnSpPr>
            <a:cxnSpLocks/>
          </p:cNvCxnSpPr>
          <p:nvPr/>
        </p:nvCxnSpPr>
        <p:spPr>
          <a:xfrm rot="5400000">
            <a:off x="5522975" y="2684679"/>
            <a:ext cx="0" cy="2472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54D245E-D462-4FBC-921A-BAD9A2C5F747}"/>
              </a:ext>
            </a:extLst>
          </p:cNvPr>
          <p:cNvSpPr/>
          <p:nvPr/>
        </p:nvSpPr>
        <p:spPr>
          <a:xfrm>
            <a:off x="6042355" y="1865376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CE523-CFFE-442E-814F-3D31F5C86206}"/>
              </a:ext>
            </a:extLst>
          </p:cNvPr>
          <p:cNvSpPr/>
          <p:nvPr/>
        </p:nvSpPr>
        <p:spPr>
          <a:xfrm>
            <a:off x="6042354" y="245502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39924-C053-4F35-89A9-E2532F6AB370}"/>
              </a:ext>
            </a:extLst>
          </p:cNvPr>
          <p:cNvSpPr/>
          <p:nvPr/>
        </p:nvSpPr>
        <p:spPr>
          <a:xfrm>
            <a:off x="6508297" y="1865375"/>
            <a:ext cx="102413" cy="10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76BD3-FB32-49E8-A90E-C73FD26C77BC}"/>
                  </a:ext>
                </a:extLst>
              </p14:cNvPr>
              <p14:cNvContentPartPr/>
              <p14:nvPr/>
            </p14:nvContentPartPr>
            <p14:xfrm>
              <a:off x="6178320" y="2022120"/>
              <a:ext cx="1040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76BD3-FB32-49E8-A90E-C73FD26C7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960" y="2012760"/>
                <a:ext cx="122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54723A-9C00-4272-8636-68A205E0807A}"/>
                  </a:ext>
                </a:extLst>
              </p14:cNvPr>
              <p14:cNvContentPartPr/>
              <p14:nvPr/>
            </p14:nvContentPartPr>
            <p14:xfrm>
              <a:off x="5605920" y="1296360"/>
              <a:ext cx="1270080" cy="126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54723A-9C00-4272-8636-68A205E08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6560" y="1287000"/>
                <a:ext cx="1288800" cy="12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20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311700" y="1235763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984-002B-42DF-8427-D2C9302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– Special Topics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3F5F-2F5B-4B47-83EE-AD77BEF7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https://forms.gle/u35fTpuzZn7FFtUF7</a:t>
            </a:r>
          </a:p>
        </p:txBody>
      </p:sp>
    </p:spTree>
    <p:extLst>
      <p:ext uri="{BB962C8B-B14F-4D97-AF65-F5344CB8AC3E}">
        <p14:creationId xmlns:p14="http://schemas.microsoft.com/office/powerpoint/2010/main" val="163465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DAF94-36F3-4B51-A368-2BCE0F85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Feed-Forward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3E40A-93DA-40D8-9E22-3320F1F0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978" y="1369219"/>
            <a:ext cx="3622372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element of a layer is connected to every element of the following layer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Ordering, neighboring doesn’t matter…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819839-ED71-4FA8-89A5-76FD49A2152F}"/>
              </a:ext>
            </a:extLst>
          </p:cNvPr>
          <p:cNvSpPr/>
          <p:nvPr/>
        </p:nvSpPr>
        <p:spPr>
          <a:xfrm>
            <a:off x="3320451" y="3660807"/>
            <a:ext cx="798184" cy="798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B63768-A6CB-4E47-887F-03BDFFA3BB07}"/>
              </a:ext>
            </a:extLst>
          </p:cNvPr>
          <p:cNvCxnSpPr>
            <a:cxnSpLocks/>
            <a:stCxn id="75" idx="6"/>
            <a:endCxn id="81" idx="2"/>
          </p:cNvCxnSpPr>
          <p:nvPr/>
        </p:nvCxnSpPr>
        <p:spPr>
          <a:xfrm>
            <a:off x="668690" y="2538767"/>
            <a:ext cx="1079232" cy="764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DF2A41-F2C5-4343-8B99-CB57B528D8B5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668691" y="1301876"/>
            <a:ext cx="1079231" cy="200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C5903-5A8D-45DF-98BC-BE401C53F2DE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 flipV="1">
            <a:off x="668690" y="3302936"/>
            <a:ext cx="1079232" cy="767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40E08F7-7B6C-401F-9860-CAAD6422B616}"/>
              </a:ext>
            </a:extLst>
          </p:cNvPr>
          <p:cNvSpPr/>
          <p:nvPr/>
        </p:nvSpPr>
        <p:spPr>
          <a:xfrm>
            <a:off x="3320450" y="2146881"/>
            <a:ext cx="798184" cy="798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924AB33-49AC-4478-A9EB-63133A757158}"/>
              </a:ext>
            </a:extLst>
          </p:cNvPr>
          <p:cNvSpPr/>
          <p:nvPr/>
        </p:nvSpPr>
        <p:spPr>
          <a:xfrm>
            <a:off x="142752" y="2275798"/>
            <a:ext cx="525938" cy="52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CCFC11D-2617-41D5-BDA4-E603A15F6F90}"/>
              </a:ext>
            </a:extLst>
          </p:cNvPr>
          <p:cNvSpPr/>
          <p:nvPr/>
        </p:nvSpPr>
        <p:spPr>
          <a:xfrm>
            <a:off x="142753" y="1038907"/>
            <a:ext cx="525938" cy="52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2AB51C-6BEC-4BA5-8623-4E72B04C1467}"/>
              </a:ext>
            </a:extLst>
          </p:cNvPr>
          <p:cNvSpPr/>
          <p:nvPr/>
        </p:nvSpPr>
        <p:spPr>
          <a:xfrm>
            <a:off x="142752" y="3807484"/>
            <a:ext cx="525938" cy="52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D34492-012C-45DF-AEE6-D342264CBB89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 flipV="1">
            <a:off x="668690" y="2151950"/>
            <a:ext cx="1079232" cy="386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91BFFE-ABBE-40BB-8E89-629761AA5094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>
            <a:off x="668691" y="1301876"/>
            <a:ext cx="1079231" cy="85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560031-11A5-4A9C-BA59-4C131B15E6B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V="1">
            <a:off x="668690" y="2151950"/>
            <a:ext cx="1079232" cy="1918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39D3069-6735-405E-90F3-0754024085F6}"/>
              </a:ext>
            </a:extLst>
          </p:cNvPr>
          <p:cNvSpPr/>
          <p:nvPr/>
        </p:nvSpPr>
        <p:spPr>
          <a:xfrm>
            <a:off x="1747922" y="2903844"/>
            <a:ext cx="798184" cy="798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7EEA52E-07D5-40A7-9B63-9C668808DF44}"/>
              </a:ext>
            </a:extLst>
          </p:cNvPr>
          <p:cNvSpPr/>
          <p:nvPr/>
        </p:nvSpPr>
        <p:spPr>
          <a:xfrm>
            <a:off x="1747922" y="1752858"/>
            <a:ext cx="798184" cy="798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F92ED8-CB09-4B9E-872C-7F716BA13DF0}"/>
              </a:ext>
            </a:extLst>
          </p:cNvPr>
          <p:cNvSpPr/>
          <p:nvPr/>
        </p:nvSpPr>
        <p:spPr>
          <a:xfrm>
            <a:off x="1747922" y="4056411"/>
            <a:ext cx="798184" cy="798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B9531D-B2D4-4075-A50B-D0C5EC041A89}"/>
              </a:ext>
            </a:extLst>
          </p:cNvPr>
          <p:cNvCxnSpPr>
            <a:cxnSpLocks/>
            <a:stCxn id="75" idx="6"/>
            <a:endCxn id="83" idx="2"/>
          </p:cNvCxnSpPr>
          <p:nvPr/>
        </p:nvCxnSpPr>
        <p:spPr>
          <a:xfrm>
            <a:off x="668690" y="2538767"/>
            <a:ext cx="1079232" cy="191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BC09FE-B4B1-403E-BC2E-72813716456E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668691" y="1301876"/>
            <a:ext cx="1079231" cy="3153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DE008FB-CD1D-4416-9AD9-D1E4045F90E8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668690" y="4070453"/>
            <a:ext cx="1079232" cy="385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DE5AF9F-6A0D-4307-BE1A-7963CEF161D7}"/>
              </a:ext>
            </a:extLst>
          </p:cNvPr>
          <p:cNvSpPr/>
          <p:nvPr/>
        </p:nvSpPr>
        <p:spPr>
          <a:xfrm>
            <a:off x="1884044" y="1038907"/>
            <a:ext cx="525938" cy="52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A8AEA7-BD9E-4C15-A21D-91F740CAC380}"/>
              </a:ext>
            </a:extLst>
          </p:cNvPr>
          <p:cNvCxnSpPr>
            <a:cxnSpLocks/>
            <a:stCxn id="87" idx="6"/>
            <a:endCxn id="74" idx="2"/>
          </p:cNvCxnSpPr>
          <p:nvPr/>
        </p:nvCxnSpPr>
        <p:spPr>
          <a:xfrm>
            <a:off x="2409982" y="1301876"/>
            <a:ext cx="910468" cy="124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60CF48-4C2E-44EB-A9A3-C6BB19264235}"/>
              </a:ext>
            </a:extLst>
          </p:cNvPr>
          <p:cNvCxnSpPr>
            <a:cxnSpLocks/>
            <a:stCxn id="82" idx="6"/>
            <a:endCxn id="74" idx="2"/>
          </p:cNvCxnSpPr>
          <p:nvPr/>
        </p:nvCxnSpPr>
        <p:spPr>
          <a:xfrm>
            <a:off x="2546106" y="2151950"/>
            <a:ext cx="774344" cy="39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C28843-7134-4247-923B-18B11AF445A6}"/>
              </a:ext>
            </a:extLst>
          </p:cNvPr>
          <p:cNvCxnSpPr>
            <a:cxnSpLocks/>
            <a:stCxn id="81" idx="6"/>
            <a:endCxn id="70" idx="2"/>
          </p:cNvCxnSpPr>
          <p:nvPr/>
        </p:nvCxnSpPr>
        <p:spPr>
          <a:xfrm>
            <a:off x="2546105" y="3302936"/>
            <a:ext cx="774345" cy="75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025C12-F932-4B29-858B-E14EACB72972}"/>
              </a:ext>
            </a:extLst>
          </p:cNvPr>
          <p:cNvCxnSpPr>
            <a:cxnSpLocks/>
            <a:stCxn id="83" idx="6"/>
            <a:endCxn id="70" idx="2"/>
          </p:cNvCxnSpPr>
          <p:nvPr/>
        </p:nvCxnSpPr>
        <p:spPr>
          <a:xfrm flipV="1">
            <a:off x="2546105" y="4059899"/>
            <a:ext cx="774345" cy="39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6FC327C-3522-4EE9-B503-9E3E17CC510C}"/>
              </a:ext>
            </a:extLst>
          </p:cNvPr>
          <p:cNvCxnSpPr>
            <a:cxnSpLocks/>
            <a:stCxn id="82" idx="6"/>
            <a:endCxn id="70" idx="2"/>
          </p:cNvCxnSpPr>
          <p:nvPr/>
        </p:nvCxnSpPr>
        <p:spPr>
          <a:xfrm>
            <a:off x="2546105" y="2151950"/>
            <a:ext cx="774345" cy="1907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DA3E00-96B7-4C97-A662-95F7ADF89330}"/>
              </a:ext>
            </a:extLst>
          </p:cNvPr>
          <p:cNvCxnSpPr>
            <a:cxnSpLocks/>
            <a:stCxn id="81" idx="6"/>
            <a:endCxn id="74" idx="2"/>
          </p:cNvCxnSpPr>
          <p:nvPr/>
        </p:nvCxnSpPr>
        <p:spPr>
          <a:xfrm flipV="1">
            <a:off x="2546106" y="2545973"/>
            <a:ext cx="774344" cy="75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D198F8-871C-4190-AB8D-D03EE1900690}"/>
              </a:ext>
            </a:extLst>
          </p:cNvPr>
          <p:cNvCxnSpPr>
            <a:cxnSpLocks/>
            <a:stCxn id="83" idx="6"/>
            <a:endCxn id="74" idx="2"/>
          </p:cNvCxnSpPr>
          <p:nvPr/>
        </p:nvCxnSpPr>
        <p:spPr>
          <a:xfrm flipV="1">
            <a:off x="2546106" y="2545973"/>
            <a:ext cx="774344" cy="1909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696EBD-DA0A-4D5B-BFD1-46172484BB30}"/>
              </a:ext>
            </a:extLst>
          </p:cNvPr>
          <p:cNvCxnSpPr>
            <a:cxnSpLocks/>
            <a:stCxn id="87" idx="6"/>
            <a:endCxn id="70" idx="2"/>
          </p:cNvCxnSpPr>
          <p:nvPr/>
        </p:nvCxnSpPr>
        <p:spPr>
          <a:xfrm>
            <a:off x="2409982" y="1301876"/>
            <a:ext cx="910469" cy="2758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9CAA4D-8455-4473-9414-93BA4469F7ED}"/>
              </a:ext>
            </a:extLst>
          </p:cNvPr>
          <p:cNvSpPr txBox="1"/>
          <p:nvPr/>
        </p:nvSpPr>
        <p:spPr>
          <a:xfrm>
            <a:off x="1068495" y="1356014"/>
            <a:ext cx="438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baseline="30000" dirty="0"/>
              <a:t>1</a:t>
            </a:r>
            <a:endParaRPr lang="en-US" sz="105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9AE6B8-ABB6-4941-9654-F6A21F378265}"/>
              </a:ext>
            </a:extLst>
          </p:cNvPr>
          <p:cNvSpPr txBox="1"/>
          <p:nvPr/>
        </p:nvSpPr>
        <p:spPr>
          <a:xfrm>
            <a:off x="2672566" y="1364332"/>
            <a:ext cx="438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baseline="30000" dirty="0"/>
              <a:t>2</a:t>
            </a:r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0A3E08-43AF-4774-8632-A601C909C5F8}"/>
              </a:ext>
            </a:extLst>
          </p:cNvPr>
          <p:cNvSpPr txBox="1"/>
          <p:nvPr/>
        </p:nvSpPr>
        <p:spPr>
          <a:xfrm>
            <a:off x="1068495" y="4410514"/>
            <a:ext cx="438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</a:t>
            </a:r>
            <a:r>
              <a:rPr lang="en-US" sz="1050" baseline="30000" dirty="0"/>
              <a:t>1</a:t>
            </a:r>
            <a:endParaRPr lang="en-US" sz="105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9D58E2-3CB5-4522-B9E3-8C4A401E3149}"/>
              </a:ext>
            </a:extLst>
          </p:cNvPr>
          <p:cNvSpPr txBox="1"/>
          <p:nvPr/>
        </p:nvSpPr>
        <p:spPr>
          <a:xfrm>
            <a:off x="2806081" y="4453922"/>
            <a:ext cx="438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</a:t>
            </a:r>
            <a:r>
              <a:rPr lang="en-US" sz="1050" baseline="30000" dirty="0"/>
              <a:t>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7200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119-2A81-497D-B949-3139215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+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D25A-8E28-4112-B838-63A66B2C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DFE5-A989-4D62-9AE0-EBDC9A6A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429"/>
            <a:ext cx="9144000" cy="2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73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B91D-6A20-4608-92E7-D29DB4D1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Matrix				Output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Convolution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2F8E-3483-4B56-AA46-CD813553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EA9FC9-5744-411F-8B4D-B19E6468A5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28650" y="1759744"/>
          <a:ext cx="2847976" cy="143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2710050111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250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04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6ECC0D-1096-49D4-9C60-5ED943945C50}"/>
              </a:ext>
            </a:extLst>
          </p:cNvPr>
          <p:cNvGraphicFramePr>
            <a:graphicFrameLocks/>
          </p:cNvGraphicFramePr>
          <p:nvPr/>
        </p:nvGraphicFramePr>
        <p:xfrm>
          <a:off x="628651" y="3592115"/>
          <a:ext cx="2135982" cy="107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" t="-794" r="-10349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35CF4C-341A-4F7F-8E79-CBEBB5B62D4E}"/>
              </a:ext>
            </a:extLst>
          </p:cNvPr>
          <p:cNvSpPr/>
          <p:nvPr/>
        </p:nvSpPr>
        <p:spPr>
          <a:xfrm>
            <a:off x="514350" y="3438524"/>
            <a:ext cx="2371725" cy="14311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B5FD4-6134-4BD4-8928-C058097061AD}"/>
              </a:ext>
            </a:extLst>
          </p:cNvPr>
          <p:cNvSpPr/>
          <p:nvPr/>
        </p:nvSpPr>
        <p:spPr>
          <a:xfrm>
            <a:off x="514350" y="1637705"/>
            <a:ext cx="2371725" cy="14311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9E48C3-5CF1-4FE5-82BE-4E46424C3730}"/>
                  </a:ext>
                </a:extLst>
              </p14:cNvPr>
              <p14:cNvContentPartPr/>
              <p14:nvPr/>
            </p14:nvContentPartPr>
            <p14:xfrm>
              <a:off x="897840" y="1126800"/>
              <a:ext cx="5743440" cy="269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9E48C3-5CF1-4FE5-82BE-4E46424C37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480" y="1117440"/>
                <a:ext cx="5762160" cy="27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64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B91D-6A20-4608-92E7-D29DB4D1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Matrix				Output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Convolution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2F8E-3483-4B56-AA46-CD813553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EA9FC9-5744-411F-8B4D-B19E6468A5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28650" y="1759744"/>
          <a:ext cx="2847976" cy="143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2710050111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250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04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6ECC0D-1096-49D4-9C60-5ED943945C50}"/>
              </a:ext>
            </a:extLst>
          </p:cNvPr>
          <p:cNvGraphicFramePr>
            <a:graphicFrameLocks/>
          </p:cNvGraphicFramePr>
          <p:nvPr/>
        </p:nvGraphicFramePr>
        <p:xfrm>
          <a:off x="628651" y="3592115"/>
          <a:ext cx="2135982" cy="107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5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05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" t="-794" r="-10349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7" t="-794" r="-484" b="-10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C293181-4BFC-4DAA-9757-59A0B46CFC68}"/>
              </a:ext>
            </a:extLst>
          </p:cNvPr>
          <p:cNvSpPr/>
          <p:nvPr/>
        </p:nvSpPr>
        <p:spPr>
          <a:xfrm>
            <a:off x="514350" y="3438524"/>
            <a:ext cx="2371725" cy="14311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AB00A-0AE0-4FF2-BFD6-188F028009EF}"/>
              </a:ext>
            </a:extLst>
          </p:cNvPr>
          <p:cNvSpPr/>
          <p:nvPr/>
        </p:nvSpPr>
        <p:spPr>
          <a:xfrm>
            <a:off x="1219200" y="1569839"/>
            <a:ext cx="2371725" cy="14311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B67B40-4D61-4C9F-8AE9-67519B8B6BCE}"/>
                  </a:ext>
                </a:extLst>
              </p14:cNvPr>
              <p14:cNvContentPartPr/>
              <p14:nvPr/>
            </p14:nvContentPartPr>
            <p14:xfrm>
              <a:off x="843840" y="736920"/>
              <a:ext cx="7182360" cy="291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B67B40-4D61-4C9F-8AE9-67519B8B6B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80" y="727560"/>
                <a:ext cx="7201080" cy="29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623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B91D-6A20-4608-92E7-D29DB4D1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Matrix				Output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Convolution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2F8E-3483-4B56-AA46-CD813553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EA9FC9-5744-411F-8B4D-B19E6468A5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28650" y="1759744"/>
          <a:ext cx="2847976" cy="143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2710050111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250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04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6ECC0D-1096-49D4-9C60-5ED943945C50}"/>
              </a:ext>
            </a:extLst>
          </p:cNvPr>
          <p:cNvGraphicFramePr>
            <a:graphicFrameLocks/>
          </p:cNvGraphicFramePr>
          <p:nvPr/>
        </p:nvGraphicFramePr>
        <p:xfrm>
          <a:off x="628651" y="3592115"/>
          <a:ext cx="2135982" cy="107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4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39918" marR="139918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715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400" b="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400" b="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F5C606F-4F20-4B26-985F-D94AEFB0F5B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0025" y="1759743"/>
              <a:ext cx="4953000" cy="1521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947328873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4026068783"/>
                        </a:ext>
                      </a:extLst>
                    </a:gridCol>
                  </a:tblGrid>
                  <a:tr h="764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" t="-794" r="-10349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7" t="-794" r="-484" b="-10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690754"/>
                      </a:ext>
                    </a:extLst>
                  </a:tr>
                  <a:tr h="756705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400" b="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400" b="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</a:p>
                      </a:txBody>
                      <a:tcPr marL="139918" marR="139918" marT="44111" marB="441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920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13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119-2A81-497D-B949-3139215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+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D25A-8E28-4112-B838-63A66B2C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DFE5-A989-4D62-9AE0-EBDC9A6A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429"/>
            <a:ext cx="9144000" cy="2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09B-8306-4FCE-A05B-315368AA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193A-05A7-4569-BE53-CAD769C4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Reduce Complexity by combining neighboring terms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max pool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B455411-6178-4FAC-AF0B-71A51BFFF1E9}"/>
              </a:ext>
            </a:extLst>
          </p:cNvPr>
          <p:cNvGraphicFramePr>
            <a:graphicFrameLocks/>
          </p:cNvGraphicFramePr>
          <p:nvPr/>
        </p:nvGraphicFramePr>
        <p:xfrm>
          <a:off x="628650" y="2571750"/>
          <a:ext cx="2450568" cy="143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642">
                  <a:extLst>
                    <a:ext uri="{9D8B030D-6E8A-4147-A177-3AD203B41FA5}">
                      <a16:colId xmlns:a16="http://schemas.microsoft.com/office/drawing/2014/main" val="1947328873"/>
                    </a:ext>
                  </a:extLst>
                </a:gridCol>
                <a:gridCol w="612642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612642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  <a:gridCol w="612642">
                  <a:extLst>
                    <a:ext uri="{9D8B030D-6E8A-4147-A177-3AD203B41FA5}">
                      <a16:colId xmlns:a16="http://schemas.microsoft.com/office/drawing/2014/main" val="2710050111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90754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125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250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0422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74737A-74B1-47A7-A6CB-8E0B630ED53E}"/>
              </a:ext>
            </a:extLst>
          </p:cNvPr>
          <p:cNvGraphicFramePr>
            <a:graphicFrameLocks/>
          </p:cNvGraphicFramePr>
          <p:nvPr/>
        </p:nvGraphicFramePr>
        <p:xfrm>
          <a:off x="5452142" y="2929533"/>
          <a:ext cx="1225284" cy="71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642">
                  <a:extLst>
                    <a:ext uri="{9D8B030D-6E8A-4147-A177-3AD203B41FA5}">
                      <a16:colId xmlns:a16="http://schemas.microsoft.com/office/drawing/2014/main" val="4026068783"/>
                    </a:ext>
                  </a:extLst>
                </a:gridCol>
                <a:gridCol w="612642">
                  <a:extLst>
                    <a:ext uri="{9D8B030D-6E8A-4147-A177-3AD203B41FA5}">
                      <a16:colId xmlns:a16="http://schemas.microsoft.com/office/drawing/2014/main" val="387825302"/>
                    </a:ext>
                  </a:extLst>
                </a:gridCol>
              </a:tblGrid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2033"/>
                  </a:ext>
                </a:extLst>
              </a:tr>
              <a:tr h="357783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250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ysClr val="windowText" lastClr="000000"/>
                          </a:solidFill>
                        </a:rPr>
                        <a:t>245</a:t>
                      </a:r>
                    </a:p>
                  </a:txBody>
                  <a:tcPr marL="88220" marR="88220" marT="44111" marB="441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6412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3678A-CF2E-4B83-8B32-0FF89126069A}"/>
              </a:ext>
            </a:extLst>
          </p:cNvPr>
          <p:cNvCxnSpPr/>
          <p:nvPr/>
        </p:nvCxnSpPr>
        <p:spPr>
          <a:xfrm>
            <a:off x="3248025" y="3287316"/>
            <a:ext cx="19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480C8A-8020-47F6-ADF7-842D842A947D}"/>
                  </a:ext>
                </a:extLst>
              </p14:cNvPr>
              <p14:cNvContentPartPr/>
              <p14:nvPr/>
            </p14:nvContentPartPr>
            <p14:xfrm>
              <a:off x="418320" y="1501560"/>
              <a:ext cx="7070040" cy="1782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480C8A-8020-47F6-ADF7-842D842A9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60" y="1492200"/>
                <a:ext cx="7088760" cy="18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119-2A81-497D-B949-3139215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+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D25A-8E28-4112-B838-63A66B2C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DFE5-A989-4D62-9AE0-EBDC9A6A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429"/>
            <a:ext cx="9144000" cy="22810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CD784B-71D3-43A4-BCA3-07359A4F2F2D}"/>
                  </a:ext>
                </a:extLst>
              </p14:cNvPr>
              <p14:cNvContentPartPr/>
              <p14:nvPr/>
            </p14:nvContentPartPr>
            <p14:xfrm>
              <a:off x="6912720" y="1965240"/>
              <a:ext cx="969480" cy="72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CD784B-71D3-43A4-BCA3-07359A4F2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3360" y="1955880"/>
                <a:ext cx="98820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89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DCE3-013E-4BE3-9E13-2AA7492E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698C9-50B0-4C60-9CBA-B05D938F6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698C9-50B0-4C60-9CBA-B05D938F6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3A100E-7AB3-4310-B5F2-20FF2EBB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03" y="1525827"/>
            <a:ext cx="3899297" cy="29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2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139-0F21-4A2A-B081-3308A3E1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87FD-6B63-4134-82F5-998FA924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SGD with Back Propagation</a:t>
            </a:r>
          </a:p>
          <a:p>
            <a:pPr marL="0" indent="0">
              <a:buNone/>
            </a:pPr>
            <a:r>
              <a:rPr lang="en-US" dirty="0"/>
              <a:t>	Details of implementation are beyond this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F96CA-C98F-4B15-89DB-596782D4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639"/>
            <a:ext cx="9144000" cy="2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3B51-0243-4854-9FBE-ACDF4BB6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62D8-E1DB-4B7E-AF66-EC8AC3DC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(Same as Exam 1)</a:t>
            </a:r>
          </a:p>
          <a:p>
            <a:endParaRPr lang="en-US" dirty="0"/>
          </a:p>
          <a:p>
            <a:r>
              <a:rPr lang="en-US" dirty="0"/>
              <a:t>On Canvas</a:t>
            </a:r>
          </a:p>
          <a:p>
            <a:r>
              <a:rPr lang="en-US" dirty="0"/>
              <a:t>50 Minute Timer (+ accommodations)</a:t>
            </a:r>
          </a:p>
          <a:p>
            <a:r>
              <a:rPr lang="en-US" dirty="0"/>
              <a:t>Support Window (in-person and via Zoom at Lecture Channel)</a:t>
            </a:r>
          </a:p>
          <a:p>
            <a:pPr lvl="1"/>
            <a:r>
              <a:rPr lang="en-US" dirty="0"/>
              <a:t>During Lecture Time (2:30 – 3:20) + extra for accommodations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1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311700" y="1813663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6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4DD6-24F4-4D14-9265-83671D68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Our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88A4-DC8C-4725-A123-CA84FC4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200525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Agent – A decision-making entity</a:t>
            </a:r>
          </a:p>
          <a:p>
            <a:pPr marL="0" indent="0">
              <a:buNone/>
            </a:pPr>
            <a:r>
              <a:rPr lang="en-US" dirty="0"/>
              <a:t>Environment – The space in which the Agent is making decisions</a:t>
            </a:r>
          </a:p>
          <a:p>
            <a:pPr marL="0" indent="0">
              <a:buNone/>
            </a:pPr>
            <a:r>
              <a:rPr lang="en-US" dirty="0"/>
              <a:t>State (S) – The current status of the Environment</a:t>
            </a:r>
          </a:p>
          <a:p>
            <a:pPr marL="0" indent="0">
              <a:buNone/>
            </a:pPr>
            <a:r>
              <a:rPr lang="en-US" dirty="0"/>
              <a:t>Goal – An eventual outcome sought by the Agent</a:t>
            </a:r>
          </a:p>
          <a:p>
            <a:pPr marL="0" indent="0">
              <a:buNone/>
            </a:pPr>
            <a:r>
              <a:rPr lang="en-US" dirty="0"/>
              <a:t>Reward (R) – Intermediate measure of success/failure towards the Goal</a:t>
            </a:r>
          </a:p>
          <a:p>
            <a:pPr marL="0" indent="0">
              <a:buNone/>
            </a:pPr>
            <a:r>
              <a:rPr lang="en-US" dirty="0"/>
              <a:t>Action (A) – The options available to the Agent to change the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chess board in game">
            <a:extLst>
              <a:ext uri="{FF2B5EF4-FFF2-40B4-BE49-F238E27FC236}">
                <a16:creationId xmlns:a16="http://schemas.microsoft.com/office/drawing/2014/main" id="{8FEE15D7-B2CC-415B-894C-F128B6466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611511"/>
            <a:ext cx="3686175" cy="277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353941-BF14-4BC6-9BFD-288E28E94D45}"/>
                  </a:ext>
                </a:extLst>
              </p14:cNvPr>
              <p14:cNvContentPartPr/>
              <p14:nvPr/>
            </p14:nvContentPartPr>
            <p14:xfrm>
              <a:off x="5309280" y="1454040"/>
              <a:ext cx="746640" cy="96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353941-BF14-4BC6-9BFD-288E28E94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920" y="1444680"/>
                <a:ext cx="765360" cy="9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980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9C67-4FB2-471A-A8FF-B69B80D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FF9D-143C-4C3E-998D-893F09E1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9C3C4-D7F0-4248-A71C-08550D59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4" y="1860947"/>
            <a:ext cx="7072313" cy="2771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85279D-1EF6-4915-81DD-247F1936CDC9}"/>
                  </a:ext>
                </a:extLst>
              </p14:cNvPr>
              <p14:cNvContentPartPr/>
              <p14:nvPr/>
            </p14:nvContentPartPr>
            <p14:xfrm>
              <a:off x="1003680" y="1680480"/>
              <a:ext cx="6696000" cy="324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85279D-1EF6-4915-81DD-247F1936CD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320" y="1671120"/>
                <a:ext cx="671472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308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AEF-779A-4C53-A394-69C14C91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Q – Updating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DB2A-2C5F-4E75-AD28-0C6B62E6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out the probability of success or failure at each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243F-8EF1-4B6A-AFC3-F371E00F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2411017"/>
            <a:ext cx="7000875" cy="2221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4E3780-DB52-4822-A67F-6E663990424D}"/>
              </a:ext>
            </a:extLst>
          </p:cNvPr>
          <p:cNvSpPr/>
          <p:nvPr/>
        </p:nvSpPr>
        <p:spPr>
          <a:xfrm>
            <a:off x="5839486" y="2464807"/>
            <a:ext cx="2349374" cy="216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5858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AEF-779A-4C53-A394-69C14C91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Q – Updating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DB2A-2C5F-4E75-AD28-0C6B62E6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out the probability of success or failure at each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243F-8EF1-4B6A-AFC3-F371E00F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2417308"/>
            <a:ext cx="7000875" cy="22217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76A63-6E6A-4D2D-B51C-876E4C3F2B87}"/>
                  </a:ext>
                </a:extLst>
              </p14:cNvPr>
              <p14:cNvContentPartPr/>
              <p14:nvPr/>
            </p14:nvContentPartPr>
            <p14:xfrm>
              <a:off x="3174120" y="80280"/>
              <a:ext cx="6060240" cy="511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76A63-6E6A-4D2D-B51C-876E4C3F2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760" y="70920"/>
                <a:ext cx="607896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689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AEF-779A-4C53-A394-69C14C91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Q – Updating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DB2A-2C5F-4E75-AD28-0C6B62E6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this approach to feed back into your decision policies!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243F-8EF1-4B6A-AFC3-F371E00F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2417308"/>
            <a:ext cx="7000875" cy="22217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C880BF-087C-40E6-953A-D544498E119B}"/>
                  </a:ext>
                </a:extLst>
              </p14:cNvPr>
              <p14:cNvContentPartPr/>
              <p14:nvPr/>
            </p14:nvContentPartPr>
            <p14:xfrm>
              <a:off x="3017520" y="1764720"/>
              <a:ext cx="3574080" cy="246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C880BF-087C-40E6-953A-D544498E11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8160" y="1755360"/>
                <a:ext cx="359280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113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AD33-2223-453C-8136-1EB5E7E8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– Monte Carlo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3E60-E7E0-452C-A203-3845C2C4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mapping out the full probability space, let’s generate a bunch of sample uses of our policy (to end-state) and use the outcomes to determine value!</a:t>
            </a:r>
          </a:p>
        </p:txBody>
      </p:sp>
      <p:pic>
        <p:nvPicPr>
          <p:cNvPr id="1026" name="Picture 2" descr="Image result for doctor strange infinity war gif">
            <a:extLst>
              <a:ext uri="{FF2B5EF4-FFF2-40B4-BE49-F238E27FC236}">
                <a16:creationId xmlns:a16="http://schemas.microsoft.com/office/drawing/2014/main" id="{E288AB3A-685D-4611-8264-85E3692C98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02" y="2623951"/>
            <a:ext cx="4861997" cy="200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0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311700" y="2947519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219A24-F590-47BA-A09C-2ADA3D05CAB5}"/>
                  </a:ext>
                </a:extLst>
              </p14:cNvPr>
              <p14:cNvContentPartPr/>
              <p14:nvPr/>
            </p14:nvContentPartPr>
            <p14:xfrm>
              <a:off x="270360" y="1424520"/>
              <a:ext cx="288000" cy="14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219A24-F590-47BA-A09C-2ADA3D05CA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000" y="1415160"/>
                <a:ext cx="306720" cy="14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8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5BA9-F85E-4D59-9C6B-9D3A873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– A different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6B93-B845-4761-BDD9-5C7C8190F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unique?</a:t>
            </a:r>
          </a:p>
          <a:p>
            <a:pPr lvl="1"/>
            <a:r>
              <a:rPr lang="en-US" dirty="0"/>
              <a:t>What makes an X?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A6ABD-C67B-49E6-8DEA-B238EDF2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16" y="1152475"/>
            <a:ext cx="5596784" cy="38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5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BC16-9CBE-4EA0-A864-1EEBACF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 – Build a Linear Model Approximation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846B4-56D6-4CE4-A9E3-325437F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details are outlined in ESL Textbook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93F5-A9D8-4F7B-AFB5-E415249CF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18630"/>
          <a:stretch/>
        </p:blipFill>
        <p:spPr>
          <a:xfrm>
            <a:off x="6055644" y="1316889"/>
            <a:ext cx="2776656" cy="2954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2E770-EB26-46A2-B933-566A37984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2" r="9421" b="14577"/>
          <a:stretch/>
        </p:blipFill>
        <p:spPr>
          <a:xfrm>
            <a:off x="311700" y="1152475"/>
            <a:ext cx="4498596" cy="32832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63AFE8-F62C-4BF8-A428-4083F52F876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810296" y="2794077"/>
            <a:ext cx="12453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353D0F-FF69-4105-9FB5-5812A15B4800}"/>
                  </a:ext>
                </a:extLst>
              </p14:cNvPr>
              <p14:cNvContentPartPr/>
              <p14:nvPr/>
            </p14:nvContentPartPr>
            <p14:xfrm>
              <a:off x="259200" y="2258280"/>
              <a:ext cx="6597720" cy="292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353D0F-FF69-4105-9FB5-5812A15B48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2248920"/>
                <a:ext cx="6616440" cy="29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63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3B51-0243-4854-9FBE-ACDF4BB6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62D8-E1DB-4B7E-AF66-EC8AC3DC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(Same as Exam 1)</a:t>
            </a:r>
          </a:p>
          <a:p>
            <a:endParaRPr lang="en-US" dirty="0"/>
          </a:p>
          <a:p>
            <a:r>
              <a:rPr lang="en-US" dirty="0"/>
              <a:t>Multiple Choice / Matching / Short Answer</a:t>
            </a:r>
          </a:p>
          <a:p>
            <a:pPr lvl="1"/>
            <a:r>
              <a:rPr lang="en-US" dirty="0"/>
              <a:t>Approximately 4 – 5</a:t>
            </a:r>
          </a:p>
          <a:p>
            <a:endParaRPr lang="en-US" dirty="0"/>
          </a:p>
          <a:p>
            <a:r>
              <a:rPr lang="en-US" dirty="0"/>
              <a:t>Calculations / Problem Solving</a:t>
            </a:r>
          </a:p>
          <a:p>
            <a:pPr lvl="1"/>
            <a:r>
              <a:rPr lang="en-US" dirty="0"/>
              <a:t>Approximately 3 to 4</a:t>
            </a:r>
          </a:p>
          <a:p>
            <a:endParaRPr lang="en-US" dirty="0"/>
          </a:p>
          <a:p>
            <a:r>
              <a:rPr lang="en-US" dirty="0"/>
              <a:t>Week 8 (starting with Neural Nets) Through Week 13 (Ethics)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86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BC16-9CBE-4EA0-A864-1EEBACF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 – Build a Linear Model Approximation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846B4-56D6-4CE4-A9E3-325437F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Implementation details are outlined in ESL Textbook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93F5-A9D8-4F7B-AFB5-E415249CF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18630"/>
          <a:stretch/>
        </p:blipFill>
        <p:spPr>
          <a:xfrm>
            <a:off x="6055644" y="1316889"/>
            <a:ext cx="2776656" cy="2954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2E770-EB26-46A2-B933-566A37984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2" r="9421" b="14577"/>
          <a:stretch/>
        </p:blipFill>
        <p:spPr>
          <a:xfrm>
            <a:off x="311700" y="1152475"/>
            <a:ext cx="4498596" cy="32832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63AFE8-F62C-4BF8-A428-4083F52F876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810296" y="2794077"/>
            <a:ext cx="12453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DD47E1-57C8-4240-948A-51EEF49A5A0E}"/>
                  </a:ext>
                </a:extLst>
              </p14:cNvPr>
              <p14:cNvContentPartPr/>
              <p14:nvPr/>
            </p14:nvContentPartPr>
            <p14:xfrm>
              <a:off x="1382040" y="983520"/>
              <a:ext cx="2431080" cy="90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DD47E1-57C8-4240-948A-51EEF49A5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680" y="974160"/>
                <a:ext cx="2449800" cy="9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072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DC2E-C3B1-4BBC-B744-0E61CCB5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 – Build a Linear Model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F941FF-BC57-434C-8D53-2E572ECF38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91025"/>
              </a:xfrm>
            </p:spPr>
            <p:txBody>
              <a:bodyPr/>
              <a:lstStyle/>
              <a:p>
                <a:r>
                  <a:rPr lang="en-US" dirty="0"/>
                  <a:t>End with the </a:t>
                </a:r>
                <a:r>
                  <a:rPr lang="en-US" i="1" dirty="0"/>
                  <a:t>Singular Value Decomposition</a:t>
                </a:r>
                <a:endParaRPr lang="en-US" dirty="0"/>
              </a:p>
              <a:p>
                <a:pPr marL="5968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X = our observations*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i="1" dirty="0"/>
                  <a:t>N</a:t>
                </a:r>
                <a:r>
                  <a:rPr lang="en-US" dirty="0"/>
                  <a:t> (number of points) by </a:t>
                </a:r>
                <a:r>
                  <a:rPr lang="en-US" i="1" dirty="0"/>
                  <a:t>p</a:t>
                </a:r>
                <a:r>
                  <a:rPr lang="en-US" dirty="0"/>
                  <a:t> (dimensions)</a:t>
                </a:r>
              </a:p>
              <a:p>
                <a:r>
                  <a:rPr lang="en-US" dirty="0"/>
                  <a:t>U = </a:t>
                </a:r>
                <a:r>
                  <a:rPr lang="en-US" dirty="0" err="1"/>
                  <a:t>orthog</a:t>
                </a:r>
                <a:r>
                  <a:rPr lang="en-US" dirty="0"/>
                  <a:t>. matrix, left singular vector columns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i="1" dirty="0"/>
                  <a:t>N by p</a:t>
                </a:r>
              </a:p>
              <a:p>
                <a:r>
                  <a:rPr lang="en-US" dirty="0"/>
                  <a:t>D = diagonal matrix, singular values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i="1" dirty="0"/>
                  <a:t>p by p</a:t>
                </a:r>
              </a:p>
              <a:p>
                <a:r>
                  <a:rPr lang="en-US" dirty="0"/>
                  <a:t>V</a:t>
                </a:r>
                <a:r>
                  <a:rPr lang="en-US" baseline="30000" dirty="0"/>
                  <a:t>T</a:t>
                </a:r>
                <a:r>
                  <a:rPr lang="en-US" dirty="0"/>
                  <a:t> = </a:t>
                </a:r>
                <a:r>
                  <a:rPr lang="en-US" dirty="0" err="1"/>
                  <a:t>orthog</a:t>
                </a:r>
                <a:r>
                  <a:rPr lang="en-US" dirty="0"/>
                  <a:t>. matrix, right singular </a:t>
                </a:r>
                <a:r>
                  <a:rPr lang="en-US" dirty="0" err="1"/>
                  <a:t>vect</a:t>
                </a:r>
                <a:r>
                  <a:rPr lang="en-US" dirty="0"/>
                  <a:t>. columns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i="1" dirty="0"/>
                  <a:t>p by p</a:t>
                </a:r>
              </a:p>
              <a:p>
                <a:pPr marL="114297" indent="0">
                  <a:buNone/>
                </a:pPr>
                <a:endParaRPr lang="en-US" i="1" dirty="0"/>
              </a:p>
              <a:p>
                <a:pPr marL="114297" indent="0">
                  <a:buNone/>
                </a:pPr>
                <a:r>
                  <a:rPr lang="en-US" i="1" dirty="0"/>
                  <a:t>*obs. have been re-centered to a new origin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F941FF-BC57-434C-8D53-2E572ECF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CE7C58-CB7F-45B8-A900-774F9F34A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18630"/>
          <a:stretch/>
        </p:blipFill>
        <p:spPr>
          <a:xfrm>
            <a:off x="6055644" y="1316889"/>
            <a:ext cx="2776656" cy="29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6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4E4C-8449-4245-9EA2-2EF2E12B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 – Extract the q principal components you seek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B3C3C5-0B26-43DF-9C6B-24ED377D0C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B3C3C5-0B26-43DF-9C6B-24ED377D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BE87BB-308A-47FC-B965-6D6BA1C07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73" b="-6"/>
          <a:stretch/>
        </p:blipFill>
        <p:spPr>
          <a:xfrm>
            <a:off x="3283033" y="1152475"/>
            <a:ext cx="5549267" cy="3631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C50B2B-985D-4472-B5B4-2084DE93AE36}"/>
                  </a:ext>
                </a:extLst>
              </p14:cNvPr>
              <p14:cNvContentPartPr/>
              <p14:nvPr/>
            </p14:nvContentPartPr>
            <p14:xfrm>
              <a:off x="7446960" y="739440"/>
              <a:ext cx="1483200" cy="78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C50B2B-985D-4472-B5B4-2084DE93A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7600" y="730080"/>
                <a:ext cx="150192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427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69C-E131-4F87-9064-2C9C8836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E89A-C87F-4E74-AEDA-0C20E365B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9AC69-27BF-4A19-BEDB-F3F76B56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92" y="1152475"/>
            <a:ext cx="3501617" cy="3890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B5BA03-6ADE-4A58-859F-15E680E92456}"/>
                  </a:ext>
                </a:extLst>
              </p14:cNvPr>
              <p14:cNvContentPartPr/>
              <p14:nvPr/>
            </p14:nvContentPartPr>
            <p14:xfrm>
              <a:off x="5133240" y="258840"/>
              <a:ext cx="3822480" cy="282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B5BA03-6ADE-4A58-859F-15E680E92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880" y="249480"/>
                <a:ext cx="384120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8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503-CFDC-43DD-83C0-D672E68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073-B69E-4AE9-993C-E6A57B62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rms response chart. Question title: Which of the following topics would you like to review on Wednesday?. Number of responses: 26 responses.">
            <a:extLst>
              <a:ext uri="{FF2B5EF4-FFF2-40B4-BE49-F238E27FC236}">
                <a16:creationId xmlns:a16="http://schemas.microsoft.com/office/drawing/2014/main" id="{5C98D8C0-EFA2-40B7-8A85-7BA9B12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804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B7879E-90D6-4881-A706-06F74090A8B3}"/>
              </a:ext>
            </a:extLst>
          </p:cNvPr>
          <p:cNvSpPr/>
          <p:nvPr/>
        </p:nvSpPr>
        <p:spPr>
          <a:xfrm>
            <a:off x="173038" y="2571750"/>
            <a:ext cx="8225418" cy="4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87CDD-1A1C-480C-ACCA-EB5172716425}"/>
                  </a:ext>
                </a:extLst>
              </p14:cNvPr>
              <p14:cNvContentPartPr/>
              <p14:nvPr/>
            </p14:nvContentPartPr>
            <p14:xfrm>
              <a:off x="511920" y="347040"/>
              <a:ext cx="1228320" cy="60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87CDD-1A1C-480C-ACCA-EB51727164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560" y="337680"/>
                <a:ext cx="1247040" cy="6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9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28BF-F797-4E7B-A803-A89668F2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CA2F-79C8-4A7F-A732-694B4D8B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Clustering – ground truth X</a:t>
            </a:r>
          </a:p>
          <a:p>
            <a:pPr marL="0" indent="0">
              <a:buNone/>
            </a:pPr>
            <a:r>
              <a:rPr lang="en-US" dirty="0"/>
              <a:t>	- No ground truth Y*</a:t>
            </a:r>
          </a:p>
          <a:p>
            <a:pPr marL="0" indent="0">
              <a:buNone/>
            </a:pPr>
            <a:r>
              <a:rPr lang="en-US" dirty="0"/>
              <a:t>	- Trying to develop classes from the bottom up</a:t>
            </a:r>
          </a:p>
          <a:p>
            <a:pPr marL="0" indent="0">
              <a:buNone/>
            </a:pPr>
            <a:r>
              <a:rPr lang="en-US" dirty="0"/>
              <a:t>		- Trying to build based on hidden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clusters such that</a:t>
            </a:r>
          </a:p>
          <a:p>
            <a:pPr marL="0" indent="0">
              <a:buNone/>
            </a:pPr>
            <a:r>
              <a:rPr lang="en-US" dirty="0"/>
              <a:t>	 - Examples within a cluster are </a:t>
            </a:r>
            <a:r>
              <a:rPr lang="en-US" dirty="0">
                <a:solidFill>
                  <a:srgbClr val="FF0000"/>
                </a:solidFill>
              </a:rPr>
              <a:t>similar</a:t>
            </a:r>
          </a:p>
          <a:p>
            <a:pPr marL="0" indent="0">
              <a:buNone/>
            </a:pPr>
            <a:r>
              <a:rPr lang="en-US" dirty="0"/>
              <a:t>	 - Examples between clusters are </a:t>
            </a:r>
            <a:r>
              <a:rPr lang="en-US" dirty="0">
                <a:solidFill>
                  <a:srgbClr val="FF0000"/>
                </a:solidFill>
              </a:rPr>
              <a:t>dissimilar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/>
              <a:t>*Ground truth may actually exist, we just a) can’t capture it, or b) are choosing to not use it for our task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039F03-E003-4F9C-A11B-B2CFD5C03E50}"/>
                  </a:ext>
                </a:extLst>
              </p14:cNvPr>
              <p14:cNvContentPartPr/>
              <p14:nvPr/>
            </p14:nvContentPartPr>
            <p14:xfrm>
              <a:off x="512640" y="3283200"/>
              <a:ext cx="585144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039F03-E003-4F9C-A11B-B2CFD5C03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280" y="3273840"/>
                <a:ext cx="5870160" cy="13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4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5DD-15D3-4D2E-92D8-4E6599F3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Objective -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4DB8-2BB8-4530-99D9-382FBDAD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508633"/>
            <a:ext cx="5719763" cy="29846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5B311-1C06-4692-91A2-D16E79A8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9E3E61-3D95-47A8-B9AA-D98F7F4C68A3}"/>
                  </a:ext>
                </a:extLst>
              </p14:cNvPr>
              <p14:cNvContentPartPr/>
              <p14:nvPr/>
            </p14:nvContentPartPr>
            <p14:xfrm>
              <a:off x="3138120" y="1465560"/>
              <a:ext cx="5508360" cy="311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9E3E61-3D95-47A8-B9AA-D98F7F4C68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60" y="1456200"/>
                <a:ext cx="5527080" cy="31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927C-CDC2-4114-8BA6-D101A009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Objective -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8840-3C3C-44CD-9678-30FD714D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8C422-DE42-409D-97C8-252D9467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508633"/>
            <a:ext cx="5719763" cy="2984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30CDE-C9F7-480F-A195-55D98483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601165"/>
            <a:ext cx="5719763" cy="279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73C4D-6C2D-4569-A935-EC470298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228" y="1407430"/>
            <a:ext cx="5722144" cy="3000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341CFB-5417-4F5A-A3A4-FCDDD2608CC3}"/>
                  </a:ext>
                </a:extLst>
              </p14:cNvPr>
              <p14:cNvContentPartPr/>
              <p14:nvPr/>
            </p14:nvContentPartPr>
            <p14:xfrm>
              <a:off x="4395960" y="2749680"/>
              <a:ext cx="3556440" cy="62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341CFB-5417-4F5A-A3A4-FCDDD2608C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6600" y="2740320"/>
                <a:ext cx="3575160" cy="6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045159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1680</Words>
  <Application>Microsoft Office PowerPoint</Application>
  <PresentationFormat>On-screen Show (16:9)</PresentationFormat>
  <Paragraphs>416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Dosis</vt:lpstr>
      <vt:lpstr>Petrona</vt:lpstr>
      <vt:lpstr>Arial</vt:lpstr>
      <vt:lpstr>Cambria Math</vt:lpstr>
      <vt:lpstr>CSCI 5622 Slides</vt:lpstr>
      <vt:lpstr>Wednesday</vt:lpstr>
      <vt:lpstr>Course Logistics</vt:lpstr>
      <vt:lpstr>Participation – Special Topics Poll</vt:lpstr>
      <vt:lpstr>Exam Logistics</vt:lpstr>
      <vt:lpstr>Exam Expectations</vt:lpstr>
      <vt:lpstr>PowerPoint Presentation</vt:lpstr>
      <vt:lpstr>Clustering</vt:lpstr>
      <vt:lpstr>Clustering Objective - Start</vt:lpstr>
      <vt:lpstr>Clustering Objective - End</vt:lpstr>
      <vt:lpstr>Clustering – Similarity Rules</vt:lpstr>
      <vt:lpstr>PowerPoint Presentation</vt:lpstr>
      <vt:lpstr>Clustering – K Means</vt:lpstr>
      <vt:lpstr>K Means</vt:lpstr>
      <vt:lpstr>K Means</vt:lpstr>
      <vt:lpstr>K Means</vt:lpstr>
      <vt:lpstr>K Means</vt:lpstr>
      <vt:lpstr>K Means</vt:lpstr>
      <vt:lpstr>K Means – Sensitive to Initial Centroids</vt:lpstr>
      <vt:lpstr>K Means - # Clusters</vt:lpstr>
      <vt:lpstr>K Means – Categorical Data</vt:lpstr>
      <vt:lpstr>PowerPoint Presentation</vt:lpstr>
      <vt:lpstr>Generalizing K Means – Gaussian Distribution</vt:lpstr>
      <vt:lpstr>Generalizing K Means – Gaussian Distribution</vt:lpstr>
      <vt:lpstr>Gaussian Mixture Model – Expectation Maximization</vt:lpstr>
      <vt:lpstr>PowerPoint Presentation</vt:lpstr>
      <vt:lpstr>Generalizing K Means – Gaussian Distribution</vt:lpstr>
      <vt:lpstr>PowerPoint Presentation</vt:lpstr>
      <vt:lpstr>PowerPoint Presentation</vt:lpstr>
      <vt:lpstr>PowerPoint Presentation</vt:lpstr>
      <vt:lpstr>Basic Feed-Forward Neural Networks</vt:lpstr>
      <vt:lpstr>Convolution + Pooling</vt:lpstr>
      <vt:lpstr>Convolution</vt:lpstr>
      <vt:lpstr>Convolution</vt:lpstr>
      <vt:lpstr>Convolution</vt:lpstr>
      <vt:lpstr>Convolution + Pooling</vt:lpstr>
      <vt:lpstr>Pooling</vt:lpstr>
      <vt:lpstr>Convolution + Pooling</vt:lpstr>
      <vt:lpstr>Neural Networks - Notation</vt:lpstr>
      <vt:lpstr>Improving Convolutions</vt:lpstr>
      <vt:lpstr>PowerPoint Presentation</vt:lpstr>
      <vt:lpstr>Defining Our Problem Space</vt:lpstr>
      <vt:lpstr>Markov Decision Processes</vt:lpstr>
      <vt:lpstr>Developing Q – Updating Value</vt:lpstr>
      <vt:lpstr>Developing Q – Updating Value</vt:lpstr>
      <vt:lpstr>Developing Q – Updating Policy</vt:lpstr>
      <vt:lpstr>Scale – Monte Carlo Estimation</vt:lpstr>
      <vt:lpstr>PowerPoint Presentation</vt:lpstr>
      <vt:lpstr>Principal Components – A different objective</vt:lpstr>
      <vt:lpstr>Step 1 – Build a Linear Model Approximation</vt:lpstr>
      <vt:lpstr>Step 1 – Build a Linear Model Approximation</vt:lpstr>
      <vt:lpstr>Step 1 – Build a Linear Model Approximation</vt:lpstr>
      <vt:lpstr>Step 2 – Extract the q principal components you seek</vt:lpstr>
      <vt:lpstr>Kernel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99</cp:revision>
  <dcterms:modified xsi:type="dcterms:W3CDTF">2022-04-13T21:51:44Z</dcterms:modified>
</cp:coreProperties>
</file>