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40B6C-DDF5-4EB1-BF77-250783EEDE58}" v="1" dt="2019-01-30T09:37:25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76863" autoAdjust="0"/>
  </p:normalViewPr>
  <p:slideViewPr>
    <p:cSldViewPr snapToGrid="0">
      <p:cViewPr varScale="1">
        <p:scale>
          <a:sx n="52" d="100"/>
          <a:sy n="52" d="100"/>
        </p:scale>
        <p:origin x="15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Schwandt" userId="545a2fb232edcd60" providerId="LiveId" clId="{90B40B6C-DDF5-4EB1-BF77-250783EEDE58}"/>
    <pc:docChg chg="custSel modSld">
      <pc:chgData name="Sophie Schwandt" userId="545a2fb232edcd60" providerId="LiveId" clId="{90B40B6C-DDF5-4EB1-BF77-250783EEDE58}" dt="2019-01-30T09:37:31.386" v="34" actId="208"/>
      <pc:docMkLst>
        <pc:docMk/>
      </pc:docMkLst>
      <pc:sldChg chg="modSp">
        <pc:chgData name="Sophie Schwandt" userId="545a2fb232edcd60" providerId="LiveId" clId="{90B40B6C-DDF5-4EB1-BF77-250783EEDE58}" dt="2019-01-30T09:36:41.620" v="31" actId="20577"/>
        <pc:sldMkLst>
          <pc:docMk/>
          <pc:sldMk cId="4229940713" sldId="258"/>
        </pc:sldMkLst>
        <pc:spChg chg="mod">
          <ac:chgData name="Sophie Schwandt" userId="545a2fb232edcd60" providerId="LiveId" clId="{90B40B6C-DDF5-4EB1-BF77-250783EEDE58}" dt="2019-01-30T09:36:41.620" v="31" actId="20577"/>
          <ac:spMkLst>
            <pc:docMk/>
            <pc:sldMk cId="4229940713" sldId="258"/>
            <ac:spMk id="3" creationId="{C2EE46DE-FA5F-448D-B5DA-FAC5C707DE23}"/>
          </ac:spMkLst>
        </pc:spChg>
      </pc:sldChg>
      <pc:sldChg chg="delSp modSp">
        <pc:chgData name="Sophie Schwandt" userId="545a2fb232edcd60" providerId="LiveId" clId="{90B40B6C-DDF5-4EB1-BF77-250783EEDE58}" dt="2019-01-30T09:37:31.386" v="34" actId="208"/>
        <pc:sldMkLst>
          <pc:docMk/>
          <pc:sldMk cId="2209181516" sldId="262"/>
        </pc:sldMkLst>
        <pc:spChg chg="mod">
          <ac:chgData name="Sophie Schwandt" userId="545a2fb232edcd60" providerId="LiveId" clId="{90B40B6C-DDF5-4EB1-BF77-250783EEDE58}" dt="2019-01-30T09:37:31.386" v="34" actId="208"/>
          <ac:spMkLst>
            <pc:docMk/>
            <pc:sldMk cId="2209181516" sldId="262"/>
            <ac:spMk id="26" creationId="{4027AC3B-4598-4CDB-8506-5B7B3352DFC9}"/>
          </ac:spMkLst>
        </pc:spChg>
        <pc:picChg chg="del">
          <ac:chgData name="Sophie Schwandt" userId="545a2fb232edcd60" providerId="LiveId" clId="{90B40B6C-DDF5-4EB1-BF77-250783EEDE58}" dt="2019-01-30T09:37:10.982" v="32" actId="478"/>
          <ac:picMkLst>
            <pc:docMk/>
            <pc:sldMk cId="2209181516" sldId="262"/>
            <ac:picMk id="9" creationId="{25FCE1FF-B8C8-49E0-A096-167F91654B75}"/>
          </ac:picMkLst>
        </pc:picChg>
      </pc:sldChg>
    </pc:docChg>
  </pc:docChgLst>
  <pc:docChgLst>
    <pc:chgData name="Sophie Schwandt" userId="545a2fb232edcd60" providerId="LiveId" clId="{A1D72A32-D3F3-49D1-B99B-5DC19C32CC40}"/>
    <pc:docChg chg="undo custSel modSld">
      <pc:chgData name="Sophie Schwandt" userId="545a2fb232edcd60" providerId="LiveId" clId="{A1D72A32-D3F3-49D1-B99B-5DC19C32CC40}" dt="2019-01-13T15:02:56.102" v="319" actId="14100"/>
      <pc:docMkLst>
        <pc:docMk/>
      </pc:docMkLst>
      <pc:sldChg chg="modSp">
        <pc:chgData name="Sophie Schwandt" userId="545a2fb232edcd60" providerId="LiveId" clId="{A1D72A32-D3F3-49D1-B99B-5DC19C32CC40}" dt="2018-12-16T12:08:48.847" v="0" actId="20577"/>
        <pc:sldMkLst>
          <pc:docMk/>
          <pc:sldMk cId="3100792270" sldId="256"/>
        </pc:sldMkLst>
        <pc:spChg chg="mod">
          <ac:chgData name="Sophie Schwandt" userId="545a2fb232edcd60" providerId="LiveId" clId="{A1D72A32-D3F3-49D1-B99B-5DC19C32CC40}" dt="2018-12-16T12:08:48.847" v="0" actId="20577"/>
          <ac:spMkLst>
            <pc:docMk/>
            <pc:sldMk cId="3100792270" sldId="256"/>
            <ac:spMk id="2" creationId="{807DC90A-6135-487A-9836-E3B82BC52543}"/>
          </ac:spMkLst>
        </pc:spChg>
      </pc:sldChg>
      <pc:sldChg chg="modSp">
        <pc:chgData name="Sophie Schwandt" userId="545a2fb232edcd60" providerId="LiveId" clId="{A1D72A32-D3F3-49D1-B99B-5DC19C32CC40}" dt="2019-01-08T13:35:14.040" v="310" actId="20577"/>
        <pc:sldMkLst>
          <pc:docMk/>
          <pc:sldMk cId="4229940713" sldId="258"/>
        </pc:sldMkLst>
        <pc:spChg chg="mod">
          <ac:chgData name="Sophie Schwandt" userId="545a2fb232edcd60" providerId="LiveId" clId="{A1D72A32-D3F3-49D1-B99B-5DC19C32CC40}" dt="2019-01-08T13:35:14.040" v="310" actId="20577"/>
          <ac:spMkLst>
            <pc:docMk/>
            <pc:sldMk cId="4229940713" sldId="258"/>
            <ac:spMk id="3" creationId="{C2EE46DE-FA5F-448D-B5DA-FAC5C707DE23}"/>
          </ac:spMkLst>
        </pc:spChg>
        <pc:picChg chg="mod">
          <ac:chgData name="Sophie Schwandt" userId="545a2fb232edcd60" providerId="LiveId" clId="{A1D72A32-D3F3-49D1-B99B-5DC19C32CC40}" dt="2018-12-19T08:55:34.785" v="236" actId="1036"/>
          <ac:picMkLst>
            <pc:docMk/>
            <pc:sldMk cId="4229940713" sldId="258"/>
            <ac:picMk id="6" creationId="{E0EA47A4-CF9D-4FBA-940F-07FF27C4607D}"/>
          </ac:picMkLst>
        </pc:picChg>
      </pc:sldChg>
      <pc:sldChg chg="modSp">
        <pc:chgData name="Sophie Schwandt" userId="545a2fb232edcd60" providerId="LiveId" clId="{A1D72A32-D3F3-49D1-B99B-5DC19C32CC40}" dt="2018-12-19T09:50:06.642" v="275" actId="20577"/>
        <pc:sldMkLst>
          <pc:docMk/>
          <pc:sldMk cId="3651663173" sldId="261"/>
        </pc:sldMkLst>
        <pc:spChg chg="mod">
          <ac:chgData name="Sophie Schwandt" userId="545a2fb232edcd60" providerId="LiveId" clId="{A1D72A32-D3F3-49D1-B99B-5DC19C32CC40}" dt="2018-12-19T09:50:06.642" v="275" actId="20577"/>
          <ac:spMkLst>
            <pc:docMk/>
            <pc:sldMk cId="3651663173" sldId="261"/>
            <ac:spMk id="3" creationId="{E542C6E2-CEF2-4F82-BB0C-B4BC8291C7EF}"/>
          </ac:spMkLst>
        </pc:spChg>
      </pc:sldChg>
      <pc:sldChg chg="addSp modSp">
        <pc:chgData name="Sophie Schwandt" userId="545a2fb232edcd60" providerId="LiveId" clId="{A1D72A32-D3F3-49D1-B99B-5DC19C32CC40}" dt="2019-01-13T15:02:56.102" v="319" actId="14100"/>
        <pc:sldMkLst>
          <pc:docMk/>
          <pc:sldMk cId="2209181516" sldId="262"/>
        </pc:sldMkLst>
        <pc:spChg chg="mod">
          <ac:chgData name="Sophie Schwandt" userId="545a2fb232edcd60" providerId="LiveId" clId="{A1D72A32-D3F3-49D1-B99B-5DC19C32CC40}" dt="2018-12-21T09:05:21.090" v="307" actId="1076"/>
          <ac:spMkLst>
            <pc:docMk/>
            <pc:sldMk cId="2209181516" sldId="262"/>
            <ac:spMk id="2" creationId="{BBAFBE63-A43F-4AF1-92A7-8C94D38849F1}"/>
          </ac:spMkLst>
        </pc:spChg>
        <pc:spChg chg="add mod">
          <ac:chgData name="Sophie Schwandt" userId="545a2fb232edcd60" providerId="LiveId" clId="{A1D72A32-D3F3-49D1-B99B-5DC19C32CC40}" dt="2018-12-19T09:51:51.105" v="276" actId="20577"/>
          <ac:spMkLst>
            <pc:docMk/>
            <pc:sldMk cId="2209181516" sldId="262"/>
            <ac:spMk id="3" creationId="{6D531957-0371-4DE5-8952-8721EC4E1D34}"/>
          </ac:spMkLst>
        </pc:spChg>
        <pc:spChg chg="mod">
          <ac:chgData name="Sophie Schwandt" userId="545a2fb232edcd60" providerId="LiveId" clId="{A1D72A32-D3F3-49D1-B99B-5DC19C32CC40}" dt="2018-12-21T09:04:42.336" v="301" actId="2711"/>
          <ac:spMkLst>
            <pc:docMk/>
            <pc:sldMk cId="2209181516" sldId="262"/>
            <ac:spMk id="4" creationId="{FBAA3CB5-87B6-4566-9A8D-124295EC1CD8}"/>
          </ac:spMkLst>
        </pc:spChg>
        <pc:spChg chg="mod">
          <ac:chgData name="Sophie Schwandt" userId="545a2fb232edcd60" providerId="LiveId" clId="{A1D72A32-D3F3-49D1-B99B-5DC19C32CC40}" dt="2018-12-21T09:05:13.326" v="304" actId="403"/>
          <ac:spMkLst>
            <pc:docMk/>
            <pc:sldMk cId="2209181516" sldId="262"/>
            <ac:spMk id="5" creationId="{0FDD2E29-23D4-413D-A881-B0384C0212AB}"/>
          </ac:spMkLst>
        </pc:spChg>
        <pc:spChg chg="mod">
          <ac:chgData name="Sophie Schwandt" userId="545a2fb232edcd60" providerId="LiveId" clId="{A1D72A32-D3F3-49D1-B99B-5DC19C32CC40}" dt="2018-12-21T09:05:13.326" v="304" actId="403"/>
          <ac:spMkLst>
            <pc:docMk/>
            <pc:sldMk cId="2209181516" sldId="262"/>
            <ac:spMk id="6" creationId="{EF701660-1B4A-46AD-A0A9-A6F0A357AD20}"/>
          </ac:spMkLst>
        </pc:spChg>
        <pc:spChg chg="mod">
          <ac:chgData name="Sophie Schwandt" userId="545a2fb232edcd60" providerId="LiveId" clId="{A1D72A32-D3F3-49D1-B99B-5DC19C32CC40}" dt="2018-12-21T09:05:18.496" v="305" actId="403"/>
          <ac:spMkLst>
            <pc:docMk/>
            <pc:sldMk cId="2209181516" sldId="262"/>
            <ac:spMk id="7" creationId="{D406CCDB-4907-4918-A39B-1AD3231D4F62}"/>
          </ac:spMkLst>
        </pc:spChg>
        <pc:spChg chg="mod">
          <ac:chgData name="Sophie Schwandt" userId="545a2fb232edcd60" providerId="LiveId" clId="{A1D72A32-D3F3-49D1-B99B-5DC19C32CC40}" dt="2019-01-12T17:33:27.038" v="312" actId="14100"/>
          <ac:spMkLst>
            <pc:docMk/>
            <pc:sldMk cId="2209181516" sldId="262"/>
            <ac:spMk id="8" creationId="{BA799DDB-5383-4789-A73F-2FFFEBFFF896}"/>
          </ac:spMkLst>
        </pc:spChg>
        <pc:spChg chg="mod">
          <ac:chgData name="Sophie Schwandt" userId="545a2fb232edcd60" providerId="LiveId" clId="{A1D72A32-D3F3-49D1-B99B-5DC19C32CC40}" dt="2018-12-21T09:04:42.336" v="301" actId="2711"/>
          <ac:spMkLst>
            <pc:docMk/>
            <pc:sldMk cId="2209181516" sldId="262"/>
            <ac:spMk id="18" creationId="{6A59A66A-5496-4BBA-AB1A-3E6B4A01C078}"/>
          </ac:spMkLst>
        </pc:spChg>
        <pc:spChg chg="mod">
          <ac:chgData name="Sophie Schwandt" userId="545a2fb232edcd60" providerId="LiveId" clId="{A1D72A32-D3F3-49D1-B99B-5DC19C32CC40}" dt="2019-01-13T15:00:21.817" v="317" actId="208"/>
          <ac:spMkLst>
            <pc:docMk/>
            <pc:sldMk cId="2209181516" sldId="262"/>
            <ac:spMk id="24" creationId="{512FCFF0-FDB2-4831-ACE3-1B80A59F084E}"/>
          </ac:spMkLst>
        </pc:spChg>
        <pc:spChg chg="mod">
          <ac:chgData name="Sophie Schwandt" userId="545a2fb232edcd60" providerId="LiveId" clId="{A1D72A32-D3F3-49D1-B99B-5DC19C32CC40}" dt="2019-01-12T17:33:46.744" v="315" actId="208"/>
          <ac:spMkLst>
            <pc:docMk/>
            <pc:sldMk cId="2209181516" sldId="262"/>
            <ac:spMk id="25" creationId="{95E877A1-83BE-459A-A2FE-FF7AA53272F2}"/>
          </ac:spMkLst>
        </pc:spChg>
        <pc:picChg chg="add mod">
          <ac:chgData name="Sophie Schwandt" userId="545a2fb232edcd60" providerId="LiveId" clId="{A1D72A32-D3F3-49D1-B99B-5DC19C32CC40}" dt="2019-01-13T15:02:56.102" v="319" actId="14100"/>
          <ac:picMkLst>
            <pc:docMk/>
            <pc:sldMk cId="2209181516" sldId="262"/>
            <ac:picMk id="9" creationId="{25FCE1FF-B8C8-49E0-A096-167F91654B75}"/>
          </ac:picMkLst>
        </pc:picChg>
      </pc:sldChg>
    </pc:docChg>
  </pc:docChgLst>
  <pc:docChgLst>
    <pc:chgData name="Sophie Schwandt" userId="545a2fb232edcd60" providerId="LiveId" clId="{9B3DC379-8A2C-4355-9F91-1023F181714D}"/>
    <pc:docChg chg="custSel modSld">
      <pc:chgData name="Sophie Schwandt" userId="545a2fb232edcd60" providerId="LiveId" clId="{9B3DC379-8A2C-4355-9F91-1023F181714D}" dt="2018-12-16T12:03:33.612" v="48" actId="478"/>
      <pc:docMkLst>
        <pc:docMk/>
      </pc:docMkLst>
      <pc:sldChg chg="delSp modSp">
        <pc:chgData name="Sophie Schwandt" userId="545a2fb232edcd60" providerId="LiveId" clId="{9B3DC379-8A2C-4355-9F91-1023F181714D}" dt="2018-12-16T12:03:33.612" v="48" actId="478"/>
        <pc:sldMkLst>
          <pc:docMk/>
          <pc:sldMk cId="1129743616" sldId="259"/>
        </pc:sldMkLst>
        <pc:spChg chg="mod">
          <ac:chgData name="Sophie Schwandt" userId="545a2fb232edcd60" providerId="LiveId" clId="{9B3DC379-8A2C-4355-9F91-1023F181714D}" dt="2018-12-16T12:03:08.617" v="46" actId="14100"/>
          <ac:spMkLst>
            <pc:docMk/>
            <pc:sldMk cId="1129743616" sldId="259"/>
            <ac:spMk id="22" creationId="{076CC97D-D49D-4612-91B3-7A0EDCD45563}"/>
          </ac:spMkLst>
        </pc:spChg>
        <pc:spChg chg="del mod">
          <ac:chgData name="Sophie Schwandt" userId="545a2fb232edcd60" providerId="LiveId" clId="{9B3DC379-8A2C-4355-9F91-1023F181714D}" dt="2018-12-16T12:03:33.612" v="48" actId="478"/>
          <ac:spMkLst>
            <pc:docMk/>
            <pc:sldMk cId="1129743616" sldId="259"/>
            <ac:spMk id="25" creationId="{2F18FD4F-796E-429F-B34E-5FD8C10910B8}"/>
          </ac:spMkLst>
        </pc:spChg>
      </pc:sldChg>
      <pc:sldChg chg="modSp">
        <pc:chgData name="Sophie Schwandt" userId="545a2fb232edcd60" providerId="LiveId" clId="{9B3DC379-8A2C-4355-9F91-1023F181714D}" dt="2018-12-13T12:46:22.197" v="1" actId="20577"/>
        <pc:sldMkLst>
          <pc:docMk/>
          <pc:sldMk cId="1432915622" sldId="260"/>
        </pc:sldMkLst>
        <pc:spChg chg="mod">
          <ac:chgData name="Sophie Schwandt" userId="545a2fb232edcd60" providerId="LiveId" clId="{9B3DC379-8A2C-4355-9F91-1023F181714D}" dt="2018-12-13T12:46:22.197" v="1" actId="20577"/>
          <ac:spMkLst>
            <pc:docMk/>
            <pc:sldMk cId="1432915622" sldId="260"/>
            <ac:spMk id="3" creationId="{F3B540DB-6999-4E4F-B04B-0BD6F42D7CAC}"/>
          </ac:spMkLst>
        </pc:spChg>
      </pc:sldChg>
      <pc:sldChg chg="modSp modNotesTx">
        <pc:chgData name="Sophie Schwandt" userId="545a2fb232edcd60" providerId="LiveId" clId="{9B3DC379-8A2C-4355-9F91-1023F181714D}" dt="2018-12-16T12:02:34.429" v="7" actId="20577"/>
        <pc:sldMkLst>
          <pc:docMk/>
          <pc:sldMk cId="2209181516" sldId="262"/>
        </pc:sldMkLst>
        <pc:spChg chg="mod">
          <ac:chgData name="Sophie Schwandt" userId="545a2fb232edcd60" providerId="LiveId" clId="{9B3DC379-8A2C-4355-9F91-1023F181714D}" dt="2018-12-16T12:02:15.236" v="3" actId="790"/>
          <ac:spMkLst>
            <pc:docMk/>
            <pc:sldMk cId="2209181516" sldId="262"/>
            <ac:spMk id="5" creationId="{0FDD2E29-23D4-413D-A881-B0384C0212AB}"/>
          </ac:spMkLst>
        </pc:spChg>
        <pc:spChg chg="mod">
          <ac:chgData name="Sophie Schwandt" userId="545a2fb232edcd60" providerId="LiveId" clId="{9B3DC379-8A2C-4355-9F91-1023F181714D}" dt="2018-12-13T12:46:50.378" v="2" actId="1076"/>
          <ac:spMkLst>
            <pc:docMk/>
            <pc:sldMk cId="2209181516" sldId="262"/>
            <ac:spMk id="18" creationId="{6A59A66A-5496-4BBA-AB1A-3E6B4A01C078}"/>
          </ac:spMkLst>
        </pc:spChg>
        <pc:spChg chg="mod">
          <ac:chgData name="Sophie Schwandt" userId="545a2fb232edcd60" providerId="LiveId" clId="{9B3DC379-8A2C-4355-9F91-1023F181714D}" dt="2018-12-16T12:02:21.738" v="4" actId="790"/>
          <ac:spMkLst>
            <pc:docMk/>
            <pc:sldMk cId="2209181516" sldId="262"/>
            <ac:spMk id="22" creationId="{475B9102-BB89-4AF8-9D33-522D9DDC6D7C}"/>
          </ac:spMkLst>
        </pc:spChg>
        <pc:spChg chg="mod">
          <ac:chgData name="Sophie Schwandt" userId="545a2fb232edcd60" providerId="LiveId" clId="{9B3DC379-8A2C-4355-9F91-1023F181714D}" dt="2018-12-16T12:02:28.548" v="6" actId="790"/>
          <ac:spMkLst>
            <pc:docMk/>
            <pc:sldMk cId="2209181516" sldId="262"/>
            <ac:spMk id="23" creationId="{0D2298A4-BFA4-4F8B-B551-2320BD02E2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B8C57-5DDB-4C1C-9B34-5ABD01E13B1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F5E8C-DBBA-4807-B7B7-DBCCFB0859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F5E8C-DBBA-4807-B7B7-DBCCFB085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99F30-438E-4991-A30E-F5EB1B4F6E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Failure</a:t>
            </a:r>
            <a:r>
              <a:rPr lang="de-DE" dirty="0"/>
              <a:t> Modes and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Analyis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56C9A1-5006-4900-BE06-4F2DF0A394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Implementation in open source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E6123-E535-4C85-880C-4A4D2FF2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257F9-9C65-45C6-8149-D46F979E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0F2C6-F13D-495A-9EE5-71988F6A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233131-DBAD-4851-B94C-CCF407DA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92" y="727258"/>
            <a:ext cx="1546707" cy="7374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2074E42-5D98-4E70-AF7A-E2615E9A0C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50" y="767898"/>
            <a:ext cx="862099" cy="6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DEE6D-B44A-4811-952D-C7493D5F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1F5060-8AEB-4F66-A6B6-ADA0F625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8C548-DF3C-4296-928C-E430051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54B40-D55D-4148-8AFB-5DA5688F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20EF14-969C-4EC1-94B3-B555FDAA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A69740-F175-48DC-8981-2918AB1BF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BD20D1-6211-4DEA-9AE1-10784FCE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2196AB-EEB3-432C-85F1-F0503F3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AC9E4-1C17-461F-8851-7B04B980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63BAA-0E33-4DBA-BF62-359EDDAB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3EAED-92A4-4A14-BE11-B104A6AE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04C61-BEAE-4337-9271-2635F849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9CA03-0D5B-4C98-990C-B99E86B3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628C3-0AAB-4B94-A3EB-58F1F3C8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Introduction </a:t>
            </a:r>
            <a:r>
              <a:rPr lang="de-DE" err="1"/>
              <a:t>to</a:t>
            </a:r>
            <a:r>
              <a:rPr lang="de-DE"/>
              <a:t> Failure Modes and Effects Analysis (FMEA)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2F7B1-4A54-4EC6-9108-BB486DE6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A16B9C0-EBCD-4A19-8B56-EBC0DEB3A4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92" y="727258"/>
            <a:ext cx="1546707" cy="73748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882EA7F-E928-400E-874C-F4B6C53BD6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50" y="767898"/>
            <a:ext cx="862099" cy="6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A5035-C1B5-49A4-AFE9-9752E58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CAA320-DF75-4F5A-A45C-7FCD8467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B9330-8BA6-4245-9E36-F277F63B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9E513-D883-436F-998E-5EB5661A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AF075-672C-4DFE-9418-F1DCCB1F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5DDB1-97BB-4814-B222-E710BA00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9DC11-FBE7-464E-B9CB-7640F2EBF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6ED81-47A3-4016-B29F-D79914A8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2BBE9D-56B6-4D1A-ABAC-75E5E8C4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F2672-44A0-40C9-928D-0C5A1737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FB7527-8367-4348-B604-AEDBFC2B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AC6C9E-1621-4314-91C1-00D255837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92" y="727258"/>
            <a:ext cx="1546707" cy="7374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FE63C6-BF54-4834-BCBF-FBAC30BD8F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50" y="767898"/>
            <a:ext cx="862099" cy="6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F3195-D1C1-40C2-9227-BBBEBDA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AABEAF-1F47-4437-B139-2BB71187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F67C84-5FC3-48B0-9C44-2790A67A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A3E025-1888-4844-84E7-B0D6D71D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16E2AA-E6A1-40F0-A7E4-5E57A3A75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86AF65-A7AD-4962-85AE-5BD93F09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6FD395-03D2-443B-9EFA-4F73EED7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9CAE8A-F0A6-469E-8906-0DA77C47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BFD9-BF81-40EF-AC1F-937EBEC2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FB2CB8-B2FB-49D4-A631-41B727C4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BA6E1-5CD0-4BD6-82A9-91CF3244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68B5E2-2A45-48C4-9996-36DA8B04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ABAA19-0253-4C36-9FF0-D82D3A2F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CA983C-7E37-4EB9-A095-11F5BE37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76450-191A-4B93-98B5-CF4EF66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D5F7C-AFB7-4502-A26C-6A024C29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622F4-D632-4517-AC91-0D0DF95D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68542-CECE-4571-BC47-284040F8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EDF24-0161-498E-B292-00F730CB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00C3E-27DA-4FB7-81E7-2BFCD0C0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40544-BFFE-496D-B8D5-990C7334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EE75-0313-42C8-B8E8-15A43E35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8293AC-D6A0-4BCF-A9C5-4D69E0D88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3E63A1-DCF8-4868-A708-E097AA0A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42993-9D69-4411-B0BA-328F8F3F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A8BBE2-11C5-4084-9079-4AF0BA18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ABEA5-E953-4460-945E-F78B8398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651E1A-BA92-475B-9CDE-9C1FE681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A6A95-41E7-4BA4-A8D7-9C184579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D2818-9553-4770-AE17-EC641AAA3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53C7-C0F4-4F47-A8D2-BC6CEF67AC4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F181C-78EA-49B0-9C00-3E38D7C5A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79C02-542D-4621-94F8-0CB6186D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7B63-A37A-4DD5-B46E-8487824820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DC90A-6135-487A-9836-E3B82BC52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/>
              <a:t>Failure Modes and </a:t>
            </a:r>
            <a:r>
              <a:rPr lang="de-DE" sz="4400" err="1"/>
              <a:t>Effects</a:t>
            </a:r>
            <a:r>
              <a:rPr lang="de-DE" sz="4400"/>
              <a:t> Analysis</a:t>
            </a:r>
            <a:endParaRPr lang="en-US" sz="4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15D454-12D5-47C8-A42D-0CF33E71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0381"/>
            <a:ext cx="9144000" cy="1655762"/>
          </a:xfrm>
        </p:spPr>
        <p:txBody>
          <a:bodyPr/>
          <a:lstStyle/>
          <a:p>
            <a:r>
              <a:rPr lang="de-DE" err="1"/>
              <a:t>Overview</a:t>
            </a:r>
            <a:r>
              <a:rPr lang="de-DE"/>
              <a:t> and </a:t>
            </a:r>
            <a:r>
              <a:rPr lang="de-DE" err="1"/>
              <a:t>benefits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an </a:t>
            </a:r>
            <a:r>
              <a:rPr lang="de-DE" err="1"/>
              <a:t>application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open source </a:t>
            </a:r>
            <a:r>
              <a:rPr lang="de-DE" err="1"/>
              <a:t>product</a:t>
            </a:r>
            <a:r>
              <a:rPr lang="de-DE"/>
              <a:t> </a:t>
            </a:r>
            <a:r>
              <a:rPr lang="de-DE" err="1"/>
              <a:t>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96BF3-CFE1-43E2-8BB9-BB89606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Introduction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E46DE-FA5F-448D-B5DA-FAC5C707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The Failure Modes and Effects Analysis (FMEA) is one </a:t>
            </a:r>
            <a:r>
              <a:rPr lang="en-US" sz="2000"/>
              <a:t>of</a:t>
            </a:r>
            <a:r>
              <a:rPr lang="de-DE" sz="2000"/>
              <a:t> the </a:t>
            </a:r>
            <a:r>
              <a:rPr lang="en-US" sz="2000"/>
              <a:t>major</a:t>
            </a:r>
            <a:r>
              <a:rPr lang="de-DE" sz="2000"/>
              <a:t> </a:t>
            </a:r>
            <a:r>
              <a:rPr lang="en-CA" sz="2000"/>
              <a:t>reliability</a:t>
            </a:r>
            <a:r>
              <a:rPr lang="de-DE" sz="2000"/>
              <a:t> and </a:t>
            </a:r>
            <a:r>
              <a:rPr lang="en-US" sz="2000"/>
              <a:t>risk</a:t>
            </a:r>
            <a:r>
              <a:rPr lang="de-DE" sz="2000"/>
              <a:t> </a:t>
            </a:r>
            <a:r>
              <a:rPr lang="en-US" sz="2000"/>
              <a:t>analysis</a:t>
            </a:r>
            <a:r>
              <a:rPr lang="de-DE" sz="2000"/>
              <a:t> </a:t>
            </a:r>
            <a:r>
              <a:rPr lang="de-DE" sz="2000" err="1"/>
              <a:t>tools</a:t>
            </a:r>
            <a:r>
              <a:rPr lang="de-DE" sz="2000"/>
              <a:t> </a:t>
            </a:r>
          </a:p>
          <a:p>
            <a:r>
              <a:rPr lang="de-DE" sz="2000" err="1"/>
              <a:t>It</a:t>
            </a:r>
            <a:r>
              <a:rPr lang="de-DE" sz="2000"/>
              <a:t> is </a:t>
            </a:r>
            <a:r>
              <a:rPr lang="de-DE" sz="2000" err="1"/>
              <a:t>legally</a:t>
            </a:r>
            <a:r>
              <a:rPr lang="de-DE" sz="2000"/>
              <a:t> </a:t>
            </a:r>
            <a:r>
              <a:rPr lang="de-DE" sz="2000" err="1"/>
              <a:t>required</a:t>
            </a:r>
            <a:r>
              <a:rPr lang="de-DE" sz="2000"/>
              <a:t> </a:t>
            </a:r>
            <a:r>
              <a:rPr lang="en-US" sz="2000"/>
              <a:t>and</a:t>
            </a:r>
            <a:r>
              <a:rPr lang="de-DE" sz="2000"/>
              <a:t> </a:t>
            </a:r>
            <a:r>
              <a:rPr lang="de-DE" sz="2000" err="1"/>
              <a:t>standard</a:t>
            </a:r>
            <a:r>
              <a:rPr lang="de-DE" sz="2000"/>
              <a:t> </a:t>
            </a:r>
            <a:r>
              <a:rPr lang="de-DE" sz="2000" err="1"/>
              <a:t>practice</a:t>
            </a:r>
            <a:r>
              <a:rPr lang="de-DE" sz="2000"/>
              <a:t> in </a:t>
            </a:r>
            <a:r>
              <a:rPr lang="de-DE" sz="2000" err="1"/>
              <a:t>almost</a:t>
            </a:r>
            <a:r>
              <a:rPr lang="de-DE" sz="2000"/>
              <a:t> </a:t>
            </a:r>
            <a:r>
              <a:rPr lang="de-DE" sz="2000" err="1"/>
              <a:t>every</a:t>
            </a:r>
            <a:r>
              <a:rPr lang="de-DE" sz="2000"/>
              <a:t> </a:t>
            </a:r>
            <a:r>
              <a:rPr lang="de-DE" sz="2000" err="1"/>
              <a:t>manufacturing</a:t>
            </a:r>
            <a:r>
              <a:rPr lang="de-DE" sz="2000"/>
              <a:t> </a:t>
            </a:r>
            <a:r>
              <a:rPr lang="de-DE" sz="2000" err="1"/>
              <a:t>industry</a:t>
            </a:r>
            <a:r>
              <a:rPr lang="de-DE" sz="2000"/>
              <a:t> </a:t>
            </a:r>
            <a:r>
              <a:rPr lang="de-DE" sz="2000" err="1"/>
              <a:t>internationally</a:t>
            </a:r>
            <a:r>
              <a:rPr lang="de-DE" sz="2000"/>
              <a:t> </a:t>
            </a:r>
          </a:p>
          <a:p>
            <a:r>
              <a:rPr lang="de-DE" sz="2000"/>
              <a:t>Recommended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err="1"/>
              <a:t>medical</a:t>
            </a:r>
            <a:r>
              <a:rPr lang="de-DE" sz="2000"/>
              <a:t> </a:t>
            </a:r>
            <a:r>
              <a:rPr lang="de-DE" sz="2000" err="1"/>
              <a:t>devices</a:t>
            </a:r>
            <a:r>
              <a:rPr lang="de-DE" sz="2000"/>
              <a:t> (DIN EN ISO 13485 &amp; ISO 14971)</a:t>
            </a:r>
          </a:p>
          <a:p>
            <a:r>
              <a:rPr lang="de-DE" sz="2000" err="1"/>
              <a:t>Required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err="1"/>
              <a:t>proof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exoneration</a:t>
            </a:r>
            <a:r>
              <a:rPr lang="de-DE" sz="2000"/>
              <a:t> (</a:t>
            </a:r>
            <a:r>
              <a:rPr lang="de-DE" sz="2000" err="1"/>
              <a:t>product</a:t>
            </a:r>
            <a:r>
              <a:rPr lang="de-DE" sz="2000"/>
              <a:t> </a:t>
            </a:r>
            <a:r>
              <a:rPr lang="de-DE" sz="2000" err="1"/>
              <a:t>liability</a:t>
            </a:r>
            <a:r>
              <a:rPr lang="de-DE" sz="2000"/>
              <a:t>)</a:t>
            </a:r>
          </a:p>
          <a:p>
            <a:endParaRPr lang="de-DE"/>
          </a:p>
        </p:txBody>
      </p:sp>
      <p:pic>
        <p:nvPicPr>
          <p:cNvPr id="4" name="Grafik 3" descr="Erdkugel Amerika">
            <a:extLst>
              <a:ext uri="{FF2B5EF4-FFF2-40B4-BE49-F238E27FC236}">
                <a16:creationId xmlns:a16="http://schemas.microsoft.com/office/drawing/2014/main" id="{6149C02F-BFCD-4682-B180-A63277C3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2492" y="5719763"/>
            <a:ext cx="914400" cy="914400"/>
          </a:xfrm>
          <a:prstGeom prst="rect">
            <a:avLst/>
          </a:prstGeom>
        </p:spPr>
      </p:pic>
      <p:pic>
        <p:nvPicPr>
          <p:cNvPr id="5" name="Grafik 4" descr="Rakete">
            <a:extLst>
              <a:ext uri="{FF2B5EF4-FFF2-40B4-BE49-F238E27FC236}">
                <a16:creationId xmlns:a16="http://schemas.microsoft.com/office/drawing/2014/main" id="{F69E7589-2DB4-4009-9898-0F794313F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5367" y="5491163"/>
            <a:ext cx="914400" cy="914400"/>
          </a:xfrm>
          <a:prstGeom prst="rect">
            <a:avLst/>
          </a:prstGeom>
        </p:spPr>
      </p:pic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E0EA47A4-CF9D-4FBA-940F-07FF27C46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2651" y="5762627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5B44CDF-191C-43B5-8563-39589BB1015E}"/>
              </a:ext>
            </a:extLst>
          </p:cNvPr>
          <p:cNvSpPr txBox="1"/>
          <p:nvPr/>
        </p:nvSpPr>
        <p:spPr>
          <a:xfrm>
            <a:off x="7858454" y="4622668"/>
            <a:ext cx="3568226" cy="109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Fun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: FMEA was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 1963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Nasa</a:t>
            </a: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err="1">
                <a:latin typeface="Arial" panose="020B0604020202020204" pitchFamily="34" charset="0"/>
                <a:cs typeface="Arial" panose="020B0604020202020204" pitchFamily="34" charset="0"/>
              </a:rPr>
              <a:t>skyrockets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4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E2841-8E8D-42D7-A295-DB9D9E7D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Benefits</a:t>
            </a:r>
            <a:endParaRPr lang="en-US"/>
          </a:p>
        </p:txBody>
      </p:sp>
      <p:pic>
        <p:nvPicPr>
          <p:cNvPr id="5" name="Inhaltsplatzhalter 4" descr="Hierarchie">
            <a:extLst>
              <a:ext uri="{FF2B5EF4-FFF2-40B4-BE49-F238E27FC236}">
                <a16:creationId xmlns:a16="http://schemas.microsoft.com/office/drawing/2014/main" id="{A974DB52-3CD1-4379-8F61-DAE50072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29" y="4495840"/>
            <a:ext cx="806714" cy="806714"/>
          </a:xfrm>
        </p:spPr>
      </p:pic>
      <p:pic>
        <p:nvPicPr>
          <p:cNvPr id="9" name="Grafik 8" descr="Zahnräder">
            <a:extLst>
              <a:ext uri="{FF2B5EF4-FFF2-40B4-BE49-F238E27FC236}">
                <a16:creationId xmlns:a16="http://schemas.microsoft.com/office/drawing/2014/main" id="{0D299853-37D8-4557-B86C-7404C38DC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29" y="1795661"/>
            <a:ext cx="806714" cy="806714"/>
          </a:xfrm>
          <a:prstGeom prst="rect">
            <a:avLst/>
          </a:prstGeom>
        </p:spPr>
      </p:pic>
      <p:pic>
        <p:nvPicPr>
          <p:cNvPr id="11" name="Grafik 10" descr="Warnung">
            <a:extLst>
              <a:ext uri="{FF2B5EF4-FFF2-40B4-BE49-F238E27FC236}">
                <a16:creationId xmlns:a16="http://schemas.microsoft.com/office/drawing/2014/main" id="{AD20051B-E945-4572-A703-E03DF525F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829" y="2707348"/>
            <a:ext cx="809688" cy="809688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8AB1FA16-AF1A-4DD5-A337-3CB73AA861CD}"/>
              </a:ext>
            </a:extLst>
          </p:cNvPr>
          <p:cNvSpPr/>
          <p:nvPr/>
        </p:nvSpPr>
        <p:spPr>
          <a:xfrm>
            <a:off x="2293257" y="4647376"/>
            <a:ext cx="8447314" cy="75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FMEA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76CC97D-D49D-4612-91B3-7A0EDCD45563}"/>
              </a:ext>
            </a:extLst>
          </p:cNvPr>
          <p:cNvSpPr/>
          <p:nvPr/>
        </p:nvSpPr>
        <p:spPr>
          <a:xfrm>
            <a:off x="2293257" y="1952259"/>
            <a:ext cx="8301856" cy="75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FMEA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reveals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failures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ensures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41A00E-6915-41CD-8A70-E12B6D21FE74}"/>
              </a:ext>
            </a:extLst>
          </p:cNvPr>
          <p:cNvSpPr/>
          <p:nvPr/>
        </p:nvSpPr>
        <p:spPr>
          <a:xfrm>
            <a:off x="2293257" y="2843479"/>
            <a:ext cx="7868436" cy="404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FMEA is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crucial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40C7F99-D110-4DAF-8122-65E84FC86D3B}"/>
              </a:ext>
            </a:extLst>
          </p:cNvPr>
          <p:cNvSpPr/>
          <p:nvPr/>
        </p:nvSpPr>
        <p:spPr>
          <a:xfrm>
            <a:off x="2293257" y="3671594"/>
            <a:ext cx="8883914" cy="75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FMEA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enhances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. Help the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glance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27F5178-5D19-46FC-ABC3-4E26BABDCC7A}"/>
              </a:ext>
            </a:extLst>
          </p:cNvPr>
          <p:cNvSpPr/>
          <p:nvPr/>
        </p:nvSpPr>
        <p:spPr>
          <a:xfrm>
            <a:off x="2293257" y="5679123"/>
            <a:ext cx="6560386" cy="404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FMEA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ensures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fik 28" descr="Besprechung">
            <a:extLst>
              <a:ext uri="{FF2B5EF4-FFF2-40B4-BE49-F238E27FC236}">
                <a16:creationId xmlns:a16="http://schemas.microsoft.com/office/drawing/2014/main" id="{1303783D-8A60-4E4D-B5C7-472AA4B696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829" y="3494610"/>
            <a:ext cx="914400" cy="914400"/>
          </a:xfrm>
          <a:prstGeom prst="rect">
            <a:avLst/>
          </a:prstGeom>
        </p:spPr>
      </p:pic>
      <p:pic>
        <p:nvPicPr>
          <p:cNvPr id="35" name="Grafik 34" descr="Schleife">
            <a:extLst>
              <a:ext uri="{FF2B5EF4-FFF2-40B4-BE49-F238E27FC236}">
                <a16:creationId xmlns:a16="http://schemas.microsoft.com/office/drawing/2014/main" id="{83060F10-B78B-4C6A-A991-DB28EC8633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4829" y="5561989"/>
            <a:ext cx="806714" cy="8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4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96FFD-B2ED-45C1-9E2C-8F172A48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540DB-6999-4E4F-B04B-0BD6F42D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15" y="2116285"/>
            <a:ext cx="9137862" cy="2707680"/>
          </a:xfrm>
        </p:spPr>
        <p:txBody>
          <a:bodyPr>
            <a:normAutofit lnSpcReduction="10000"/>
          </a:bodyPr>
          <a:lstStyle/>
          <a:p>
            <a:r>
              <a:rPr lang="de-DE" sz="2000"/>
              <a:t>a </a:t>
            </a:r>
            <a:r>
              <a:rPr lang="de-DE" sz="2000" err="1"/>
              <a:t>systematic</a:t>
            </a:r>
            <a:r>
              <a:rPr lang="de-DE" sz="2000"/>
              <a:t> </a:t>
            </a:r>
            <a:r>
              <a:rPr lang="de-DE" sz="2000" err="1"/>
              <a:t>approach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identify</a:t>
            </a:r>
            <a:r>
              <a:rPr lang="de-DE" sz="2000"/>
              <a:t> and </a:t>
            </a:r>
            <a:r>
              <a:rPr lang="de-DE" sz="2000" err="1"/>
              <a:t>assess</a:t>
            </a:r>
            <a:r>
              <a:rPr lang="de-DE" sz="2000"/>
              <a:t> all potential </a:t>
            </a:r>
            <a:r>
              <a:rPr lang="de-DE" sz="2000" err="1"/>
              <a:t>failure</a:t>
            </a:r>
            <a:r>
              <a:rPr lang="de-DE" sz="2000"/>
              <a:t> </a:t>
            </a:r>
            <a:r>
              <a:rPr lang="de-DE" sz="2000" err="1"/>
              <a:t>modes</a:t>
            </a:r>
            <a:r>
              <a:rPr lang="de-DE" sz="2000"/>
              <a:t>, </a:t>
            </a:r>
            <a:r>
              <a:rPr lang="de-DE" sz="2000" err="1"/>
              <a:t>their</a:t>
            </a:r>
            <a:r>
              <a:rPr lang="de-DE" sz="2000"/>
              <a:t> </a:t>
            </a:r>
            <a:r>
              <a:rPr lang="de-DE" sz="2000" err="1"/>
              <a:t>effects</a:t>
            </a:r>
            <a:r>
              <a:rPr lang="de-DE" sz="2000"/>
              <a:t> and </a:t>
            </a:r>
            <a:r>
              <a:rPr lang="de-DE" sz="2000" err="1"/>
              <a:t>causes</a:t>
            </a:r>
            <a:r>
              <a:rPr lang="de-DE" sz="2000"/>
              <a:t> in </a:t>
            </a:r>
            <a:r>
              <a:rPr lang="de-DE" sz="2000" err="1"/>
              <a:t>your</a:t>
            </a:r>
            <a:r>
              <a:rPr lang="de-DE" sz="2000"/>
              <a:t> </a:t>
            </a:r>
            <a:r>
              <a:rPr lang="de-DE" sz="2000" err="1"/>
              <a:t>product</a:t>
            </a:r>
            <a:r>
              <a:rPr lang="de-DE" sz="2000"/>
              <a:t>.</a:t>
            </a:r>
          </a:p>
          <a:p>
            <a:r>
              <a:rPr lang="de-DE" sz="2000" err="1"/>
              <a:t>completed</a:t>
            </a:r>
            <a:r>
              <a:rPr lang="de-DE" sz="2000"/>
              <a:t> </a:t>
            </a:r>
            <a:r>
              <a:rPr lang="de-DE" sz="2000" err="1"/>
              <a:t>within</a:t>
            </a:r>
            <a:r>
              <a:rPr lang="de-DE" sz="2000"/>
              <a:t> 5 </a:t>
            </a:r>
            <a:r>
              <a:rPr lang="de-DE" sz="2000" err="1"/>
              <a:t>steps</a:t>
            </a:r>
            <a:r>
              <a:rPr lang="de-DE" sz="2000"/>
              <a:t>.</a:t>
            </a:r>
          </a:p>
          <a:p>
            <a:r>
              <a:rPr lang="de-DE" sz="2000" err="1"/>
              <a:t>team</a:t>
            </a:r>
            <a:r>
              <a:rPr lang="de-DE" sz="2000"/>
              <a:t> </a:t>
            </a:r>
            <a:r>
              <a:rPr lang="de-DE" sz="2000" err="1"/>
              <a:t>based</a:t>
            </a:r>
            <a:r>
              <a:rPr lang="de-DE" sz="2000"/>
              <a:t>! </a:t>
            </a:r>
          </a:p>
          <a:p>
            <a:pPr>
              <a:spcAft>
                <a:spcPts val="600"/>
              </a:spcAft>
            </a:pPr>
            <a:r>
              <a:rPr lang="de-DE" sz="2000"/>
              <a:t>a </a:t>
            </a:r>
            <a:r>
              <a:rPr lang="de-DE" sz="2000" err="1"/>
              <a:t>structured</a:t>
            </a:r>
            <a:r>
              <a:rPr lang="de-DE" sz="2000"/>
              <a:t> </a:t>
            </a:r>
            <a:r>
              <a:rPr lang="de-DE" sz="2000" err="1"/>
              <a:t>approach</a:t>
            </a:r>
            <a:r>
              <a:rPr lang="de-DE" sz="2000"/>
              <a:t> </a:t>
            </a:r>
            <a:r>
              <a:rPr lang="de-DE" sz="2000" err="1"/>
              <a:t>where</a:t>
            </a:r>
            <a:r>
              <a:rPr lang="de-DE" sz="2000"/>
              <a:t> </a:t>
            </a:r>
            <a:r>
              <a:rPr lang="de-DE" sz="2000" err="1"/>
              <a:t>each</a:t>
            </a:r>
            <a:r>
              <a:rPr lang="de-DE" sz="2000"/>
              <a:t> </a:t>
            </a:r>
            <a:r>
              <a:rPr lang="de-DE" sz="2000" err="1"/>
              <a:t>task</a:t>
            </a:r>
            <a:r>
              <a:rPr lang="de-DE" sz="2000"/>
              <a:t> </a:t>
            </a:r>
            <a:r>
              <a:rPr lang="de-DE" sz="2000" err="1"/>
              <a:t>can</a:t>
            </a:r>
            <a:r>
              <a:rPr lang="de-DE" sz="2000"/>
              <a:t> </a:t>
            </a:r>
            <a:r>
              <a:rPr lang="de-DE" sz="2000" err="1"/>
              <a:t>be</a:t>
            </a:r>
            <a:r>
              <a:rPr lang="de-DE" sz="2000"/>
              <a:t> </a:t>
            </a:r>
            <a:r>
              <a:rPr lang="de-DE" sz="2000" err="1"/>
              <a:t>modularly</a:t>
            </a:r>
            <a:r>
              <a:rPr lang="de-DE" sz="2000"/>
              <a:t> </a:t>
            </a:r>
            <a:r>
              <a:rPr lang="de-DE" sz="2000" err="1"/>
              <a:t>processed</a:t>
            </a:r>
            <a:r>
              <a:rPr lang="de-DE" sz="2000"/>
              <a:t>. In the end </a:t>
            </a:r>
            <a:r>
              <a:rPr lang="de-DE" sz="2000" err="1"/>
              <a:t>you</a:t>
            </a:r>
            <a:r>
              <a:rPr lang="de-DE" sz="2000"/>
              <a:t> </a:t>
            </a:r>
            <a:r>
              <a:rPr lang="de-DE" sz="2000" err="1"/>
              <a:t>can</a:t>
            </a:r>
            <a:r>
              <a:rPr lang="de-DE" sz="2000"/>
              <a:t> </a:t>
            </a:r>
            <a:r>
              <a:rPr lang="de-DE" sz="2000" err="1"/>
              <a:t>be</a:t>
            </a:r>
            <a:r>
              <a:rPr lang="de-DE" sz="2000"/>
              <a:t> </a:t>
            </a:r>
            <a:r>
              <a:rPr lang="de-DE" sz="2000" err="1"/>
              <a:t>sure</a:t>
            </a:r>
            <a:r>
              <a:rPr lang="de-DE" sz="2000"/>
              <a:t> </a:t>
            </a:r>
            <a:r>
              <a:rPr lang="de-DE" sz="2000" err="1"/>
              <a:t>no</a:t>
            </a:r>
            <a:r>
              <a:rPr lang="de-DE" sz="2000"/>
              <a:t> </a:t>
            </a:r>
            <a:r>
              <a:rPr lang="de-DE" sz="2000" err="1"/>
              <a:t>failures</a:t>
            </a:r>
            <a:r>
              <a:rPr lang="de-DE" sz="2000"/>
              <a:t> </a:t>
            </a:r>
            <a:r>
              <a:rPr lang="de-DE" sz="2000" err="1"/>
              <a:t>are</a:t>
            </a:r>
            <a:r>
              <a:rPr lang="de-DE" sz="2000"/>
              <a:t> </a:t>
            </a:r>
            <a:r>
              <a:rPr lang="de-DE" sz="2000" err="1"/>
              <a:t>overseen</a:t>
            </a:r>
            <a:r>
              <a:rPr lang="de-DE" sz="2000"/>
              <a:t>!</a:t>
            </a:r>
          </a:p>
          <a:p>
            <a:endParaRPr lang="en-US"/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B6DE5134-4C7E-4390-8A6A-509C4BB28372}"/>
              </a:ext>
            </a:extLst>
          </p:cNvPr>
          <p:cNvSpPr/>
          <p:nvPr/>
        </p:nvSpPr>
        <p:spPr>
          <a:xfrm>
            <a:off x="1383117" y="5425758"/>
            <a:ext cx="1697398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Definition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6553D6DB-0CEE-4241-990B-A3CB76D36814}"/>
              </a:ext>
            </a:extLst>
          </p:cNvPr>
          <p:cNvSpPr/>
          <p:nvPr/>
        </p:nvSpPr>
        <p:spPr>
          <a:xfrm>
            <a:off x="3181109" y="5425758"/>
            <a:ext cx="1697399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System Analysis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DF3E517-A306-458F-B1DF-7025A34BCA7D}"/>
              </a:ext>
            </a:extLst>
          </p:cNvPr>
          <p:cNvSpPr/>
          <p:nvPr/>
        </p:nvSpPr>
        <p:spPr>
          <a:xfrm>
            <a:off x="4979102" y="5425758"/>
            <a:ext cx="1822088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Risk Assessment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CA3B5F3F-3822-43BB-9047-8E9E496E714A}"/>
              </a:ext>
            </a:extLst>
          </p:cNvPr>
          <p:cNvSpPr/>
          <p:nvPr/>
        </p:nvSpPr>
        <p:spPr>
          <a:xfrm>
            <a:off x="6901784" y="5425758"/>
            <a:ext cx="1697399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Corrective</a:t>
            </a:r>
            <a:r>
              <a:rPr lang="de-DE">
                <a:solidFill>
                  <a:schemeClr val="tx1"/>
                </a:solidFill>
              </a:rPr>
              <a:t> Actions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BBE752F3-6FFF-4ACA-B6BC-62B3D94238D3}"/>
              </a:ext>
            </a:extLst>
          </p:cNvPr>
          <p:cNvSpPr/>
          <p:nvPr/>
        </p:nvSpPr>
        <p:spPr>
          <a:xfrm>
            <a:off x="8699778" y="5425758"/>
            <a:ext cx="1697399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Proof </a:t>
            </a:r>
            <a:r>
              <a:rPr lang="de-DE" err="1">
                <a:solidFill>
                  <a:schemeClr val="tx1"/>
                </a:solidFill>
              </a:rPr>
              <a:t>of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efficiency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24310EF-EC89-4D3A-8322-709DA8350D39}"/>
              </a:ext>
            </a:extLst>
          </p:cNvPr>
          <p:cNvSpPr>
            <a:spLocks noChangeAspect="1"/>
          </p:cNvSpPr>
          <p:nvPr/>
        </p:nvSpPr>
        <p:spPr>
          <a:xfrm>
            <a:off x="1191537" y="5024019"/>
            <a:ext cx="468000" cy="46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1</a:t>
            </a:r>
            <a:endParaRPr lang="en-US" sz="240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A0DD138-DBBA-4DB9-8CB5-C0D081F1A98C}"/>
              </a:ext>
            </a:extLst>
          </p:cNvPr>
          <p:cNvSpPr>
            <a:spLocks/>
          </p:cNvSpPr>
          <p:nvPr/>
        </p:nvSpPr>
        <p:spPr>
          <a:xfrm>
            <a:off x="3073710" y="5032375"/>
            <a:ext cx="540000" cy="46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2</a:t>
            </a:r>
            <a:endParaRPr lang="en-US" sz="240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9E7C351-7DA4-4C0E-8E69-15AA4B43CC80}"/>
              </a:ext>
            </a:extLst>
          </p:cNvPr>
          <p:cNvSpPr>
            <a:spLocks noChangeAspect="1"/>
          </p:cNvSpPr>
          <p:nvPr/>
        </p:nvSpPr>
        <p:spPr>
          <a:xfrm>
            <a:off x="4763031" y="5024019"/>
            <a:ext cx="468000" cy="46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3</a:t>
            </a:r>
            <a:endParaRPr lang="en-US" sz="240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5D6DD7D-EF9B-4CD7-9F6E-100935D6DE97}"/>
              </a:ext>
            </a:extLst>
          </p:cNvPr>
          <p:cNvSpPr>
            <a:spLocks noChangeAspect="1"/>
          </p:cNvSpPr>
          <p:nvPr/>
        </p:nvSpPr>
        <p:spPr>
          <a:xfrm>
            <a:off x="6713320" y="5024019"/>
            <a:ext cx="468000" cy="46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4</a:t>
            </a:r>
            <a:endParaRPr lang="en-US" sz="240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CB59C4-D13B-41EA-A806-788BD25E074D}"/>
              </a:ext>
            </a:extLst>
          </p:cNvPr>
          <p:cNvSpPr>
            <a:spLocks noChangeAspect="1"/>
          </p:cNvSpPr>
          <p:nvPr/>
        </p:nvSpPr>
        <p:spPr>
          <a:xfrm>
            <a:off x="8532203" y="5024019"/>
            <a:ext cx="468000" cy="46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5</a:t>
            </a:r>
            <a:endParaRPr lang="en-US" sz="240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E4B80D-B18D-40EF-A551-67E0175B050E}"/>
              </a:ext>
            </a:extLst>
          </p:cNvPr>
          <p:cNvSpPr/>
          <p:nvPr/>
        </p:nvSpPr>
        <p:spPr>
          <a:xfrm>
            <a:off x="838200" y="1633926"/>
            <a:ext cx="1210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FMEA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1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38892-D50E-4EC7-B9DD-16E08D85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need</a:t>
            </a:r>
            <a:r>
              <a:rPr lang="de-DE"/>
              <a:t> 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2C6E2-CEF2-4F82-BB0C-B4BC8291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sz="2000"/>
              <a:t>A Team </a:t>
            </a:r>
            <a:r>
              <a:rPr lang="de-DE" sz="2000" err="1"/>
              <a:t>of</a:t>
            </a:r>
            <a:r>
              <a:rPr lang="de-DE" sz="2000"/>
              <a:t> different </a:t>
            </a:r>
            <a:r>
              <a:rPr lang="de-DE" sz="2000" err="1"/>
              <a:t>skilled</a:t>
            </a:r>
            <a:r>
              <a:rPr lang="de-DE" sz="2000"/>
              <a:t> </a:t>
            </a:r>
            <a:r>
              <a:rPr lang="de-DE" sz="2000" err="1"/>
              <a:t>contributors</a:t>
            </a:r>
            <a:r>
              <a:rPr lang="de-DE" sz="2000"/>
              <a:t> (design, </a:t>
            </a:r>
            <a:r>
              <a:rPr lang="de-DE" sz="2000" err="1"/>
              <a:t>production</a:t>
            </a:r>
            <a:r>
              <a:rPr lang="de-DE" sz="2000"/>
              <a:t>, </a:t>
            </a:r>
            <a:r>
              <a:rPr lang="de-DE" sz="2000" err="1"/>
              <a:t>testing</a:t>
            </a:r>
            <a:r>
              <a:rPr lang="de-DE" sz="2000"/>
              <a:t>, </a:t>
            </a:r>
            <a:r>
              <a:rPr lang="de-DE" sz="2000" err="1"/>
              <a:t>quality</a:t>
            </a:r>
            <a:r>
              <a:rPr lang="de-DE" sz="2000"/>
              <a:t> …)</a:t>
            </a:r>
          </a:p>
          <a:p>
            <a:pPr>
              <a:spcAft>
                <a:spcPts val="600"/>
              </a:spcAft>
            </a:pPr>
            <a:r>
              <a:rPr lang="de-DE" sz="2000" err="1"/>
              <a:t>Supplemental</a:t>
            </a:r>
            <a:r>
              <a:rPr lang="de-DE" sz="2000"/>
              <a:t> </a:t>
            </a:r>
            <a:r>
              <a:rPr lang="de-DE" sz="2000" err="1"/>
              <a:t>information</a:t>
            </a:r>
            <a:r>
              <a:rPr lang="de-DE" sz="2000"/>
              <a:t> </a:t>
            </a:r>
            <a:r>
              <a:rPr lang="de-DE" sz="2000" err="1"/>
              <a:t>about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product</a:t>
            </a:r>
            <a:r>
              <a:rPr lang="de-DE" sz="2000"/>
              <a:t> </a:t>
            </a:r>
            <a:r>
              <a:rPr lang="de-DE" sz="2000" err="1"/>
              <a:t>that</a:t>
            </a:r>
            <a:r>
              <a:rPr lang="de-DE" sz="2000"/>
              <a:t> </a:t>
            </a:r>
            <a:r>
              <a:rPr lang="de-DE" sz="2000" err="1"/>
              <a:t>is</a:t>
            </a:r>
            <a:r>
              <a:rPr lang="de-DE" sz="2000"/>
              <a:t> </a:t>
            </a:r>
            <a:r>
              <a:rPr lang="de-DE" sz="2000" err="1"/>
              <a:t>assessed</a:t>
            </a:r>
            <a:r>
              <a:rPr lang="de-DE" sz="2000"/>
              <a:t> (e.g. </a:t>
            </a:r>
            <a:r>
              <a:rPr lang="de-DE" sz="2000" err="1"/>
              <a:t>scientific</a:t>
            </a:r>
            <a:r>
              <a:rPr lang="de-DE" sz="2000"/>
              <a:t> </a:t>
            </a:r>
            <a:r>
              <a:rPr lang="de-DE" sz="2000" err="1"/>
              <a:t>papers</a:t>
            </a:r>
            <a:r>
              <a:rPr lang="de-DE" sz="2000"/>
              <a:t>, </a:t>
            </a:r>
            <a:r>
              <a:rPr lang="de-DE" sz="2000" err="1"/>
              <a:t>bill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material, </a:t>
            </a:r>
            <a:r>
              <a:rPr lang="de-DE" sz="2000" err="1"/>
              <a:t>assembly</a:t>
            </a:r>
            <a:r>
              <a:rPr lang="de-DE" sz="2000"/>
              <a:t> </a:t>
            </a:r>
            <a:r>
              <a:rPr lang="de-DE" sz="2000" err="1"/>
              <a:t>instruction</a:t>
            </a:r>
            <a:r>
              <a:rPr lang="de-DE" sz="2000"/>
              <a:t>, </a:t>
            </a:r>
            <a:r>
              <a:rPr lang="de-DE" sz="2000" err="1"/>
              <a:t>list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specifications</a:t>
            </a:r>
            <a:r>
              <a:rPr lang="de-DE" sz="2000"/>
              <a:t> CAD-files etc.)</a:t>
            </a:r>
          </a:p>
          <a:p>
            <a:pPr>
              <a:spcAft>
                <a:spcPts val="600"/>
              </a:spcAft>
            </a:pPr>
            <a:r>
              <a:rPr lang="de-DE" sz="2000"/>
              <a:t>FMEA </a:t>
            </a:r>
            <a:r>
              <a:rPr lang="de-DE" sz="2000" err="1"/>
              <a:t>template</a:t>
            </a:r>
            <a:r>
              <a:rPr lang="de-DE" sz="2000"/>
              <a:t> (</a:t>
            </a:r>
            <a:r>
              <a:rPr lang="de-DE" sz="2000" err="1"/>
              <a:t>provided</a:t>
            </a:r>
            <a:r>
              <a:rPr lang="de-DE" sz="2000"/>
              <a:t>)</a:t>
            </a:r>
          </a:p>
          <a:p>
            <a:pPr>
              <a:spcAft>
                <a:spcPts val="600"/>
              </a:spcAft>
            </a:pPr>
            <a:r>
              <a:rPr lang="de-DE" sz="2000" err="1"/>
              <a:t>Some</a:t>
            </a:r>
            <a:r>
              <a:rPr lang="de-DE" sz="2000"/>
              <a:t> time and </a:t>
            </a:r>
            <a:r>
              <a:rPr lang="de-DE" sz="2000" err="1"/>
              <a:t>engagement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get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best</a:t>
            </a:r>
            <a:r>
              <a:rPr lang="de-DE" sz="2000"/>
              <a:t> out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it!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5166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FBE63-A43F-4AF1-92A7-8C94D388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Next </a:t>
            </a:r>
            <a:r>
              <a:rPr lang="de-DE" err="1"/>
              <a:t>steps</a:t>
            </a:r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AA3CB5-87B6-4566-9A8D-124295EC1CD8}"/>
              </a:ext>
            </a:extLst>
          </p:cNvPr>
          <p:cNvSpPr/>
          <p:nvPr/>
        </p:nvSpPr>
        <p:spPr>
          <a:xfrm>
            <a:off x="838200" y="2866470"/>
            <a:ext cx="1679712" cy="490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COSI Measure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DD2E29-23D4-413D-A881-B0384C0212AB}"/>
              </a:ext>
            </a:extLst>
          </p:cNvPr>
          <p:cNvSpPr/>
          <p:nvPr/>
        </p:nvSpPr>
        <p:spPr>
          <a:xfrm>
            <a:off x="3489618" y="1986093"/>
            <a:ext cx="1614624" cy="445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Mechanical</a:t>
            </a:r>
            <a:r>
              <a:rPr lang="de-DE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Subsystem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701660-1B4A-46AD-A0A9-A6F0A357AD20}"/>
              </a:ext>
            </a:extLst>
          </p:cNvPr>
          <p:cNvSpPr/>
          <p:nvPr/>
        </p:nvSpPr>
        <p:spPr>
          <a:xfrm>
            <a:off x="3501338" y="2866470"/>
            <a:ext cx="1614624" cy="445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Subsystem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06CCDB-4907-4918-A39B-1AD3231D4F62}"/>
              </a:ext>
            </a:extLst>
          </p:cNvPr>
          <p:cNvSpPr/>
          <p:nvPr/>
        </p:nvSpPr>
        <p:spPr>
          <a:xfrm>
            <a:off x="3501338" y="3745718"/>
            <a:ext cx="1614624" cy="445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A799DDB-5383-4789-A73F-2FFFEBFFF896}"/>
              </a:ext>
            </a:extLst>
          </p:cNvPr>
          <p:cNvSpPr/>
          <p:nvPr/>
        </p:nvSpPr>
        <p:spPr>
          <a:xfrm>
            <a:off x="3093211" y="1803800"/>
            <a:ext cx="2345634" cy="811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EE2C80-D0D4-4C62-BDEE-92E506F9A1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17912" y="2208704"/>
            <a:ext cx="971706" cy="9029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0897A25-6A93-4E86-9087-3882E7E8E7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517912" y="3089081"/>
            <a:ext cx="983426" cy="22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D1704CA-9663-490F-8C79-F3133E4A3D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17912" y="3111636"/>
            <a:ext cx="983426" cy="856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A59A66A-5496-4BBA-AB1A-3E6B4A01C078}"/>
              </a:ext>
            </a:extLst>
          </p:cNvPr>
          <p:cNvSpPr txBox="1"/>
          <p:nvPr/>
        </p:nvSpPr>
        <p:spPr>
          <a:xfrm>
            <a:off x="3003765" y="1472544"/>
            <a:ext cx="203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311F4FB8-6BC9-4E70-97BA-0F8E928A9A6B}"/>
              </a:ext>
            </a:extLst>
          </p:cNvPr>
          <p:cNvSpPr/>
          <p:nvPr/>
        </p:nvSpPr>
        <p:spPr>
          <a:xfrm>
            <a:off x="1658494" y="5708426"/>
            <a:ext cx="1697398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Definition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26A164D9-3439-4810-BF97-FAF669B52E86}"/>
              </a:ext>
            </a:extLst>
          </p:cNvPr>
          <p:cNvSpPr/>
          <p:nvPr/>
        </p:nvSpPr>
        <p:spPr>
          <a:xfrm>
            <a:off x="3456486" y="5708426"/>
            <a:ext cx="1697399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System Analysis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B8D678A1-9740-48C9-A17D-0BC5B04523E2}"/>
              </a:ext>
            </a:extLst>
          </p:cNvPr>
          <p:cNvSpPr/>
          <p:nvPr/>
        </p:nvSpPr>
        <p:spPr>
          <a:xfrm>
            <a:off x="5254479" y="5708426"/>
            <a:ext cx="1822088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Risk Assessment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475B9102-BB89-4AF8-9D33-522D9DDC6D7C}"/>
              </a:ext>
            </a:extLst>
          </p:cNvPr>
          <p:cNvSpPr/>
          <p:nvPr/>
        </p:nvSpPr>
        <p:spPr>
          <a:xfrm>
            <a:off x="7177161" y="5708426"/>
            <a:ext cx="1697399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Corrective</a:t>
            </a:r>
            <a:r>
              <a:rPr lang="de-DE">
                <a:solidFill>
                  <a:schemeClr val="tx1"/>
                </a:solidFill>
              </a:rPr>
              <a:t> Actions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feil: Chevron 22">
            <a:extLst>
              <a:ext uri="{FF2B5EF4-FFF2-40B4-BE49-F238E27FC236}">
                <a16:creationId xmlns:a16="http://schemas.microsoft.com/office/drawing/2014/main" id="{0D2298A4-BFA4-4F8B-B551-2320BD02E27E}"/>
              </a:ext>
            </a:extLst>
          </p:cNvPr>
          <p:cNvSpPr/>
          <p:nvPr/>
        </p:nvSpPr>
        <p:spPr>
          <a:xfrm>
            <a:off x="8975155" y="5708426"/>
            <a:ext cx="1697399" cy="5400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Proof </a:t>
            </a:r>
            <a:r>
              <a:rPr lang="en-US">
                <a:solidFill>
                  <a:schemeClr val="tx1"/>
                </a:solidFill>
              </a:rPr>
              <a:t>of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efficiency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12FCFF0-FDB2-4831-ACE3-1B80A59F084E}"/>
              </a:ext>
            </a:extLst>
          </p:cNvPr>
          <p:cNvSpPr>
            <a:spLocks noChangeAspect="1"/>
          </p:cNvSpPr>
          <p:nvPr/>
        </p:nvSpPr>
        <p:spPr>
          <a:xfrm>
            <a:off x="1466914" y="5306687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1</a:t>
            </a:r>
            <a:endParaRPr lang="en-US" sz="24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E877A1-83BE-459A-A2FE-FF7AA53272F2}"/>
              </a:ext>
            </a:extLst>
          </p:cNvPr>
          <p:cNvSpPr>
            <a:spLocks/>
          </p:cNvSpPr>
          <p:nvPr/>
        </p:nvSpPr>
        <p:spPr>
          <a:xfrm>
            <a:off x="3349087" y="5315043"/>
            <a:ext cx="540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2</a:t>
            </a:r>
            <a:endParaRPr lang="en-US" sz="240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027AC3B-4598-4CDB-8506-5B7B3352DFC9}"/>
              </a:ext>
            </a:extLst>
          </p:cNvPr>
          <p:cNvSpPr>
            <a:spLocks noChangeAspect="1"/>
          </p:cNvSpPr>
          <p:nvPr/>
        </p:nvSpPr>
        <p:spPr>
          <a:xfrm>
            <a:off x="5038408" y="5306687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3</a:t>
            </a:r>
            <a:endParaRPr lang="en-US" sz="240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2E5CD24-D004-4C65-9F50-531AB8D5DEF8}"/>
              </a:ext>
            </a:extLst>
          </p:cNvPr>
          <p:cNvSpPr>
            <a:spLocks noChangeAspect="1"/>
          </p:cNvSpPr>
          <p:nvPr/>
        </p:nvSpPr>
        <p:spPr>
          <a:xfrm>
            <a:off x="6988697" y="5306687"/>
            <a:ext cx="468000" cy="46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4</a:t>
            </a:r>
            <a:endParaRPr lang="en-US" sz="240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F365B45-B410-4BD9-B1DC-111E32E89669}"/>
              </a:ext>
            </a:extLst>
          </p:cNvPr>
          <p:cNvSpPr>
            <a:spLocks noChangeAspect="1"/>
          </p:cNvSpPr>
          <p:nvPr/>
        </p:nvSpPr>
        <p:spPr>
          <a:xfrm>
            <a:off x="8807580" y="5306687"/>
            <a:ext cx="468000" cy="46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5</a:t>
            </a:r>
            <a:endParaRPr lang="en-US" sz="24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531957-0371-4DE5-8952-8721EC4E1D34}"/>
              </a:ext>
            </a:extLst>
          </p:cNvPr>
          <p:cNvSpPr txBox="1"/>
          <p:nvPr/>
        </p:nvSpPr>
        <p:spPr>
          <a:xfrm>
            <a:off x="6087668" y="1884395"/>
            <a:ext cx="4757530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Purpose </a:t>
            </a:r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disfunctionalities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FMEA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OSPD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Breitbild</PresentationFormat>
  <Paragraphs>57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</vt:lpstr>
      <vt:lpstr>Failure Modes and Effects Analysis</vt:lpstr>
      <vt:lpstr>Introduction</vt:lpstr>
      <vt:lpstr>Benefits</vt:lpstr>
      <vt:lpstr>How it works</vt:lpstr>
      <vt:lpstr>What you need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Sophie Schwandt</dc:creator>
  <cp:lastModifiedBy>TU-Pseudonym 5064203759564170</cp:lastModifiedBy>
  <cp:revision>6</cp:revision>
  <dcterms:created xsi:type="dcterms:W3CDTF">2018-11-29T10:27:49Z</dcterms:created>
  <dcterms:modified xsi:type="dcterms:W3CDTF">2019-01-30T09:37:34Z</dcterms:modified>
</cp:coreProperties>
</file>