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C9EC-F0E8-44AE-B77B-C5670C4D2E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9D723F-9E4A-4E07-B829-000EB803AEAA}">
      <dgm:prSet phldrT="[Texte]"/>
      <dgm:spPr/>
      <dgm:t>
        <a:bodyPr/>
        <a:lstStyle/>
        <a:p>
          <a:r>
            <a:rPr lang="fr-FR" dirty="0"/>
            <a:t>Formation de DISII</a:t>
          </a:r>
        </a:p>
      </dgm:t>
    </dgm:pt>
    <dgm:pt modelId="{EF55482F-C537-4E7D-B786-1A77A6A8053A}" type="parTrans" cxnId="{A849174C-64C6-4F75-91C3-4E49DD337292}">
      <dgm:prSet/>
      <dgm:spPr/>
      <dgm:t>
        <a:bodyPr/>
        <a:lstStyle/>
        <a:p>
          <a:endParaRPr lang="fr-FR"/>
        </a:p>
      </dgm:t>
    </dgm:pt>
    <dgm:pt modelId="{D2BBDABF-2763-4DFD-A522-357AB0E165CC}" type="sibTrans" cxnId="{A849174C-64C6-4F75-91C3-4E49DD337292}">
      <dgm:prSet/>
      <dgm:spPr/>
      <dgm:t>
        <a:bodyPr/>
        <a:lstStyle/>
        <a:p>
          <a:endParaRPr lang="fr-FR"/>
        </a:p>
      </dgm:t>
    </dgm:pt>
    <dgm:pt modelId="{81C8AD03-D97E-49D4-AA14-5602BA7D5277}">
      <dgm:prSet phldrT="[Texte]"/>
      <dgm:spPr/>
      <dgm:t>
        <a:bodyPr/>
        <a:lstStyle/>
        <a:p>
          <a:r>
            <a:rPr lang="fr-FR" dirty="0"/>
            <a:t>Ce stage finalise mon parcours en DISII</a:t>
          </a:r>
        </a:p>
      </dgm:t>
    </dgm:pt>
    <dgm:pt modelId="{377FBAC6-3137-462C-9D81-AABC6107C0B7}" type="parTrans" cxnId="{D4BB6FA2-C28E-404C-BAEB-E390AEDE34E9}">
      <dgm:prSet/>
      <dgm:spPr/>
      <dgm:t>
        <a:bodyPr/>
        <a:lstStyle/>
        <a:p>
          <a:endParaRPr lang="fr-FR"/>
        </a:p>
      </dgm:t>
    </dgm:pt>
    <dgm:pt modelId="{29DD6BBF-4C2D-452A-A4E1-165CB7033CC8}" type="sibTrans" cxnId="{D4BB6FA2-C28E-404C-BAEB-E390AEDE34E9}">
      <dgm:prSet/>
      <dgm:spPr/>
      <dgm:t>
        <a:bodyPr/>
        <a:lstStyle/>
        <a:p>
          <a:endParaRPr lang="fr-FR"/>
        </a:p>
      </dgm:t>
    </dgm:pt>
    <dgm:pt modelId="{90BCC091-B229-4E34-B443-1A4B632AB52E}">
      <dgm:prSet phldrT="[Texte]"/>
      <dgm:spPr/>
      <dgm:t>
        <a:bodyPr/>
        <a:lstStyle/>
        <a:p>
          <a:r>
            <a:rPr lang="fr-FR" dirty="0"/>
            <a:t>Développement de nombreuses compétences</a:t>
          </a:r>
        </a:p>
      </dgm:t>
    </dgm:pt>
    <dgm:pt modelId="{F63E217E-668E-4570-A904-252A90315E9D}" type="parTrans" cxnId="{62AD75FE-73C3-415E-9218-C315EB7667E4}">
      <dgm:prSet/>
      <dgm:spPr/>
      <dgm:t>
        <a:bodyPr/>
        <a:lstStyle/>
        <a:p>
          <a:endParaRPr lang="fr-FR"/>
        </a:p>
      </dgm:t>
    </dgm:pt>
    <dgm:pt modelId="{647E07A8-A0C1-45D1-8BEA-BA043B3A1C8F}" type="sibTrans" cxnId="{62AD75FE-73C3-415E-9218-C315EB7667E4}">
      <dgm:prSet/>
      <dgm:spPr/>
      <dgm:t>
        <a:bodyPr/>
        <a:lstStyle/>
        <a:p>
          <a:endParaRPr lang="fr-FR"/>
        </a:p>
      </dgm:t>
    </dgm:pt>
    <dgm:pt modelId="{56425B00-E798-4980-8AB7-C723FDF9D5AD}" type="pres">
      <dgm:prSet presAssocID="{6196C9EC-F0E8-44AE-B77B-C5670C4D2EE3}" presName="diagram" presStyleCnt="0">
        <dgm:presLayoutVars>
          <dgm:dir/>
          <dgm:resizeHandles val="exact"/>
        </dgm:presLayoutVars>
      </dgm:prSet>
      <dgm:spPr/>
    </dgm:pt>
    <dgm:pt modelId="{57CF7F00-00AF-4E9F-9F66-44561AB35EA4}" type="pres">
      <dgm:prSet presAssocID="{719D723F-9E4A-4E07-B829-000EB803AEAA}" presName="node" presStyleLbl="node1" presStyleIdx="0" presStyleCnt="3" custScaleX="130264" custScaleY="52412" custLinFactNeighborX="-1061" custLinFactNeighborY="-46140">
        <dgm:presLayoutVars>
          <dgm:bulletEnabled val="1"/>
        </dgm:presLayoutVars>
      </dgm:prSet>
      <dgm:spPr/>
    </dgm:pt>
    <dgm:pt modelId="{507A71AA-E158-400E-A7CF-11B17CA68C92}" type="pres">
      <dgm:prSet presAssocID="{D2BBDABF-2763-4DFD-A522-357AB0E165CC}" presName="sibTrans" presStyleCnt="0"/>
      <dgm:spPr/>
    </dgm:pt>
    <dgm:pt modelId="{E9B198C5-0082-45AC-B24E-B9B97E2E4BB4}" type="pres">
      <dgm:prSet presAssocID="{81C8AD03-D97E-49D4-AA14-5602BA7D5277}" presName="node" presStyleLbl="node1" presStyleIdx="1" presStyleCnt="3" custScaleX="242637" custScaleY="54881" custLinFactNeighborX="267" custLinFactNeighborY="78148">
        <dgm:presLayoutVars>
          <dgm:bulletEnabled val="1"/>
        </dgm:presLayoutVars>
      </dgm:prSet>
      <dgm:spPr/>
    </dgm:pt>
    <dgm:pt modelId="{84BCB7B3-E066-41F7-9518-FC3A7920FA6C}" type="pres">
      <dgm:prSet presAssocID="{29DD6BBF-4C2D-452A-A4E1-165CB7033CC8}" presName="sibTrans" presStyleCnt="0"/>
      <dgm:spPr/>
    </dgm:pt>
    <dgm:pt modelId="{3D9EF0A8-1B8B-434E-A1A1-7DE83F3B8B4D}" type="pres">
      <dgm:prSet presAssocID="{90BCC091-B229-4E34-B443-1A4B632AB52E}" presName="node" presStyleLbl="node1" presStyleIdx="2" presStyleCnt="3" custScaleX="284290" custScaleY="66553" custLinFactY="-5069" custLinFactNeighborX="-531" custLinFactNeighborY="-100000">
        <dgm:presLayoutVars>
          <dgm:bulletEnabled val="1"/>
        </dgm:presLayoutVars>
      </dgm:prSet>
      <dgm:spPr/>
    </dgm:pt>
  </dgm:ptLst>
  <dgm:cxnLst>
    <dgm:cxn modelId="{F10B8744-1C83-4103-813D-D464FE9156AD}" type="presOf" srcId="{90BCC091-B229-4E34-B443-1A4B632AB52E}" destId="{3D9EF0A8-1B8B-434E-A1A1-7DE83F3B8B4D}" srcOrd="0" destOrd="0" presId="urn:microsoft.com/office/officeart/2005/8/layout/default"/>
    <dgm:cxn modelId="{79B98D46-C61F-46F8-A69E-83EE031E4A3D}" type="presOf" srcId="{81C8AD03-D97E-49D4-AA14-5602BA7D5277}" destId="{E9B198C5-0082-45AC-B24E-B9B97E2E4BB4}" srcOrd="0" destOrd="0" presId="urn:microsoft.com/office/officeart/2005/8/layout/default"/>
    <dgm:cxn modelId="{A849174C-64C6-4F75-91C3-4E49DD337292}" srcId="{6196C9EC-F0E8-44AE-B77B-C5670C4D2EE3}" destId="{719D723F-9E4A-4E07-B829-000EB803AEAA}" srcOrd="0" destOrd="0" parTransId="{EF55482F-C537-4E7D-B786-1A77A6A8053A}" sibTransId="{D2BBDABF-2763-4DFD-A522-357AB0E165CC}"/>
    <dgm:cxn modelId="{D4BB6FA2-C28E-404C-BAEB-E390AEDE34E9}" srcId="{6196C9EC-F0E8-44AE-B77B-C5670C4D2EE3}" destId="{81C8AD03-D97E-49D4-AA14-5602BA7D5277}" srcOrd="1" destOrd="0" parTransId="{377FBAC6-3137-462C-9D81-AABC6107C0B7}" sibTransId="{29DD6BBF-4C2D-452A-A4E1-165CB7033CC8}"/>
    <dgm:cxn modelId="{0BB149A7-9E52-40C8-9CB9-B9A22A2412B9}" type="presOf" srcId="{6196C9EC-F0E8-44AE-B77B-C5670C4D2EE3}" destId="{56425B00-E798-4980-8AB7-C723FDF9D5AD}" srcOrd="0" destOrd="0" presId="urn:microsoft.com/office/officeart/2005/8/layout/default"/>
    <dgm:cxn modelId="{DB3483F6-94DA-4BC1-985D-CC871531AE93}" type="presOf" srcId="{719D723F-9E4A-4E07-B829-000EB803AEAA}" destId="{57CF7F00-00AF-4E9F-9F66-44561AB35EA4}" srcOrd="0" destOrd="0" presId="urn:microsoft.com/office/officeart/2005/8/layout/default"/>
    <dgm:cxn modelId="{62AD75FE-73C3-415E-9218-C315EB7667E4}" srcId="{6196C9EC-F0E8-44AE-B77B-C5670C4D2EE3}" destId="{90BCC091-B229-4E34-B443-1A4B632AB52E}" srcOrd="2" destOrd="0" parTransId="{F63E217E-668E-4570-A904-252A90315E9D}" sibTransId="{647E07A8-A0C1-45D1-8BEA-BA043B3A1C8F}"/>
    <dgm:cxn modelId="{AE9B9F6A-7456-4926-BACD-95305F57236D}" type="presParOf" srcId="{56425B00-E798-4980-8AB7-C723FDF9D5AD}" destId="{57CF7F00-00AF-4E9F-9F66-44561AB35EA4}" srcOrd="0" destOrd="0" presId="urn:microsoft.com/office/officeart/2005/8/layout/default"/>
    <dgm:cxn modelId="{1598B20A-9A1D-42CD-BEFE-B0906593E1FB}" type="presParOf" srcId="{56425B00-E798-4980-8AB7-C723FDF9D5AD}" destId="{507A71AA-E158-400E-A7CF-11B17CA68C92}" srcOrd="1" destOrd="0" presId="urn:microsoft.com/office/officeart/2005/8/layout/default"/>
    <dgm:cxn modelId="{74F46CE4-CD8A-4361-B040-9B6446E83266}" type="presParOf" srcId="{56425B00-E798-4980-8AB7-C723FDF9D5AD}" destId="{E9B198C5-0082-45AC-B24E-B9B97E2E4BB4}" srcOrd="2" destOrd="0" presId="urn:microsoft.com/office/officeart/2005/8/layout/default"/>
    <dgm:cxn modelId="{AD0EA185-9B38-4008-B85E-C6DC88D77C83}" type="presParOf" srcId="{56425B00-E798-4980-8AB7-C723FDF9D5AD}" destId="{84BCB7B3-E066-41F7-9518-FC3A7920FA6C}" srcOrd="3" destOrd="0" presId="urn:microsoft.com/office/officeart/2005/8/layout/default"/>
    <dgm:cxn modelId="{DF53D2B9-70BA-4C5E-8618-52319044BDED}" type="presParOf" srcId="{56425B00-E798-4980-8AB7-C723FDF9D5AD}" destId="{3D9EF0A8-1B8B-434E-A1A1-7DE83F3B8B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7615C-55AC-43E8-AFAD-5A5F1153E9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E745F6D-9D99-45FB-9A74-AE9A34579525}">
      <dgm:prSet phldrT="[Texte]"/>
      <dgm:spPr/>
      <dgm:t>
        <a:bodyPr/>
        <a:lstStyle/>
        <a:p>
          <a:r>
            <a:rPr lang="fr-FR" dirty="0"/>
            <a:t>Faire la mise en place d’un site en </a:t>
          </a:r>
          <a:r>
            <a:rPr lang="fr-FR" dirty="0" err="1"/>
            <a:t>osCommerce</a:t>
          </a:r>
          <a:r>
            <a:rPr lang="fr-FR" dirty="0"/>
            <a:t> sur internet</a:t>
          </a:r>
        </a:p>
      </dgm:t>
    </dgm:pt>
    <dgm:pt modelId="{86EE4119-ACDA-4500-B7DD-CEBF114CC88C}" type="parTrans" cxnId="{E4A1E083-AF66-497E-9FF5-C938E8B05762}">
      <dgm:prSet/>
      <dgm:spPr/>
      <dgm:t>
        <a:bodyPr/>
        <a:lstStyle/>
        <a:p>
          <a:endParaRPr lang="fr-FR"/>
        </a:p>
      </dgm:t>
    </dgm:pt>
    <dgm:pt modelId="{89FF397D-5BC5-4717-9FFB-9611CFCC29EA}" type="sibTrans" cxnId="{E4A1E083-AF66-497E-9FF5-C938E8B05762}">
      <dgm:prSet/>
      <dgm:spPr/>
      <dgm:t>
        <a:bodyPr/>
        <a:lstStyle/>
        <a:p>
          <a:endParaRPr lang="fr-FR"/>
        </a:p>
      </dgm:t>
    </dgm:pt>
    <dgm:pt modelId="{079ADC9D-8350-45E6-9563-0407FC0F1F10}">
      <dgm:prSet phldrT="[Texte]"/>
      <dgm:spPr/>
      <dgm:t>
        <a:bodyPr/>
        <a:lstStyle/>
        <a:p>
          <a:r>
            <a:rPr lang="fr-FR" dirty="0"/>
            <a:t>Créer les fiches des différents produits</a:t>
          </a:r>
        </a:p>
      </dgm:t>
    </dgm:pt>
    <dgm:pt modelId="{11396BE9-F3A4-45C1-B03A-8AACC90DC1C2}" type="parTrans" cxnId="{54A496CD-01D7-4909-87D3-1DE905F75A04}">
      <dgm:prSet/>
      <dgm:spPr/>
      <dgm:t>
        <a:bodyPr/>
        <a:lstStyle/>
        <a:p>
          <a:endParaRPr lang="fr-FR"/>
        </a:p>
      </dgm:t>
    </dgm:pt>
    <dgm:pt modelId="{A07090C2-9DD4-4CE0-8C90-54F78B321461}" type="sibTrans" cxnId="{54A496CD-01D7-4909-87D3-1DE905F75A04}">
      <dgm:prSet/>
      <dgm:spPr/>
      <dgm:t>
        <a:bodyPr/>
        <a:lstStyle/>
        <a:p>
          <a:endParaRPr lang="fr-FR"/>
        </a:p>
      </dgm:t>
    </dgm:pt>
    <dgm:pt modelId="{104071D2-8A57-465E-8069-473C93968D59}">
      <dgm:prSet phldrT="[Texte]"/>
      <dgm:spPr/>
      <dgm:t>
        <a:bodyPr/>
        <a:lstStyle/>
        <a:p>
          <a:r>
            <a:rPr lang="fr-FR" dirty="0"/>
            <a:t>Rechercher les infos des produits sur internet</a:t>
          </a:r>
        </a:p>
      </dgm:t>
    </dgm:pt>
    <dgm:pt modelId="{1BF65AC2-34BD-44EF-A8F6-6FCCF2BF267E}" type="parTrans" cxnId="{1E733B33-5A09-40A4-83E7-705A809D0DB3}">
      <dgm:prSet/>
      <dgm:spPr/>
      <dgm:t>
        <a:bodyPr/>
        <a:lstStyle/>
        <a:p>
          <a:endParaRPr lang="fr-FR"/>
        </a:p>
      </dgm:t>
    </dgm:pt>
    <dgm:pt modelId="{D2E4AF21-8B78-4270-8A77-361819031BDB}" type="sibTrans" cxnId="{1E733B33-5A09-40A4-83E7-705A809D0DB3}">
      <dgm:prSet/>
      <dgm:spPr/>
      <dgm:t>
        <a:bodyPr/>
        <a:lstStyle/>
        <a:p>
          <a:endParaRPr lang="fr-FR"/>
        </a:p>
      </dgm:t>
    </dgm:pt>
    <dgm:pt modelId="{66BF7D26-9E65-4651-A907-E96462535EE0}" type="pres">
      <dgm:prSet presAssocID="{DCE7615C-55AC-43E8-AFAD-5A5F1153E9E9}" presName="linearFlow" presStyleCnt="0">
        <dgm:presLayoutVars>
          <dgm:dir/>
          <dgm:resizeHandles val="exact"/>
        </dgm:presLayoutVars>
      </dgm:prSet>
      <dgm:spPr/>
    </dgm:pt>
    <dgm:pt modelId="{1C3CE909-9B69-4235-972B-F8371EBBDFBC}" type="pres">
      <dgm:prSet presAssocID="{FE745F6D-9D99-45FB-9A74-AE9A34579525}" presName="composite" presStyleCnt="0"/>
      <dgm:spPr/>
    </dgm:pt>
    <dgm:pt modelId="{46622112-5E23-4DEB-97D2-F6D528782321}" type="pres">
      <dgm:prSet presAssocID="{FE745F6D-9D99-45FB-9A74-AE9A34579525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</dgm:spPr>
    </dgm:pt>
    <dgm:pt modelId="{4A3D31EA-F1C2-43DC-922C-71F6928D0635}" type="pres">
      <dgm:prSet presAssocID="{FE745F6D-9D99-45FB-9A74-AE9A34579525}" presName="txShp" presStyleLbl="node1" presStyleIdx="0" presStyleCnt="3" custScaleX="100202" custScaleY="105664">
        <dgm:presLayoutVars>
          <dgm:bulletEnabled val="1"/>
        </dgm:presLayoutVars>
      </dgm:prSet>
      <dgm:spPr/>
    </dgm:pt>
    <dgm:pt modelId="{6D59B982-98E3-4768-A2A6-9A159E5C13C3}" type="pres">
      <dgm:prSet presAssocID="{89FF397D-5BC5-4717-9FFB-9611CFCC29EA}" presName="spacing" presStyleCnt="0"/>
      <dgm:spPr/>
    </dgm:pt>
    <dgm:pt modelId="{6E7DF9FD-5A89-469F-9CE5-82D66C3E15BF}" type="pres">
      <dgm:prSet presAssocID="{079ADC9D-8350-45E6-9563-0407FC0F1F10}" presName="composite" presStyleCnt="0"/>
      <dgm:spPr/>
    </dgm:pt>
    <dgm:pt modelId="{85FBE9D7-6A3D-46C5-967B-E40E519C304D}" type="pres">
      <dgm:prSet presAssocID="{079ADC9D-8350-45E6-9563-0407FC0F1F10}" presName="imgShp" presStyleLbl="fgImgPlace1" presStyleIdx="1" presStyleCnt="3" custLinFactNeighborX="-860" custLinFactNeighborY="-25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818" b="16818"/>
          </a:stretch>
        </a:blipFill>
      </dgm:spPr>
    </dgm:pt>
    <dgm:pt modelId="{3C28FEB3-88EA-45D8-844F-9364627D0B47}" type="pres">
      <dgm:prSet presAssocID="{079ADC9D-8350-45E6-9563-0407FC0F1F10}" presName="txShp" presStyleLbl="node1" presStyleIdx="1" presStyleCnt="3">
        <dgm:presLayoutVars>
          <dgm:bulletEnabled val="1"/>
        </dgm:presLayoutVars>
      </dgm:prSet>
      <dgm:spPr/>
    </dgm:pt>
    <dgm:pt modelId="{A674AAE8-05D2-4475-AC21-8C7BB555197B}" type="pres">
      <dgm:prSet presAssocID="{A07090C2-9DD4-4CE0-8C90-54F78B321461}" presName="spacing" presStyleCnt="0"/>
      <dgm:spPr/>
    </dgm:pt>
    <dgm:pt modelId="{B7BA80C6-BC47-487C-B1AA-9D7BC8D46BF3}" type="pres">
      <dgm:prSet presAssocID="{104071D2-8A57-465E-8069-473C93968D59}" presName="composite" presStyleCnt="0"/>
      <dgm:spPr/>
    </dgm:pt>
    <dgm:pt modelId="{96F1EE87-2EC2-4BD6-831A-33E367545868}" type="pres">
      <dgm:prSet presAssocID="{104071D2-8A57-465E-8069-473C93968D59}" presName="imgShp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</dgm:spPr>
    </dgm:pt>
    <dgm:pt modelId="{7889CA99-B335-4A02-8324-ED07E0382493}" type="pres">
      <dgm:prSet presAssocID="{104071D2-8A57-465E-8069-473C93968D59}" presName="txShp" presStyleLbl="node1" presStyleIdx="2" presStyleCnt="3">
        <dgm:presLayoutVars>
          <dgm:bulletEnabled val="1"/>
        </dgm:presLayoutVars>
      </dgm:prSet>
      <dgm:spPr/>
    </dgm:pt>
  </dgm:ptLst>
  <dgm:cxnLst>
    <dgm:cxn modelId="{1E733B33-5A09-40A4-83E7-705A809D0DB3}" srcId="{DCE7615C-55AC-43E8-AFAD-5A5F1153E9E9}" destId="{104071D2-8A57-465E-8069-473C93968D59}" srcOrd="2" destOrd="0" parTransId="{1BF65AC2-34BD-44EF-A8F6-6FCCF2BF267E}" sibTransId="{D2E4AF21-8B78-4270-8A77-361819031BDB}"/>
    <dgm:cxn modelId="{3A8A385D-1254-499D-94CA-3E5C2691E484}" type="presOf" srcId="{079ADC9D-8350-45E6-9563-0407FC0F1F10}" destId="{3C28FEB3-88EA-45D8-844F-9364627D0B47}" srcOrd="0" destOrd="0" presId="urn:microsoft.com/office/officeart/2005/8/layout/vList3"/>
    <dgm:cxn modelId="{119DDF50-D84A-4FE4-8D80-0DBCCB1826AB}" type="presOf" srcId="{DCE7615C-55AC-43E8-AFAD-5A5F1153E9E9}" destId="{66BF7D26-9E65-4651-A907-E96462535EE0}" srcOrd="0" destOrd="0" presId="urn:microsoft.com/office/officeart/2005/8/layout/vList3"/>
    <dgm:cxn modelId="{E4A1E083-AF66-497E-9FF5-C938E8B05762}" srcId="{DCE7615C-55AC-43E8-AFAD-5A5F1153E9E9}" destId="{FE745F6D-9D99-45FB-9A74-AE9A34579525}" srcOrd="0" destOrd="0" parTransId="{86EE4119-ACDA-4500-B7DD-CEBF114CC88C}" sibTransId="{89FF397D-5BC5-4717-9FFB-9611CFCC29EA}"/>
    <dgm:cxn modelId="{54A496CD-01D7-4909-87D3-1DE905F75A04}" srcId="{DCE7615C-55AC-43E8-AFAD-5A5F1153E9E9}" destId="{079ADC9D-8350-45E6-9563-0407FC0F1F10}" srcOrd="1" destOrd="0" parTransId="{11396BE9-F3A4-45C1-B03A-8AACC90DC1C2}" sibTransId="{A07090C2-9DD4-4CE0-8C90-54F78B321461}"/>
    <dgm:cxn modelId="{54EB85D3-342A-4380-8C4C-3408353A7E05}" type="presOf" srcId="{104071D2-8A57-465E-8069-473C93968D59}" destId="{7889CA99-B335-4A02-8324-ED07E0382493}" srcOrd="0" destOrd="0" presId="urn:microsoft.com/office/officeart/2005/8/layout/vList3"/>
    <dgm:cxn modelId="{6EE82AFD-0753-4623-B7B5-1607F69F936E}" type="presOf" srcId="{FE745F6D-9D99-45FB-9A74-AE9A34579525}" destId="{4A3D31EA-F1C2-43DC-922C-71F6928D0635}" srcOrd="0" destOrd="0" presId="urn:microsoft.com/office/officeart/2005/8/layout/vList3"/>
    <dgm:cxn modelId="{5AF7A819-DD4E-49C6-AF76-92C963FB02E9}" type="presParOf" srcId="{66BF7D26-9E65-4651-A907-E96462535EE0}" destId="{1C3CE909-9B69-4235-972B-F8371EBBDFBC}" srcOrd="0" destOrd="0" presId="urn:microsoft.com/office/officeart/2005/8/layout/vList3"/>
    <dgm:cxn modelId="{23531251-2341-4D03-A5F5-0B7E4949DE71}" type="presParOf" srcId="{1C3CE909-9B69-4235-972B-F8371EBBDFBC}" destId="{46622112-5E23-4DEB-97D2-F6D528782321}" srcOrd="0" destOrd="0" presId="urn:microsoft.com/office/officeart/2005/8/layout/vList3"/>
    <dgm:cxn modelId="{FDCA1296-EADF-4317-9A75-DD035B2E2AEB}" type="presParOf" srcId="{1C3CE909-9B69-4235-972B-F8371EBBDFBC}" destId="{4A3D31EA-F1C2-43DC-922C-71F6928D0635}" srcOrd="1" destOrd="0" presId="urn:microsoft.com/office/officeart/2005/8/layout/vList3"/>
    <dgm:cxn modelId="{5ED926BB-B7E6-473C-90B4-A9C9BB3A0238}" type="presParOf" srcId="{66BF7D26-9E65-4651-A907-E96462535EE0}" destId="{6D59B982-98E3-4768-A2A6-9A159E5C13C3}" srcOrd="1" destOrd="0" presId="urn:microsoft.com/office/officeart/2005/8/layout/vList3"/>
    <dgm:cxn modelId="{D836ECE9-4581-4CCD-8B9F-ADD774154403}" type="presParOf" srcId="{66BF7D26-9E65-4651-A907-E96462535EE0}" destId="{6E7DF9FD-5A89-469F-9CE5-82D66C3E15BF}" srcOrd="2" destOrd="0" presId="urn:microsoft.com/office/officeart/2005/8/layout/vList3"/>
    <dgm:cxn modelId="{CEC14E97-2E47-4D76-B947-0D0F65698670}" type="presParOf" srcId="{6E7DF9FD-5A89-469F-9CE5-82D66C3E15BF}" destId="{85FBE9D7-6A3D-46C5-967B-E40E519C304D}" srcOrd="0" destOrd="0" presId="urn:microsoft.com/office/officeart/2005/8/layout/vList3"/>
    <dgm:cxn modelId="{2C3FD874-C345-4550-A579-C0E7721A901A}" type="presParOf" srcId="{6E7DF9FD-5A89-469F-9CE5-82D66C3E15BF}" destId="{3C28FEB3-88EA-45D8-844F-9364627D0B47}" srcOrd="1" destOrd="0" presId="urn:microsoft.com/office/officeart/2005/8/layout/vList3"/>
    <dgm:cxn modelId="{15EFB972-15BA-4FE2-A82A-1A0B09BDAE05}" type="presParOf" srcId="{66BF7D26-9E65-4651-A907-E96462535EE0}" destId="{A674AAE8-05D2-4475-AC21-8C7BB555197B}" srcOrd="3" destOrd="0" presId="urn:microsoft.com/office/officeart/2005/8/layout/vList3"/>
    <dgm:cxn modelId="{A3E28E7F-87F2-4862-8F5C-B7FE1F94746D}" type="presParOf" srcId="{66BF7D26-9E65-4651-A907-E96462535EE0}" destId="{B7BA80C6-BC47-487C-B1AA-9D7BC8D46BF3}" srcOrd="4" destOrd="0" presId="urn:microsoft.com/office/officeart/2005/8/layout/vList3"/>
    <dgm:cxn modelId="{C274D4D3-C8D8-4F04-BEE0-D7551EE4274E}" type="presParOf" srcId="{B7BA80C6-BC47-487C-B1AA-9D7BC8D46BF3}" destId="{96F1EE87-2EC2-4BD6-831A-33E367545868}" srcOrd="0" destOrd="0" presId="urn:microsoft.com/office/officeart/2005/8/layout/vList3"/>
    <dgm:cxn modelId="{EA407C8C-DFA2-4098-9D49-6432989F0B02}" type="presParOf" srcId="{B7BA80C6-BC47-487C-B1AA-9D7BC8D46BF3}" destId="{7889CA99-B335-4A02-8324-ED07E0382493}" srcOrd="1" destOrd="0" presId="urn:microsoft.com/office/officeart/2005/8/layout/vList3"/>
  </dgm:cxnLst>
  <dgm:bg>
    <a:solidFill>
      <a:schemeClr val="accent1">
        <a:tint val="50000"/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10869-21E4-404E-96CE-C200269CC7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2C116A-F86E-40D0-974F-D5160DBF7C8A}">
      <dgm:prSet phldrT="[Texte]"/>
      <dgm:spPr/>
      <dgm:t>
        <a:bodyPr/>
        <a:lstStyle/>
        <a:p>
          <a:r>
            <a:rPr lang="fr-FR" dirty="0"/>
            <a:t>Confirmation dans ma reconversion dans ce métier</a:t>
          </a:r>
        </a:p>
      </dgm:t>
    </dgm:pt>
    <dgm:pt modelId="{0DD53732-4BC5-4B1A-94D0-181E8BB5A607}" type="parTrans" cxnId="{6D5A28AA-34A5-44F2-A4B2-07B1B7B8552B}">
      <dgm:prSet/>
      <dgm:spPr/>
      <dgm:t>
        <a:bodyPr/>
        <a:lstStyle/>
        <a:p>
          <a:endParaRPr lang="fr-FR"/>
        </a:p>
      </dgm:t>
    </dgm:pt>
    <dgm:pt modelId="{8A6DF8DE-8538-46B0-AC22-97D0FEFF431F}" type="sibTrans" cxnId="{6D5A28AA-34A5-44F2-A4B2-07B1B7B8552B}">
      <dgm:prSet/>
      <dgm:spPr/>
      <dgm:t>
        <a:bodyPr/>
        <a:lstStyle/>
        <a:p>
          <a:endParaRPr lang="fr-FR"/>
        </a:p>
      </dgm:t>
    </dgm:pt>
    <dgm:pt modelId="{29185AA4-721D-4D72-B0E0-8D015FA7A9DA}">
      <dgm:prSet phldrT="[Texte]"/>
      <dgm:spPr/>
      <dgm:t>
        <a:bodyPr/>
        <a:lstStyle/>
        <a:p>
          <a:r>
            <a:rPr lang="fr-FR" dirty="0"/>
            <a:t>Plus d’autonomie et une intégration plus facile en entreprise</a:t>
          </a:r>
        </a:p>
      </dgm:t>
    </dgm:pt>
    <dgm:pt modelId="{4A497D37-42EA-46CD-A561-676D522D0C4C}" type="parTrans" cxnId="{5400C93B-34B1-4749-8DFC-F92781EA3110}">
      <dgm:prSet/>
      <dgm:spPr/>
      <dgm:t>
        <a:bodyPr/>
        <a:lstStyle/>
        <a:p>
          <a:endParaRPr lang="fr-FR"/>
        </a:p>
      </dgm:t>
    </dgm:pt>
    <dgm:pt modelId="{C16EE673-5C74-485F-ABF3-63EBFEEAFA23}" type="sibTrans" cxnId="{5400C93B-34B1-4749-8DFC-F92781EA3110}">
      <dgm:prSet/>
      <dgm:spPr/>
      <dgm:t>
        <a:bodyPr/>
        <a:lstStyle/>
        <a:p>
          <a:endParaRPr lang="fr-FR"/>
        </a:p>
      </dgm:t>
    </dgm:pt>
    <dgm:pt modelId="{CD633DFF-261E-460C-8242-E9F7A627C15E}">
      <dgm:prSet phldrT="[Texte]"/>
      <dgm:spPr/>
      <dgm:t>
        <a:bodyPr/>
        <a:lstStyle/>
        <a:p>
          <a:r>
            <a:rPr lang="fr-FR" dirty="0"/>
            <a:t>Une plus grande confiance en moi</a:t>
          </a:r>
        </a:p>
      </dgm:t>
    </dgm:pt>
    <dgm:pt modelId="{86202D53-8146-4F79-89C8-7A99B65C48BB}" type="parTrans" cxnId="{1D4E6786-2105-4CF4-A6BD-04F6872D9FD1}">
      <dgm:prSet/>
      <dgm:spPr/>
      <dgm:t>
        <a:bodyPr/>
        <a:lstStyle/>
        <a:p>
          <a:endParaRPr lang="fr-FR"/>
        </a:p>
      </dgm:t>
    </dgm:pt>
    <dgm:pt modelId="{8077DAEF-6213-4E1F-8B06-D2600F07411E}" type="sibTrans" cxnId="{1D4E6786-2105-4CF4-A6BD-04F6872D9FD1}">
      <dgm:prSet/>
      <dgm:spPr/>
      <dgm:t>
        <a:bodyPr/>
        <a:lstStyle/>
        <a:p>
          <a:endParaRPr lang="fr-FR"/>
        </a:p>
      </dgm:t>
    </dgm:pt>
    <dgm:pt modelId="{8BEE5BEE-8F71-4DC9-8310-D39A44373C30}" type="pres">
      <dgm:prSet presAssocID="{4FB10869-21E4-404E-96CE-C200269CC714}" presName="Name0" presStyleCnt="0">
        <dgm:presLayoutVars>
          <dgm:chMax/>
          <dgm:chPref/>
          <dgm:dir/>
        </dgm:presLayoutVars>
      </dgm:prSet>
      <dgm:spPr/>
    </dgm:pt>
    <dgm:pt modelId="{C64E2404-6E89-4E1E-9858-214CDD0D4C10}" type="pres">
      <dgm:prSet presAssocID="{8F2C116A-F86E-40D0-974F-D5160DBF7C8A}" presName="parenttextcomposite" presStyleCnt="0"/>
      <dgm:spPr/>
    </dgm:pt>
    <dgm:pt modelId="{E4FEC986-4B9C-45E2-A420-5F40792588D1}" type="pres">
      <dgm:prSet presAssocID="{8F2C116A-F86E-40D0-974F-D5160DBF7C8A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B105E10-E958-4B7A-8791-B75956CF2579}" type="pres">
      <dgm:prSet presAssocID="{8F2C116A-F86E-40D0-974F-D5160DBF7C8A}" presName="parallelogramComposite" presStyleCnt="0"/>
      <dgm:spPr/>
    </dgm:pt>
    <dgm:pt modelId="{4E1BDF66-CA1F-4A6E-986A-EDC67D19FF34}" type="pres">
      <dgm:prSet presAssocID="{8F2C116A-F86E-40D0-974F-D5160DBF7C8A}" presName="parallelogram1" presStyleLbl="alignNode1" presStyleIdx="0" presStyleCnt="21"/>
      <dgm:spPr/>
    </dgm:pt>
    <dgm:pt modelId="{61F7A69F-1568-483B-9DDE-828A27C8C705}" type="pres">
      <dgm:prSet presAssocID="{8F2C116A-F86E-40D0-974F-D5160DBF7C8A}" presName="parallelogram2" presStyleLbl="alignNode1" presStyleIdx="1" presStyleCnt="21"/>
      <dgm:spPr/>
    </dgm:pt>
    <dgm:pt modelId="{2D6DA652-1966-41E0-A2CB-2FF7B4F38F65}" type="pres">
      <dgm:prSet presAssocID="{8F2C116A-F86E-40D0-974F-D5160DBF7C8A}" presName="parallelogram3" presStyleLbl="alignNode1" presStyleIdx="2" presStyleCnt="21"/>
      <dgm:spPr/>
    </dgm:pt>
    <dgm:pt modelId="{C0EBCC12-171D-4E63-ABBA-925CC05720A3}" type="pres">
      <dgm:prSet presAssocID="{8F2C116A-F86E-40D0-974F-D5160DBF7C8A}" presName="parallelogram4" presStyleLbl="alignNode1" presStyleIdx="3" presStyleCnt="21"/>
      <dgm:spPr/>
    </dgm:pt>
    <dgm:pt modelId="{E9FC45FC-A983-41E6-BF1F-D6B5DA8BF7C6}" type="pres">
      <dgm:prSet presAssocID="{8F2C116A-F86E-40D0-974F-D5160DBF7C8A}" presName="parallelogram5" presStyleLbl="alignNode1" presStyleIdx="4" presStyleCnt="21"/>
      <dgm:spPr/>
    </dgm:pt>
    <dgm:pt modelId="{1FFD0E6A-37A8-48D0-99D2-4F00255CF6E7}" type="pres">
      <dgm:prSet presAssocID="{8F2C116A-F86E-40D0-974F-D5160DBF7C8A}" presName="parallelogram6" presStyleLbl="alignNode1" presStyleIdx="5" presStyleCnt="21"/>
      <dgm:spPr/>
    </dgm:pt>
    <dgm:pt modelId="{C46A7DA0-306B-4379-BAA6-34DE8773EB99}" type="pres">
      <dgm:prSet presAssocID="{8F2C116A-F86E-40D0-974F-D5160DBF7C8A}" presName="parallelogram7" presStyleLbl="alignNode1" presStyleIdx="6" presStyleCnt="21"/>
      <dgm:spPr/>
    </dgm:pt>
    <dgm:pt modelId="{4715309A-2995-423E-A168-9B5686CAE849}" type="pres">
      <dgm:prSet presAssocID="{8A6DF8DE-8538-46B0-AC22-97D0FEFF431F}" presName="sibTrans" presStyleCnt="0"/>
      <dgm:spPr/>
    </dgm:pt>
    <dgm:pt modelId="{429E6C41-99A9-4ABF-B404-ABAEF5F39A95}" type="pres">
      <dgm:prSet presAssocID="{29185AA4-721D-4D72-B0E0-8D015FA7A9DA}" presName="parenttextcomposite" presStyleCnt="0"/>
      <dgm:spPr/>
    </dgm:pt>
    <dgm:pt modelId="{9185BE95-55A1-4498-B7E1-F96C3CE46228}" type="pres">
      <dgm:prSet presAssocID="{29185AA4-721D-4D72-B0E0-8D015FA7A9DA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2CBBB41-4151-4A79-B022-3504EE19F3C1}" type="pres">
      <dgm:prSet presAssocID="{29185AA4-721D-4D72-B0E0-8D015FA7A9DA}" presName="parallelogramComposite" presStyleCnt="0"/>
      <dgm:spPr/>
    </dgm:pt>
    <dgm:pt modelId="{A52A89E1-DCF3-4C91-B23D-265D59A5E113}" type="pres">
      <dgm:prSet presAssocID="{29185AA4-721D-4D72-B0E0-8D015FA7A9DA}" presName="parallelogram1" presStyleLbl="alignNode1" presStyleIdx="7" presStyleCnt="21"/>
      <dgm:spPr/>
    </dgm:pt>
    <dgm:pt modelId="{5B5050C7-E95F-41A7-8FE6-D854AB8F22E0}" type="pres">
      <dgm:prSet presAssocID="{29185AA4-721D-4D72-B0E0-8D015FA7A9DA}" presName="parallelogram2" presStyleLbl="alignNode1" presStyleIdx="8" presStyleCnt="21"/>
      <dgm:spPr/>
    </dgm:pt>
    <dgm:pt modelId="{E08F37D3-B61A-4E66-A7D9-CBBAA0996B8F}" type="pres">
      <dgm:prSet presAssocID="{29185AA4-721D-4D72-B0E0-8D015FA7A9DA}" presName="parallelogram3" presStyleLbl="alignNode1" presStyleIdx="9" presStyleCnt="21"/>
      <dgm:spPr/>
    </dgm:pt>
    <dgm:pt modelId="{9BD9D854-EB3E-4417-8E82-65559CCF7614}" type="pres">
      <dgm:prSet presAssocID="{29185AA4-721D-4D72-B0E0-8D015FA7A9DA}" presName="parallelogram4" presStyleLbl="alignNode1" presStyleIdx="10" presStyleCnt="21"/>
      <dgm:spPr/>
    </dgm:pt>
    <dgm:pt modelId="{138339CB-7EA3-4F25-91E4-FC04E067661F}" type="pres">
      <dgm:prSet presAssocID="{29185AA4-721D-4D72-B0E0-8D015FA7A9DA}" presName="parallelogram5" presStyleLbl="alignNode1" presStyleIdx="11" presStyleCnt="21"/>
      <dgm:spPr/>
    </dgm:pt>
    <dgm:pt modelId="{2326E372-0397-48E3-AF1A-FC7C8855022E}" type="pres">
      <dgm:prSet presAssocID="{29185AA4-721D-4D72-B0E0-8D015FA7A9DA}" presName="parallelogram6" presStyleLbl="alignNode1" presStyleIdx="12" presStyleCnt="21"/>
      <dgm:spPr/>
    </dgm:pt>
    <dgm:pt modelId="{068CA356-D4FA-432B-A119-4D46C41ABFC2}" type="pres">
      <dgm:prSet presAssocID="{29185AA4-721D-4D72-B0E0-8D015FA7A9DA}" presName="parallelogram7" presStyleLbl="alignNode1" presStyleIdx="13" presStyleCnt="21"/>
      <dgm:spPr/>
    </dgm:pt>
    <dgm:pt modelId="{25689A38-F0E0-430E-A9B1-5478E6E1033D}" type="pres">
      <dgm:prSet presAssocID="{C16EE673-5C74-485F-ABF3-63EBFEEAFA23}" presName="sibTrans" presStyleCnt="0"/>
      <dgm:spPr/>
    </dgm:pt>
    <dgm:pt modelId="{8F70393D-9C9B-4012-A7AD-C1288B1E6004}" type="pres">
      <dgm:prSet presAssocID="{CD633DFF-261E-460C-8242-E9F7A627C15E}" presName="parenttextcomposite" presStyleCnt="0"/>
      <dgm:spPr/>
    </dgm:pt>
    <dgm:pt modelId="{B954FF86-F9E1-4566-9D72-528A9E140339}" type="pres">
      <dgm:prSet presAssocID="{CD633DFF-261E-460C-8242-E9F7A627C15E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239080A8-A942-4114-B150-36D6114A7316}" type="pres">
      <dgm:prSet presAssocID="{CD633DFF-261E-460C-8242-E9F7A627C15E}" presName="parallelogramComposite" presStyleCnt="0"/>
      <dgm:spPr/>
    </dgm:pt>
    <dgm:pt modelId="{E4F82D13-4CA8-4962-9057-C72D750BDDBD}" type="pres">
      <dgm:prSet presAssocID="{CD633DFF-261E-460C-8242-E9F7A627C15E}" presName="parallelogram1" presStyleLbl="alignNode1" presStyleIdx="14" presStyleCnt="21"/>
      <dgm:spPr/>
    </dgm:pt>
    <dgm:pt modelId="{3BF45AD5-2508-4F1A-894C-08A0F65A15A6}" type="pres">
      <dgm:prSet presAssocID="{CD633DFF-261E-460C-8242-E9F7A627C15E}" presName="parallelogram2" presStyleLbl="alignNode1" presStyleIdx="15" presStyleCnt="21"/>
      <dgm:spPr/>
    </dgm:pt>
    <dgm:pt modelId="{BC2AB816-AABB-473B-9FF8-50DB02BAB088}" type="pres">
      <dgm:prSet presAssocID="{CD633DFF-261E-460C-8242-E9F7A627C15E}" presName="parallelogram3" presStyleLbl="alignNode1" presStyleIdx="16" presStyleCnt="21"/>
      <dgm:spPr/>
    </dgm:pt>
    <dgm:pt modelId="{E28E712D-41FE-48DB-904B-D66B936A3834}" type="pres">
      <dgm:prSet presAssocID="{CD633DFF-261E-460C-8242-E9F7A627C15E}" presName="parallelogram4" presStyleLbl="alignNode1" presStyleIdx="17" presStyleCnt="21"/>
      <dgm:spPr/>
    </dgm:pt>
    <dgm:pt modelId="{DF566991-24F3-4D51-8AD7-368E0BF1CCE5}" type="pres">
      <dgm:prSet presAssocID="{CD633DFF-261E-460C-8242-E9F7A627C15E}" presName="parallelogram5" presStyleLbl="alignNode1" presStyleIdx="18" presStyleCnt="21"/>
      <dgm:spPr/>
    </dgm:pt>
    <dgm:pt modelId="{FA1DE155-07D5-47B7-B90C-321E10B97B51}" type="pres">
      <dgm:prSet presAssocID="{CD633DFF-261E-460C-8242-E9F7A627C15E}" presName="parallelogram6" presStyleLbl="alignNode1" presStyleIdx="19" presStyleCnt="21"/>
      <dgm:spPr/>
    </dgm:pt>
    <dgm:pt modelId="{EC20F1E2-F409-4A60-A5AB-CDB20B6B0A85}" type="pres">
      <dgm:prSet presAssocID="{CD633DFF-261E-460C-8242-E9F7A627C15E}" presName="parallelogram7" presStyleLbl="alignNode1" presStyleIdx="20" presStyleCnt="21"/>
      <dgm:spPr/>
    </dgm:pt>
  </dgm:ptLst>
  <dgm:cxnLst>
    <dgm:cxn modelId="{5400C93B-34B1-4749-8DFC-F92781EA3110}" srcId="{4FB10869-21E4-404E-96CE-C200269CC714}" destId="{29185AA4-721D-4D72-B0E0-8D015FA7A9DA}" srcOrd="1" destOrd="0" parTransId="{4A497D37-42EA-46CD-A561-676D522D0C4C}" sibTransId="{C16EE673-5C74-485F-ABF3-63EBFEEAFA23}"/>
    <dgm:cxn modelId="{30CF8180-6D58-4443-BFC9-AC1F34D65B7B}" type="presOf" srcId="{4FB10869-21E4-404E-96CE-C200269CC714}" destId="{8BEE5BEE-8F71-4DC9-8310-D39A44373C30}" srcOrd="0" destOrd="0" presId="urn:microsoft.com/office/officeart/2008/layout/VerticalAccentList"/>
    <dgm:cxn modelId="{1D4E6786-2105-4CF4-A6BD-04F6872D9FD1}" srcId="{4FB10869-21E4-404E-96CE-C200269CC714}" destId="{CD633DFF-261E-460C-8242-E9F7A627C15E}" srcOrd="2" destOrd="0" parTransId="{86202D53-8146-4F79-89C8-7A99B65C48BB}" sibTransId="{8077DAEF-6213-4E1F-8B06-D2600F07411E}"/>
    <dgm:cxn modelId="{89C78CA1-F99E-44B9-A61A-5B3924A86C5E}" type="presOf" srcId="{8F2C116A-F86E-40D0-974F-D5160DBF7C8A}" destId="{E4FEC986-4B9C-45E2-A420-5F40792588D1}" srcOrd="0" destOrd="0" presId="urn:microsoft.com/office/officeart/2008/layout/VerticalAccentList"/>
    <dgm:cxn modelId="{6D5A28AA-34A5-44F2-A4B2-07B1B7B8552B}" srcId="{4FB10869-21E4-404E-96CE-C200269CC714}" destId="{8F2C116A-F86E-40D0-974F-D5160DBF7C8A}" srcOrd="0" destOrd="0" parTransId="{0DD53732-4BC5-4B1A-94D0-181E8BB5A607}" sibTransId="{8A6DF8DE-8538-46B0-AC22-97D0FEFF431F}"/>
    <dgm:cxn modelId="{40306FB4-3801-4D12-8D0D-9F4396355ECB}" type="presOf" srcId="{CD633DFF-261E-460C-8242-E9F7A627C15E}" destId="{B954FF86-F9E1-4566-9D72-528A9E140339}" srcOrd="0" destOrd="0" presId="urn:microsoft.com/office/officeart/2008/layout/VerticalAccentList"/>
    <dgm:cxn modelId="{283F68F6-9B34-4FCD-86DB-390A872AFC41}" type="presOf" srcId="{29185AA4-721D-4D72-B0E0-8D015FA7A9DA}" destId="{9185BE95-55A1-4498-B7E1-F96C3CE46228}" srcOrd="0" destOrd="0" presId="urn:microsoft.com/office/officeart/2008/layout/VerticalAccentList"/>
    <dgm:cxn modelId="{905C1B6E-0762-419E-AD0C-959A167EE7D5}" type="presParOf" srcId="{8BEE5BEE-8F71-4DC9-8310-D39A44373C30}" destId="{C64E2404-6E89-4E1E-9858-214CDD0D4C10}" srcOrd="0" destOrd="0" presId="urn:microsoft.com/office/officeart/2008/layout/VerticalAccentList"/>
    <dgm:cxn modelId="{FB6C387E-CF92-41BF-86E4-DD82390EB76B}" type="presParOf" srcId="{C64E2404-6E89-4E1E-9858-214CDD0D4C10}" destId="{E4FEC986-4B9C-45E2-A420-5F40792588D1}" srcOrd="0" destOrd="0" presId="urn:microsoft.com/office/officeart/2008/layout/VerticalAccentList"/>
    <dgm:cxn modelId="{7BC506BE-02A2-4370-8D51-5C7CDBF6EAA7}" type="presParOf" srcId="{8BEE5BEE-8F71-4DC9-8310-D39A44373C30}" destId="{7B105E10-E958-4B7A-8791-B75956CF2579}" srcOrd="1" destOrd="0" presId="urn:microsoft.com/office/officeart/2008/layout/VerticalAccentList"/>
    <dgm:cxn modelId="{FC29FB34-40FD-47A7-B8B7-F2DC17F4AC58}" type="presParOf" srcId="{7B105E10-E958-4B7A-8791-B75956CF2579}" destId="{4E1BDF66-CA1F-4A6E-986A-EDC67D19FF34}" srcOrd="0" destOrd="0" presId="urn:microsoft.com/office/officeart/2008/layout/VerticalAccentList"/>
    <dgm:cxn modelId="{7375EE4A-5315-47CD-9EAB-1C45B70078D2}" type="presParOf" srcId="{7B105E10-E958-4B7A-8791-B75956CF2579}" destId="{61F7A69F-1568-483B-9DDE-828A27C8C705}" srcOrd="1" destOrd="0" presId="urn:microsoft.com/office/officeart/2008/layout/VerticalAccentList"/>
    <dgm:cxn modelId="{CF811D3D-48BC-414A-AA58-7C1D2419B269}" type="presParOf" srcId="{7B105E10-E958-4B7A-8791-B75956CF2579}" destId="{2D6DA652-1966-41E0-A2CB-2FF7B4F38F65}" srcOrd="2" destOrd="0" presId="urn:microsoft.com/office/officeart/2008/layout/VerticalAccentList"/>
    <dgm:cxn modelId="{6B4EBFE8-BDEB-488B-9480-050983FE255A}" type="presParOf" srcId="{7B105E10-E958-4B7A-8791-B75956CF2579}" destId="{C0EBCC12-171D-4E63-ABBA-925CC05720A3}" srcOrd="3" destOrd="0" presId="urn:microsoft.com/office/officeart/2008/layout/VerticalAccentList"/>
    <dgm:cxn modelId="{AEDAEF71-8837-4E81-96B9-394E037C2070}" type="presParOf" srcId="{7B105E10-E958-4B7A-8791-B75956CF2579}" destId="{E9FC45FC-A983-41E6-BF1F-D6B5DA8BF7C6}" srcOrd="4" destOrd="0" presId="urn:microsoft.com/office/officeart/2008/layout/VerticalAccentList"/>
    <dgm:cxn modelId="{80A33DA1-956C-45EB-B7F1-38F7E8AF1975}" type="presParOf" srcId="{7B105E10-E958-4B7A-8791-B75956CF2579}" destId="{1FFD0E6A-37A8-48D0-99D2-4F00255CF6E7}" srcOrd="5" destOrd="0" presId="urn:microsoft.com/office/officeart/2008/layout/VerticalAccentList"/>
    <dgm:cxn modelId="{B4972635-5C16-482F-BC6D-A2DD63667A9F}" type="presParOf" srcId="{7B105E10-E958-4B7A-8791-B75956CF2579}" destId="{C46A7DA0-306B-4379-BAA6-34DE8773EB99}" srcOrd="6" destOrd="0" presId="urn:microsoft.com/office/officeart/2008/layout/VerticalAccentList"/>
    <dgm:cxn modelId="{D0AA1647-B5FF-4C62-A691-18738A3DBD5F}" type="presParOf" srcId="{8BEE5BEE-8F71-4DC9-8310-D39A44373C30}" destId="{4715309A-2995-423E-A168-9B5686CAE849}" srcOrd="2" destOrd="0" presId="urn:microsoft.com/office/officeart/2008/layout/VerticalAccentList"/>
    <dgm:cxn modelId="{D640AF85-E2D0-42A4-999B-5878C9A1851A}" type="presParOf" srcId="{8BEE5BEE-8F71-4DC9-8310-D39A44373C30}" destId="{429E6C41-99A9-4ABF-B404-ABAEF5F39A95}" srcOrd="3" destOrd="0" presId="urn:microsoft.com/office/officeart/2008/layout/VerticalAccentList"/>
    <dgm:cxn modelId="{41CCEE8D-70ED-4DA8-94FE-95CD1E4DE591}" type="presParOf" srcId="{429E6C41-99A9-4ABF-B404-ABAEF5F39A95}" destId="{9185BE95-55A1-4498-B7E1-F96C3CE46228}" srcOrd="0" destOrd="0" presId="urn:microsoft.com/office/officeart/2008/layout/VerticalAccentList"/>
    <dgm:cxn modelId="{5CE839EE-97B5-4F79-B279-346714F6262C}" type="presParOf" srcId="{8BEE5BEE-8F71-4DC9-8310-D39A44373C30}" destId="{E2CBBB41-4151-4A79-B022-3504EE19F3C1}" srcOrd="4" destOrd="0" presId="urn:microsoft.com/office/officeart/2008/layout/VerticalAccentList"/>
    <dgm:cxn modelId="{561B377C-9F75-46F6-8E8E-A6B29DEBF6A8}" type="presParOf" srcId="{E2CBBB41-4151-4A79-B022-3504EE19F3C1}" destId="{A52A89E1-DCF3-4C91-B23D-265D59A5E113}" srcOrd="0" destOrd="0" presId="urn:microsoft.com/office/officeart/2008/layout/VerticalAccentList"/>
    <dgm:cxn modelId="{4716F3EC-6F3A-42C8-B782-F7C24974E6E3}" type="presParOf" srcId="{E2CBBB41-4151-4A79-B022-3504EE19F3C1}" destId="{5B5050C7-E95F-41A7-8FE6-D854AB8F22E0}" srcOrd="1" destOrd="0" presId="urn:microsoft.com/office/officeart/2008/layout/VerticalAccentList"/>
    <dgm:cxn modelId="{84F5E4B5-EFF3-4AA2-A6C8-AD517A8DE4FF}" type="presParOf" srcId="{E2CBBB41-4151-4A79-B022-3504EE19F3C1}" destId="{E08F37D3-B61A-4E66-A7D9-CBBAA0996B8F}" srcOrd="2" destOrd="0" presId="urn:microsoft.com/office/officeart/2008/layout/VerticalAccentList"/>
    <dgm:cxn modelId="{86724124-A743-46D5-AF8D-F674D511DB5C}" type="presParOf" srcId="{E2CBBB41-4151-4A79-B022-3504EE19F3C1}" destId="{9BD9D854-EB3E-4417-8E82-65559CCF7614}" srcOrd="3" destOrd="0" presId="urn:microsoft.com/office/officeart/2008/layout/VerticalAccentList"/>
    <dgm:cxn modelId="{174CE670-51F5-462C-BE80-A8CBC53D7C58}" type="presParOf" srcId="{E2CBBB41-4151-4A79-B022-3504EE19F3C1}" destId="{138339CB-7EA3-4F25-91E4-FC04E067661F}" srcOrd="4" destOrd="0" presId="urn:microsoft.com/office/officeart/2008/layout/VerticalAccentList"/>
    <dgm:cxn modelId="{16FC5D43-9FAC-44DC-86A1-BC8A096280BD}" type="presParOf" srcId="{E2CBBB41-4151-4A79-B022-3504EE19F3C1}" destId="{2326E372-0397-48E3-AF1A-FC7C8855022E}" srcOrd="5" destOrd="0" presId="urn:microsoft.com/office/officeart/2008/layout/VerticalAccentList"/>
    <dgm:cxn modelId="{D09C0C8D-78EB-42CC-BBCE-1392E6BA3569}" type="presParOf" srcId="{E2CBBB41-4151-4A79-B022-3504EE19F3C1}" destId="{068CA356-D4FA-432B-A119-4D46C41ABFC2}" srcOrd="6" destOrd="0" presId="urn:microsoft.com/office/officeart/2008/layout/VerticalAccentList"/>
    <dgm:cxn modelId="{C535C497-BC9E-4D31-ACC0-DE838BE8DE83}" type="presParOf" srcId="{8BEE5BEE-8F71-4DC9-8310-D39A44373C30}" destId="{25689A38-F0E0-430E-A9B1-5478E6E1033D}" srcOrd="5" destOrd="0" presId="urn:microsoft.com/office/officeart/2008/layout/VerticalAccentList"/>
    <dgm:cxn modelId="{5F1C6B83-54FF-4348-B6E7-4F5D488E13E3}" type="presParOf" srcId="{8BEE5BEE-8F71-4DC9-8310-D39A44373C30}" destId="{8F70393D-9C9B-4012-A7AD-C1288B1E6004}" srcOrd="6" destOrd="0" presId="urn:microsoft.com/office/officeart/2008/layout/VerticalAccentList"/>
    <dgm:cxn modelId="{D9BA6427-562B-444F-8931-A98F8C4F7EF0}" type="presParOf" srcId="{8F70393D-9C9B-4012-A7AD-C1288B1E6004}" destId="{B954FF86-F9E1-4566-9D72-528A9E140339}" srcOrd="0" destOrd="0" presId="urn:microsoft.com/office/officeart/2008/layout/VerticalAccentList"/>
    <dgm:cxn modelId="{CEC9A34A-3C14-4F30-8600-572DDF874A03}" type="presParOf" srcId="{8BEE5BEE-8F71-4DC9-8310-D39A44373C30}" destId="{239080A8-A942-4114-B150-36D6114A7316}" srcOrd="7" destOrd="0" presId="urn:microsoft.com/office/officeart/2008/layout/VerticalAccentList"/>
    <dgm:cxn modelId="{9FE8B7AE-A0EE-4949-98F6-3E50D0B8DD9E}" type="presParOf" srcId="{239080A8-A942-4114-B150-36D6114A7316}" destId="{E4F82D13-4CA8-4962-9057-C72D750BDDBD}" srcOrd="0" destOrd="0" presId="urn:microsoft.com/office/officeart/2008/layout/VerticalAccentList"/>
    <dgm:cxn modelId="{418AF6A3-95C0-4BDC-ADF4-462FC5ED6E4B}" type="presParOf" srcId="{239080A8-A942-4114-B150-36D6114A7316}" destId="{3BF45AD5-2508-4F1A-894C-08A0F65A15A6}" srcOrd="1" destOrd="0" presId="urn:microsoft.com/office/officeart/2008/layout/VerticalAccentList"/>
    <dgm:cxn modelId="{B6FDB8F2-F28E-4C42-A748-DB29C28DF44B}" type="presParOf" srcId="{239080A8-A942-4114-B150-36D6114A7316}" destId="{BC2AB816-AABB-473B-9FF8-50DB02BAB088}" srcOrd="2" destOrd="0" presId="urn:microsoft.com/office/officeart/2008/layout/VerticalAccentList"/>
    <dgm:cxn modelId="{4910E0C6-BA04-4815-9789-4FCD4983368F}" type="presParOf" srcId="{239080A8-A942-4114-B150-36D6114A7316}" destId="{E28E712D-41FE-48DB-904B-D66B936A3834}" srcOrd="3" destOrd="0" presId="urn:microsoft.com/office/officeart/2008/layout/VerticalAccentList"/>
    <dgm:cxn modelId="{CF616A07-AF74-4824-A689-C286369E3D96}" type="presParOf" srcId="{239080A8-A942-4114-B150-36D6114A7316}" destId="{DF566991-24F3-4D51-8AD7-368E0BF1CCE5}" srcOrd="4" destOrd="0" presId="urn:microsoft.com/office/officeart/2008/layout/VerticalAccentList"/>
    <dgm:cxn modelId="{40DB3D94-DC6E-46E7-B5F0-448E214CC461}" type="presParOf" srcId="{239080A8-A942-4114-B150-36D6114A7316}" destId="{FA1DE155-07D5-47B7-B90C-321E10B97B51}" srcOrd="5" destOrd="0" presId="urn:microsoft.com/office/officeart/2008/layout/VerticalAccentList"/>
    <dgm:cxn modelId="{7F94D6B8-FC9A-4CF6-BEB2-6BF6B2B90DAC}" type="presParOf" srcId="{239080A8-A942-4114-B150-36D6114A7316}" destId="{EC20F1E2-F409-4A60-A5AB-CDB20B6B0A8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F7F00-00AF-4E9F-9F66-44561AB35EA4}">
      <dsp:nvSpPr>
        <dsp:cNvPr id="0" name=""/>
        <dsp:cNvSpPr/>
      </dsp:nvSpPr>
      <dsp:spPr>
        <a:xfrm>
          <a:off x="2394954" y="30356"/>
          <a:ext cx="3745391" cy="904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Formation de DISII</a:t>
          </a:r>
        </a:p>
      </dsp:txBody>
      <dsp:txXfrm>
        <a:off x="2394954" y="30356"/>
        <a:ext cx="3745391" cy="904179"/>
      </dsp:txXfrm>
    </dsp:sp>
    <dsp:sp modelId="{E9B198C5-0082-45AC-B24E-B9B97E2E4BB4}">
      <dsp:nvSpPr>
        <dsp:cNvPr id="0" name=""/>
        <dsp:cNvSpPr/>
      </dsp:nvSpPr>
      <dsp:spPr>
        <a:xfrm>
          <a:off x="817645" y="3366199"/>
          <a:ext cx="6976374" cy="94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Ce stage finalise mon parcours en DISII</a:t>
          </a:r>
        </a:p>
      </dsp:txBody>
      <dsp:txXfrm>
        <a:off x="817645" y="3366199"/>
        <a:ext cx="6976374" cy="946773"/>
      </dsp:txXfrm>
    </dsp:sp>
    <dsp:sp modelId="{3D9EF0A8-1B8B-434E-A1A1-7DE83F3B8B4D}">
      <dsp:nvSpPr>
        <dsp:cNvPr id="0" name=""/>
        <dsp:cNvSpPr/>
      </dsp:nvSpPr>
      <dsp:spPr>
        <a:xfrm>
          <a:off x="195890" y="1439748"/>
          <a:ext cx="8173995" cy="1148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Développement de nombreuses compétences</a:t>
          </a:r>
        </a:p>
      </dsp:txBody>
      <dsp:txXfrm>
        <a:off x="195890" y="1439748"/>
        <a:ext cx="8173995" cy="114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D31EA-F1C2-43DC-922C-71F6928D0635}">
      <dsp:nvSpPr>
        <dsp:cNvPr id="0" name=""/>
        <dsp:cNvSpPr/>
      </dsp:nvSpPr>
      <dsp:spPr>
        <a:xfrm rot="10800000">
          <a:off x="1559779" y="3470"/>
          <a:ext cx="4895813" cy="14222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56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Faire la mise en place d’un site en </a:t>
          </a:r>
          <a:r>
            <a:rPr lang="fr-FR" sz="2600" kern="1200" dirty="0" err="1"/>
            <a:t>osCommerce</a:t>
          </a:r>
          <a:r>
            <a:rPr lang="fr-FR" sz="2600" kern="1200" dirty="0"/>
            <a:t> sur internet</a:t>
          </a:r>
        </a:p>
      </dsp:txBody>
      <dsp:txXfrm rot="10800000">
        <a:off x="1915350" y="3470"/>
        <a:ext cx="4540242" cy="1422285"/>
      </dsp:txXfrm>
    </dsp:sp>
    <dsp:sp modelId="{46622112-5E23-4DEB-97D2-F6D528782321}">
      <dsp:nvSpPr>
        <dsp:cNvPr id="0" name=""/>
        <dsp:cNvSpPr/>
      </dsp:nvSpPr>
      <dsp:spPr>
        <a:xfrm>
          <a:off x="891691" y="41590"/>
          <a:ext cx="1346045" cy="134604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8FEB3-88EA-45D8-844F-9364627D0B47}">
      <dsp:nvSpPr>
        <dsp:cNvPr id="0" name=""/>
        <dsp:cNvSpPr/>
      </dsp:nvSpPr>
      <dsp:spPr>
        <a:xfrm rot="10800000">
          <a:off x="1567181" y="1827560"/>
          <a:ext cx="4885943" cy="13460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56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Créer les fiches des différents produits</a:t>
          </a:r>
        </a:p>
      </dsp:txBody>
      <dsp:txXfrm rot="10800000">
        <a:off x="1903692" y="1827560"/>
        <a:ext cx="4549432" cy="1346045"/>
      </dsp:txXfrm>
    </dsp:sp>
    <dsp:sp modelId="{85FBE9D7-6A3D-46C5-967B-E40E519C304D}">
      <dsp:nvSpPr>
        <dsp:cNvPr id="0" name=""/>
        <dsp:cNvSpPr/>
      </dsp:nvSpPr>
      <dsp:spPr>
        <a:xfrm>
          <a:off x="882582" y="1824181"/>
          <a:ext cx="1346045" cy="134604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6818" b="168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CA99-B335-4A02-8324-ED07E0382493}">
      <dsp:nvSpPr>
        <dsp:cNvPr id="0" name=""/>
        <dsp:cNvSpPr/>
      </dsp:nvSpPr>
      <dsp:spPr>
        <a:xfrm rot="10800000">
          <a:off x="1567181" y="3575410"/>
          <a:ext cx="4885943" cy="13460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56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Rechercher les infos des produits sur internet</a:t>
          </a:r>
        </a:p>
      </dsp:txBody>
      <dsp:txXfrm rot="10800000">
        <a:off x="1903692" y="3575410"/>
        <a:ext cx="4549432" cy="1346045"/>
      </dsp:txXfrm>
    </dsp:sp>
    <dsp:sp modelId="{96F1EE87-2EC2-4BD6-831A-33E367545868}">
      <dsp:nvSpPr>
        <dsp:cNvPr id="0" name=""/>
        <dsp:cNvSpPr/>
      </dsp:nvSpPr>
      <dsp:spPr>
        <a:xfrm>
          <a:off x="894158" y="3575410"/>
          <a:ext cx="1346045" cy="134604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C986-4B9C-45E2-A420-5F40792588D1}">
      <dsp:nvSpPr>
        <dsp:cNvPr id="0" name=""/>
        <dsp:cNvSpPr/>
      </dsp:nvSpPr>
      <dsp:spPr>
        <a:xfrm>
          <a:off x="393936" y="833050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Confirmation dans ma reconversion dans ce métier</a:t>
          </a:r>
        </a:p>
      </dsp:txBody>
      <dsp:txXfrm>
        <a:off x="393936" y="833050"/>
        <a:ext cx="7090854" cy="644623"/>
      </dsp:txXfrm>
    </dsp:sp>
    <dsp:sp modelId="{4E1BDF66-CA1F-4A6E-986A-EDC67D19FF34}">
      <dsp:nvSpPr>
        <dsp:cNvPr id="0" name=""/>
        <dsp:cNvSpPr/>
      </dsp:nvSpPr>
      <dsp:spPr>
        <a:xfrm>
          <a:off x="39393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69F-1568-483B-9DDE-828A27C8C705}">
      <dsp:nvSpPr>
        <dsp:cNvPr id="0" name=""/>
        <dsp:cNvSpPr/>
      </dsp:nvSpPr>
      <dsp:spPr>
        <a:xfrm>
          <a:off x="1394534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A652-1966-41E0-A2CB-2FF7B4F38F65}">
      <dsp:nvSpPr>
        <dsp:cNvPr id="0" name=""/>
        <dsp:cNvSpPr/>
      </dsp:nvSpPr>
      <dsp:spPr>
        <a:xfrm>
          <a:off x="2395133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CC12-171D-4E63-ABBA-925CC05720A3}">
      <dsp:nvSpPr>
        <dsp:cNvPr id="0" name=""/>
        <dsp:cNvSpPr/>
      </dsp:nvSpPr>
      <dsp:spPr>
        <a:xfrm>
          <a:off x="3395731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45FC-A983-41E6-BF1F-D6B5DA8BF7C6}">
      <dsp:nvSpPr>
        <dsp:cNvPr id="0" name=""/>
        <dsp:cNvSpPr/>
      </dsp:nvSpPr>
      <dsp:spPr>
        <a:xfrm>
          <a:off x="4396329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E6A-37A8-48D0-99D2-4F00255CF6E7}">
      <dsp:nvSpPr>
        <dsp:cNvPr id="0" name=""/>
        <dsp:cNvSpPr/>
      </dsp:nvSpPr>
      <dsp:spPr>
        <a:xfrm>
          <a:off x="5396927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DA0-306B-4379-BAA6-34DE8773EB99}">
      <dsp:nvSpPr>
        <dsp:cNvPr id="0" name=""/>
        <dsp:cNvSpPr/>
      </dsp:nvSpPr>
      <dsp:spPr>
        <a:xfrm>
          <a:off x="639752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5BE95-55A1-4498-B7E1-F96C3CE46228}">
      <dsp:nvSpPr>
        <dsp:cNvPr id="0" name=""/>
        <dsp:cNvSpPr/>
      </dsp:nvSpPr>
      <dsp:spPr>
        <a:xfrm>
          <a:off x="393936" y="1720096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Plus d’autonomie et une intégration plus facile en entreprise</a:t>
          </a:r>
        </a:p>
      </dsp:txBody>
      <dsp:txXfrm>
        <a:off x="393936" y="1720096"/>
        <a:ext cx="7090854" cy="644623"/>
      </dsp:txXfrm>
    </dsp:sp>
    <dsp:sp modelId="{A52A89E1-DCF3-4C91-B23D-265D59A5E113}">
      <dsp:nvSpPr>
        <dsp:cNvPr id="0" name=""/>
        <dsp:cNvSpPr/>
      </dsp:nvSpPr>
      <dsp:spPr>
        <a:xfrm>
          <a:off x="39393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50C7-E95F-41A7-8FE6-D854AB8F22E0}">
      <dsp:nvSpPr>
        <dsp:cNvPr id="0" name=""/>
        <dsp:cNvSpPr/>
      </dsp:nvSpPr>
      <dsp:spPr>
        <a:xfrm>
          <a:off x="1394534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F37D3-B61A-4E66-A7D9-CBBAA0996B8F}">
      <dsp:nvSpPr>
        <dsp:cNvPr id="0" name=""/>
        <dsp:cNvSpPr/>
      </dsp:nvSpPr>
      <dsp:spPr>
        <a:xfrm>
          <a:off x="2395133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9D854-EB3E-4417-8E82-65559CCF7614}">
      <dsp:nvSpPr>
        <dsp:cNvPr id="0" name=""/>
        <dsp:cNvSpPr/>
      </dsp:nvSpPr>
      <dsp:spPr>
        <a:xfrm>
          <a:off x="3395731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39CB-7EA3-4F25-91E4-FC04E067661F}">
      <dsp:nvSpPr>
        <dsp:cNvPr id="0" name=""/>
        <dsp:cNvSpPr/>
      </dsp:nvSpPr>
      <dsp:spPr>
        <a:xfrm>
          <a:off x="4396329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E372-0397-48E3-AF1A-FC7C8855022E}">
      <dsp:nvSpPr>
        <dsp:cNvPr id="0" name=""/>
        <dsp:cNvSpPr/>
      </dsp:nvSpPr>
      <dsp:spPr>
        <a:xfrm>
          <a:off x="5396927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A356-D4FA-432B-A119-4D46C41ABFC2}">
      <dsp:nvSpPr>
        <dsp:cNvPr id="0" name=""/>
        <dsp:cNvSpPr/>
      </dsp:nvSpPr>
      <dsp:spPr>
        <a:xfrm>
          <a:off x="639752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FF86-F9E1-4566-9D72-528A9E140339}">
      <dsp:nvSpPr>
        <dsp:cNvPr id="0" name=""/>
        <dsp:cNvSpPr/>
      </dsp:nvSpPr>
      <dsp:spPr>
        <a:xfrm>
          <a:off x="393936" y="2607141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Une plus grande confiance en moi</a:t>
          </a:r>
        </a:p>
      </dsp:txBody>
      <dsp:txXfrm>
        <a:off x="393936" y="2607141"/>
        <a:ext cx="7090854" cy="644623"/>
      </dsp:txXfrm>
    </dsp:sp>
    <dsp:sp modelId="{E4F82D13-4CA8-4962-9057-C72D750BDDBD}">
      <dsp:nvSpPr>
        <dsp:cNvPr id="0" name=""/>
        <dsp:cNvSpPr/>
      </dsp:nvSpPr>
      <dsp:spPr>
        <a:xfrm>
          <a:off x="39393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45AD5-2508-4F1A-894C-08A0F65A15A6}">
      <dsp:nvSpPr>
        <dsp:cNvPr id="0" name=""/>
        <dsp:cNvSpPr/>
      </dsp:nvSpPr>
      <dsp:spPr>
        <a:xfrm>
          <a:off x="1394534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AB816-AABB-473B-9FF8-50DB02BAB088}">
      <dsp:nvSpPr>
        <dsp:cNvPr id="0" name=""/>
        <dsp:cNvSpPr/>
      </dsp:nvSpPr>
      <dsp:spPr>
        <a:xfrm>
          <a:off x="2395133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712D-41FE-48DB-904B-D66B936A3834}">
      <dsp:nvSpPr>
        <dsp:cNvPr id="0" name=""/>
        <dsp:cNvSpPr/>
      </dsp:nvSpPr>
      <dsp:spPr>
        <a:xfrm>
          <a:off x="3395731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6991-24F3-4D51-8AD7-368E0BF1CCE5}">
      <dsp:nvSpPr>
        <dsp:cNvPr id="0" name=""/>
        <dsp:cNvSpPr/>
      </dsp:nvSpPr>
      <dsp:spPr>
        <a:xfrm>
          <a:off x="4396329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E155-07D5-47B7-B90C-321E10B97B51}">
      <dsp:nvSpPr>
        <dsp:cNvPr id="0" name=""/>
        <dsp:cNvSpPr/>
      </dsp:nvSpPr>
      <dsp:spPr>
        <a:xfrm>
          <a:off x="5396927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F1E2-F409-4A60-A5AB-CDB20B6B0A85}">
      <dsp:nvSpPr>
        <dsp:cNvPr id="0" name=""/>
        <dsp:cNvSpPr/>
      </dsp:nvSpPr>
      <dsp:spPr>
        <a:xfrm>
          <a:off x="639752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2.xml"/><Relationship Id="rId2" Type="http://schemas.openxmlformats.org/officeDocument/2006/relationships/slide" Target="slide6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1.xml"/><Relationship Id="rId2" Type="http://schemas.openxmlformats.org/officeDocument/2006/relationships/image" Target="../media/image9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1.xml"/><Relationship Id="rId3" Type="http://schemas.openxmlformats.org/officeDocument/2006/relationships/image" Target="../media/image11.PN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10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19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1.xml"/><Relationship Id="rId2" Type="http://schemas.openxmlformats.org/officeDocument/2006/relationships/image" Target="../media/image12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1.xml"/><Relationship Id="rId3" Type="http://schemas.openxmlformats.org/officeDocument/2006/relationships/image" Target="../media/image14.pn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13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19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1.xml"/><Relationship Id="rId2" Type="http://schemas.openxmlformats.org/officeDocument/2006/relationships/image" Target="../media/image15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3.xml"/><Relationship Id="rId21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3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slide" Target="slide10.xml"/><Relationship Id="rId5" Type="http://schemas.openxmlformats.org/officeDocument/2006/relationships/diagramColors" Target="../diagrams/colors3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7.xml"/><Relationship Id="rId14" Type="http://schemas.openxmlformats.org/officeDocument/2006/relationships/slide" Target="slide14.xml"/><Relationship Id="rId22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2.xml"/><Relationship Id="rId2" Type="http://schemas.openxmlformats.org/officeDocument/2006/relationships/slide" Target="slide6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2.xml"/><Relationship Id="rId2" Type="http://schemas.openxmlformats.org/officeDocument/2006/relationships/slide" Target="slide6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1.xml"/><Relationship Id="rId2" Type="http://schemas.openxmlformats.org/officeDocument/2006/relationships/image" Target="../media/image1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1.xml"/><Relationship Id="rId3" Type="http://schemas.openxmlformats.org/officeDocument/2006/relationships/image" Target="../media/image3.jpg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5.xml"/><Relationship Id="rId2" Type="http://schemas.openxmlformats.org/officeDocument/2006/relationships/image" Target="../media/image2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4.xml"/><Relationship Id="rId10" Type="http://schemas.openxmlformats.org/officeDocument/2006/relationships/slide" Target="slide12.xml"/><Relationship Id="rId19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1.xml"/><Relationship Id="rId21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1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10.xml"/><Relationship Id="rId5" Type="http://schemas.openxmlformats.org/officeDocument/2006/relationships/diagramColors" Target="../diagrams/colors1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7.xml"/><Relationship Id="rId14" Type="http://schemas.openxmlformats.org/officeDocument/2006/relationships/slide" Target="slide14.xml"/><Relationship Id="rId2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4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2.xml"/><Relationship Id="rId2" Type="http://schemas.openxmlformats.org/officeDocument/2006/relationships/slide" Target="slide6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1.xml"/><Relationship Id="rId2" Type="http://schemas.openxmlformats.org/officeDocument/2006/relationships/image" Target="../media/image4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diagramLayout" Target="../diagrams/layout2.xml"/><Relationship Id="rId21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diagramData" Target="../diagrams/data2.xml"/><Relationship Id="rId16" Type="http://schemas.openxmlformats.org/officeDocument/2006/relationships/slide" Target="slide15.xml"/><Relationship Id="rId20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10.xml"/><Relationship Id="rId5" Type="http://schemas.openxmlformats.org/officeDocument/2006/relationships/diagramColors" Target="../diagrams/colors2.xml"/><Relationship Id="rId15" Type="http://schemas.openxmlformats.org/officeDocument/2006/relationships/slide" Target="slide13.xml"/><Relationship Id="rId10" Type="http://schemas.openxmlformats.org/officeDocument/2006/relationships/slide" Target="slide9.xml"/><Relationship Id="rId19" Type="http://schemas.openxmlformats.org/officeDocument/2006/relationships/slide" Target="slide3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7.xml"/><Relationship Id="rId14" Type="http://schemas.openxmlformats.org/officeDocument/2006/relationships/slide" Target="slide14.xml"/><Relationship Id="rId2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1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1.xml"/><Relationship Id="rId2" Type="http://schemas.openxmlformats.org/officeDocument/2006/relationships/image" Target="../media/image8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91D67-00D7-42AC-A908-AE1EDD7D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395" y="-265317"/>
            <a:ext cx="7766936" cy="1646302"/>
          </a:xfrm>
        </p:spPr>
        <p:txBody>
          <a:bodyPr/>
          <a:lstStyle/>
          <a:p>
            <a:pPr algn="ctr"/>
            <a:r>
              <a:rPr lang="fr-FR" sz="6000" dirty="0"/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682A6-EE08-4C6E-8679-06B13937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082" y="386493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Du 24 avril 2017 au 30 juin 2017 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D56D6B00-1E68-4C92-BC5E-1C8E62EFE8CE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38EF8454-AA7E-46D5-B276-3E3EE18629A1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DDA8822C-4BCC-4152-A8CB-8282533224D4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C5BCBC87-F06D-4443-BF94-6278BD0B827E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C3D45871-0B20-4A72-BDDB-A5052BCDE0E6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9F9471B6-ADA6-407E-AEB7-F9EED41DE4BB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6522561F-8A00-4F5B-A17F-36085343B4F5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id="{4F9BCAE0-26A5-4A28-A721-7D277359300D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id="{5DB303D8-A741-47BC-B8C1-71992133B37F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A96EC873-155C-4AD7-946E-F9A3393A98CC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id="{F4C04680-4CE8-402B-A422-808C0D47A813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id="{FB8C7CB7-D22A-47EC-B9D8-05504B737279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id="{17C2A9F4-F2DF-4510-84E0-FE3F16146EE0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id="{A8DD7453-232B-4F43-917F-B726264B2EDE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id="{E08962C0-3F91-400B-9A61-C3D4836FC772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Soutenance de stage</a:t>
            </a:r>
          </a:p>
        </p:txBody>
      </p:sp>
      <p:sp>
        <p:nvSpPr>
          <p:cNvPr id="19" name="Rectangle 18">
            <a:hlinkClick r:id="rId17" action="ppaction://hlinksldjump"/>
            <a:extLst>
              <a:ext uri="{FF2B5EF4-FFF2-40B4-BE49-F238E27FC236}">
                <a16:creationId xmlns:a16="http://schemas.microsoft.com/office/drawing/2014/main" id="{B31C4DF4-F9D0-406D-93F8-A0D317D363A0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4883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2441F-AEF7-4868-BB23-238B713F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8" y="22868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 1</a:t>
            </a:r>
            <a:br>
              <a:rPr lang="fr-FR" dirty="0"/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5C4A421-2DCC-42BE-9369-C16457B6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379" y="1843762"/>
            <a:ext cx="8306396" cy="4778923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8FB93-330A-4513-AFB9-A1050487AE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34339" y="1075556"/>
            <a:ext cx="4186238" cy="577850"/>
          </a:xfrm>
        </p:spPr>
        <p:txBody>
          <a:bodyPr/>
          <a:lstStyle/>
          <a:p>
            <a:r>
              <a:rPr lang="fr-FR" dirty="0"/>
              <a:t>Fiche produit avant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256447FB-39C8-4589-AFE7-65FE1BA6B90D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F26606A9-DDF5-49C1-A309-7F29A1BAF71C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4614E60E-C487-44CA-A29B-9F53AC1B7DB5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ADAA4361-DCE0-4275-95E8-A8307BBD28CF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1C0196C7-2CD2-470F-B853-9E3059316969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C4135642-5838-4C60-8BC1-50A24593DF9B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67EE920E-59FE-43FC-A2EF-CCC773FCBEF2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3785047F-79E3-44B4-A580-67117990D3BB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45112855-50CE-40AC-8ED8-18A6A536C19A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id="{F6219350-FAE8-4A8A-B02C-BA458C80D042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C3222AC8-D714-4A2E-9BDA-5A09BCDDBFFD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7FD9B532-4549-4349-B50A-5E95A0509121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id="{DDAC5A56-39F6-46F0-ABF7-CC04BCD432D0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id="{E65B7979-ACF9-46DD-8714-23B329DE4031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0" name="Rectangle 19">
            <a:hlinkClick r:id="rId17" action="ppaction://hlinksldjump"/>
            <a:extLst>
              <a:ext uri="{FF2B5EF4-FFF2-40B4-BE49-F238E27FC236}">
                <a16:creationId xmlns:a16="http://schemas.microsoft.com/office/drawing/2014/main" id="{A4EB19C1-DEBF-4FE9-BB28-BED22D6F362A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1DB1562D-B95D-4830-BE58-07F1123C30F8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90875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7994F-E433-450E-8E5C-6052FC74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59" y="176666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DE1BD-C2CB-4F98-9C6A-87C2397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424" y="1013155"/>
            <a:ext cx="8596668" cy="3880773"/>
          </a:xfrm>
        </p:spPr>
        <p:txBody>
          <a:bodyPr/>
          <a:lstStyle/>
          <a:p>
            <a:r>
              <a:rPr lang="fr-FR" sz="2000" dirty="0"/>
              <a:t>Fiches journalières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F262CF1-83FD-4903-A934-5E5ED251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2" y="1961020"/>
            <a:ext cx="4813344" cy="4536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0277849-21AA-4C97-AB3D-7CDCF910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3" y="1961020"/>
            <a:ext cx="4813344" cy="4536033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FAE62336-5A8C-414C-BBBA-E3211ABF56B6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BE8F0986-F03F-40A3-B280-A5BA0E86262D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4BB9D9FC-00A0-4DF2-9BE8-EDD2DD5DB736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97781986-4A6F-43D7-940C-3BA10813F176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BE47C3B8-603D-4F9E-9A79-7CD3848BF1AB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8E17D3EB-6CC6-4167-80AD-935F5455575C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id="{C9693AF1-0F6A-4598-837E-6863BE1AA33E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id="{F6B4DD42-FACE-4F29-BB0E-171B894C5393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id="{C2142519-DD39-4BF5-9629-0A74F5569F8A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id="{B42AC078-4F81-4BE3-BD06-E8C2E89A67B1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id="{BA45E1F0-2EAE-40E9-A6A5-A2C28D0B752D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id="{CFE5C218-71F6-4542-B03E-24E6685E559D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6" action="ppaction://hlinksldjump"/>
            <a:extLst>
              <a:ext uri="{FF2B5EF4-FFF2-40B4-BE49-F238E27FC236}">
                <a16:creationId xmlns:a16="http://schemas.microsoft.com/office/drawing/2014/main" id="{A984E35A-3E17-425C-A1FC-D32C199BBEC1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id="{C1B074FB-8488-4E19-A489-1CEE377EBD7C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2" name="Rectangle 21">
            <a:hlinkClick r:id="rId18" action="ppaction://hlinksldjump"/>
            <a:extLst>
              <a:ext uri="{FF2B5EF4-FFF2-40B4-BE49-F238E27FC236}">
                <a16:creationId xmlns:a16="http://schemas.microsoft.com/office/drawing/2014/main" id="{7D4BC61B-FBBD-47FF-A0E9-0DB8D12C3A28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3" name="Rectangle 22">
            <a:hlinkClick r:id="rId19" action="ppaction://hlinksldjump"/>
            <a:extLst>
              <a:ext uri="{FF2B5EF4-FFF2-40B4-BE49-F238E27FC236}">
                <a16:creationId xmlns:a16="http://schemas.microsoft.com/office/drawing/2014/main" id="{9199B40F-C9CC-4F29-B7A7-CA78C7C61571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82546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9DD37-1404-4FA1-ADA5-A5976B4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721" y="177702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A5AE5-F7BB-48E2-BE96-4E260F78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424" y="990503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Graphique de GANTT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96AD6E-9459-482A-B25D-403711D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07" y="1977046"/>
            <a:ext cx="9866138" cy="4678935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69D63D5D-AE5C-457C-A752-4637FA4EC143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D649648-C929-4824-97F5-0A4DB58B23EB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8044B667-8D73-4BC8-9187-74C4627A75D2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CEFB4D08-C10E-482A-9FC8-A940845A60C3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D5F47D42-B6E2-4010-AF8C-DECA3172A21D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72F16472-590B-40C3-BA30-AA59D92E1EF4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FF8B637D-01B8-4DF8-A736-F3A1C6F0183A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8BF0435E-4D65-478F-8F2D-6CE9872A2DEB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A84ECE17-BA7A-49FA-8205-D00A7C726E3F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id="{41732FFA-A44F-4AA3-9C30-4CC8545CF065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5C8D4914-0418-43F2-B80A-E3A2CBA4884B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7CBFD2A6-710C-4300-B574-2E416E8E301D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id="{1004E71F-CC80-4195-BAC9-D7C7C2B22E0D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id="{EAB4864E-77C2-47ED-B72F-B2E4FB0BEA80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0" name="Rectangle 19">
            <a:hlinkClick r:id="rId17" action="ppaction://hlinksldjump"/>
            <a:extLst>
              <a:ext uri="{FF2B5EF4-FFF2-40B4-BE49-F238E27FC236}">
                <a16:creationId xmlns:a16="http://schemas.microsoft.com/office/drawing/2014/main" id="{138653B8-36DA-431D-8CDF-BE7D5A9B1DFF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7767AA25-9027-4DBF-AA4C-FAA8ABF0F4F1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08772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12571-E45D-4171-A715-4794793F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185" y="139168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2C19E5-66D0-4D20-83D1-CF1544A2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447" y="879130"/>
            <a:ext cx="9667406" cy="529947"/>
          </a:xfrm>
        </p:spPr>
        <p:txBody>
          <a:bodyPr/>
          <a:lstStyle/>
          <a:p>
            <a:r>
              <a:rPr lang="fr-FR" dirty="0"/>
              <a:t>Présentation d’une fiche faite en HTML, CSS et JAVASCRIPT pour le site en </a:t>
            </a:r>
            <a:r>
              <a:rPr lang="fr-FR" dirty="0" err="1"/>
              <a:t>osCommerce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2AFECDA-FEB8-43A1-8984-351A69462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2869" y="1573262"/>
            <a:ext cx="4672331" cy="5059645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370669-03AA-44B4-84B4-7EBFE0D6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36" y="1573263"/>
            <a:ext cx="4486307" cy="5059645"/>
          </a:xfrm>
          <a:prstGeom prst="rect">
            <a:avLst/>
          </a:prstGeom>
        </p:spPr>
      </p:pic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534CA62D-F1EC-45A3-948C-F5D1B76D61B5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35C2BEF8-83C7-4F25-A420-1BE1B43596D3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EFB03501-01E4-47AE-B10E-55C76C43FAE5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09625FCD-16C4-4737-B9D7-186E0806D171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6" name="Rectangle 15">
            <a:hlinkClick r:id="rId8" action="ppaction://hlinksldjump"/>
            <a:extLst>
              <a:ext uri="{FF2B5EF4-FFF2-40B4-BE49-F238E27FC236}">
                <a16:creationId xmlns:a16="http://schemas.microsoft.com/office/drawing/2014/main" id="{4EE36407-577F-41A4-9BCE-00BD255F0302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7" name="Rectangle 16">
            <a:hlinkClick r:id="rId9" action="ppaction://hlinksldjump"/>
            <a:extLst>
              <a:ext uri="{FF2B5EF4-FFF2-40B4-BE49-F238E27FC236}">
                <a16:creationId xmlns:a16="http://schemas.microsoft.com/office/drawing/2014/main" id="{F9E772EA-21C0-48C6-B51A-13CC0B3B3A19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8" name="Rectangle 17">
            <a:hlinkClick r:id="rId10" action="ppaction://hlinksldjump"/>
            <a:extLst>
              <a:ext uri="{FF2B5EF4-FFF2-40B4-BE49-F238E27FC236}">
                <a16:creationId xmlns:a16="http://schemas.microsoft.com/office/drawing/2014/main" id="{180D635A-02D2-4178-853C-C8C1D1E3E885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9" name="Rectangle 18">
            <a:hlinkClick r:id="rId11" action="ppaction://hlinksldjump"/>
            <a:extLst>
              <a:ext uri="{FF2B5EF4-FFF2-40B4-BE49-F238E27FC236}">
                <a16:creationId xmlns:a16="http://schemas.microsoft.com/office/drawing/2014/main" id="{D1699050-F6F2-4EC6-AD70-7DF34C3AC2EF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0" name="Rectangle 19">
            <a:hlinkClick r:id="rId12" action="ppaction://hlinksldjump"/>
            <a:extLst>
              <a:ext uri="{FF2B5EF4-FFF2-40B4-BE49-F238E27FC236}">
                <a16:creationId xmlns:a16="http://schemas.microsoft.com/office/drawing/2014/main" id="{C82B1967-D8E0-4A4A-9D10-A07F9A4AC32F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21" name="Rectangle 20">
            <a:hlinkClick r:id="rId13" action="ppaction://hlinksldjump"/>
            <a:extLst>
              <a:ext uri="{FF2B5EF4-FFF2-40B4-BE49-F238E27FC236}">
                <a16:creationId xmlns:a16="http://schemas.microsoft.com/office/drawing/2014/main" id="{E03D64D6-C381-4A47-BDEF-12C3C5A0327D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2" name="Rectangle 21">
            <a:hlinkClick r:id="rId14" action="ppaction://hlinksldjump"/>
            <a:extLst>
              <a:ext uri="{FF2B5EF4-FFF2-40B4-BE49-F238E27FC236}">
                <a16:creationId xmlns:a16="http://schemas.microsoft.com/office/drawing/2014/main" id="{D08C4422-E05F-4149-A085-EF316BF7A1D3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3" name="Rectangle 22">
            <a:hlinkClick r:id="rId15" action="ppaction://hlinksldjump"/>
            <a:extLst>
              <a:ext uri="{FF2B5EF4-FFF2-40B4-BE49-F238E27FC236}">
                <a16:creationId xmlns:a16="http://schemas.microsoft.com/office/drawing/2014/main" id="{293837A2-265F-4802-8322-0E0DEB47EA25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4" name="Rectangle 23">
            <a:hlinkClick r:id="rId16" action="ppaction://hlinksldjump"/>
            <a:extLst>
              <a:ext uri="{FF2B5EF4-FFF2-40B4-BE49-F238E27FC236}">
                <a16:creationId xmlns:a16="http://schemas.microsoft.com/office/drawing/2014/main" id="{E98DEE87-B9A5-4922-B828-78F43525BA3E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5" name="Rectangle 24">
            <a:hlinkClick r:id="rId17" action="ppaction://hlinksldjump"/>
            <a:extLst>
              <a:ext uri="{FF2B5EF4-FFF2-40B4-BE49-F238E27FC236}">
                <a16:creationId xmlns:a16="http://schemas.microsoft.com/office/drawing/2014/main" id="{60F73824-39F2-4DA7-9EA1-15BE3FC6C4DE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6" name="Rectangle 25">
            <a:hlinkClick r:id="rId18" action="ppaction://hlinksldjump"/>
            <a:extLst>
              <a:ext uri="{FF2B5EF4-FFF2-40B4-BE49-F238E27FC236}">
                <a16:creationId xmlns:a16="http://schemas.microsoft.com/office/drawing/2014/main" id="{C03B224C-9DC4-496C-8C22-07C4DED8F82E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7" name="Rectangle 26">
            <a:hlinkClick r:id="rId19" action="ppaction://hlinksldjump"/>
            <a:extLst>
              <a:ext uri="{FF2B5EF4-FFF2-40B4-BE49-F238E27FC236}">
                <a16:creationId xmlns:a16="http://schemas.microsoft.com/office/drawing/2014/main" id="{F248CD80-A901-48FA-B954-B88E12171661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08031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5C344-B2CD-41F5-B2DA-4FAD8C5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09" y="158187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81B917-465C-445E-BB8A-DBE60E3A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987" y="1281102"/>
            <a:ext cx="8179428" cy="5483185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AF9401F3-217A-4F4F-96E5-5E517B81858E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BBA8489A-D2F6-40DD-A68D-78D7DD8C7EC5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B1B00B0A-339B-44AA-A03D-FAD4085D7805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C1161C9D-C888-4B84-BE84-D7B335BFBC7A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C7E1ABAD-581C-485B-BED8-83535B64CE7A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7CDC70E0-4585-40AE-94DC-2B1207121A23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6C53441F-56B3-4A66-B9DE-94FD339FB96E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0624727E-AC6D-49B8-8538-60F3D711408B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5E97BF88-D40A-43A7-8A02-AA1F5FD7DE59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id="{959E7B24-61AB-4D28-9E3E-097267CD53ED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C61BB2ED-8C75-45BC-BA2A-688D27EDCCF3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2F7D40BF-05A7-4EAA-8078-3FB3B8FADC24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id="{4F08FC88-E4F2-4859-B7C1-96AC2FBE1327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id="{95533C90-E59B-4B43-B175-A6137A26365B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0" name="Rectangle 19">
            <a:hlinkClick r:id="rId17" action="ppaction://hlinksldjump"/>
            <a:extLst>
              <a:ext uri="{FF2B5EF4-FFF2-40B4-BE49-F238E27FC236}">
                <a16:creationId xmlns:a16="http://schemas.microsoft.com/office/drawing/2014/main" id="{D6312609-51D9-4325-A3AB-4C9F8F12E5EF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8383D54A-0EC8-4CC2-8B3F-D7C928C984B6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82684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57329-0ADC-45A2-831B-915348A2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96" y="1867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 que ce stage m’a apporté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C8DD170-16DB-4497-9FB7-3BDF8638D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16658"/>
              </p:ext>
            </p:extLst>
          </p:nvPr>
        </p:nvGraphicFramePr>
        <p:xfrm>
          <a:off x="2617480" y="1181160"/>
          <a:ext cx="7878727" cy="424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87E432AC-35A2-4CAC-A65E-39C3F6277D22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8" name="Rectangle 7">
            <a:hlinkClick r:id="rId8" action="ppaction://hlinksldjump"/>
            <a:extLst>
              <a:ext uri="{FF2B5EF4-FFF2-40B4-BE49-F238E27FC236}">
                <a16:creationId xmlns:a16="http://schemas.microsoft.com/office/drawing/2014/main" id="{A4085D87-76CD-4A51-BD7F-0717822E18E3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9" name="Rectangle 8">
            <a:hlinkClick r:id="rId9" action="ppaction://hlinksldjump"/>
            <a:extLst>
              <a:ext uri="{FF2B5EF4-FFF2-40B4-BE49-F238E27FC236}">
                <a16:creationId xmlns:a16="http://schemas.microsoft.com/office/drawing/2014/main" id="{6AD86722-0F8B-423D-9D41-469B37BA290C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0" name="Rectangle 9">
            <a:hlinkClick r:id="rId10" action="ppaction://hlinksldjump"/>
            <a:extLst>
              <a:ext uri="{FF2B5EF4-FFF2-40B4-BE49-F238E27FC236}">
                <a16:creationId xmlns:a16="http://schemas.microsoft.com/office/drawing/2014/main" id="{A388E93B-8562-4E70-8B21-73AEE76582B1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1" name="Rectangle 10">
            <a:hlinkClick r:id="rId11" action="ppaction://hlinksldjump"/>
            <a:extLst>
              <a:ext uri="{FF2B5EF4-FFF2-40B4-BE49-F238E27FC236}">
                <a16:creationId xmlns:a16="http://schemas.microsoft.com/office/drawing/2014/main" id="{C352EE5C-9BBA-46DA-A92C-0C21F42A3895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2" name="Rectangle 11">
            <a:hlinkClick r:id="rId12" action="ppaction://hlinksldjump"/>
            <a:extLst>
              <a:ext uri="{FF2B5EF4-FFF2-40B4-BE49-F238E27FC236}">
                <a16:creationId xmlns:a16="http://schemas.microsoft.com/office/drawing/2014/main" id="{8AC5AE6A-1EB4-453C-8EFB-425B45C9AD01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3" name="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A901AD92-C70D-4565-9EAC-E3B9716EC92A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4" name="Rectangle 13">
            <a:hlinkClick r:id="rId14" action="ppaction://hlinksldjump"/>
            <a:extLst>
              <a:ext uri="{FF2B5EF4-FFF2-40B4-BE49-F238E27FC236}">
                <a16:creationId xmlns:a16="http://schemas.microsoft.com/office/drawing/2014/main" id="{0D5DEBEB-3CE2-4A8D-80E8-BE3048399D3B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5" name="Rectangle 14">
            <a:hlinkClick r:id="rId15" action="ppaction://hlinksldjump"/>
            <a:extLst>
              <a:ext uri="{FF2B5EF4-FFF2-40B4-BE49-F238E27FC236}">
                <a16:creationId xmlns:a16="http://schemas.microsoft.com/office/drawing/2014/main" id="{1FF32B9D-2C48-4CF6-95B6-90D327EA26AF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6" name="Rectangle 15">
            <a:hlinkClick r:id="rId16" action="ppaction://hlinksldjump"/>
            <a:extLst>
              <a:ext uri="{FF2B5EF4-FFF2-40B4-BE49-F238E27FC236}">
                <a16:creationId xmlns:a16="http://schemas.microsoft.com/office/drawing/2014/main" id="{BB62C681-22F2-4CCF-9517-1DFC046BE499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7" name="Rectangle 16">
            <a:hlinkClick r:id="rId17" action="ppaction://hlinksldjump"/>
            <a:extLst>
              <a:ext uri="{FF2B5EF4-FFF2-40B4-BE49-F238E27FC236}">
                <a16:creationId xmlns:a16="http://schemas.microsoft.com/office/drawing/2014/main" id="{A04CD958-3FE7-41D0-9B16-D39C21F73551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8" name="Rectangle 17">
            <a:hlinkClick r:id="rId18" action="ppaction://hlinksldjump"/>
            <a:extLst>
              <a:ext uri="{FF2B5EF4-FFF2-40B4-BE49-F238E27FC236}">
                <a16:creationId xmlns:a16="http://schemas.microsoft.com/office/drawing/2014/main" id="{BAAEC88C-7756-479F-B14B-71466C0E7D12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9" name="Rectangle 18">
            <a:hlinkClick r:id="rId19" action="ppaction://hlinksldjump"/>
            <a:extLst>
              <a:ext uri="{FF2B5EF4-FFF2-40B4-BE49-F238E27FC236}">
                <a16:creationId xmlns:a16="http://schemas.microsoft.com/office/drawing/2014/main" id="{7FAB29DF-A9CE-43F3-88C6-B35EFD0E1D68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0" name="Rectangle 19">
            <a:hlinkClick r:id="rId20" action="ppaction://hlinksldjump"/>
            <a:extLst>
              <a:ext uri="{FF2B5EF4-FFF2-40B4-BE49-F238E27FC236}">
                <a16:creationId xmlns:a16="http://schemas.microsoft.com/office/drawing/2014/main" id="{FCC80ED7-13E0-4406-914A-D833164A3B2B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1" name="Rectangle 20">
            <a:hlinkClick r:id="rId21" action="ppaction://hlinksldjump"/>
            <a:extLst>
              <a:ext uri="{FF2B5EF4-FFF2-40B4-BE49-F238E27FC236}">
                <a16:creationId xmlns:a16="http://schemas.microsoft.com/office/drawing/2014/main" id="{22C36667-4D57-430F-BCEC-3FE8CC0B02CE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2" name="Rectangle 21">
            <a:hlinkClick r:id="rId22" action="ppaction://hlinksldjump"/>
            <a:extLst>
              <a:ext uri="{FF2B5EF4-FFF2-40B4-BE49-F238E27FC236}">
                <a16:creationId xmlns:a16="http://schemas.microsoft.com/office/drawing/2014/main" id="{5F74F8E1-16C4-45C0-9B46-D7FAF757556C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77178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35CA9-4574-434A-807C-0D5E98BF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4" y="1350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4F7CA-0EE1-477E-9BB4-E37DCE34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861" y="1632689"/>
            <a:ext cx="8890487" cy="4904241"/>
          </a:xfrm>
        </p:spPr>
        <p:txBody>
          <a:bodyPr>
            <a:normAutofit/>
          </a:bodyPr>
          <a:lstStyle/>
          <a:p>
            <a:r>
              <a:rPr lang="fr-FR" sz="2000" dirty="0"/>
              <a:t>J’ai atteint les objectifs demandés :</a:t>
            </a:r>
          </a:p>
          <a:p>
            <a:pPr lvl="2"/>
            <a:r>
              <a:rPr lang="fr-FR" sz="2000" dirty="0"/>
              <a:t>Refaire les fiches produits</a:t>
            </a:r>
          </a:p>
          <a:p>
            <a:pPr lvl="2"/>
            <a:r>
              <a:rPr lang="fr-FR" sz="2000" dirty="0"/>
              <a:t>Alléger les contenus</a:t>
            </a:r>
          </a:p>
          <a:p>
            <a:pPr lvl="2"/>
            <a:r>
              <a:rPr lang="fr-FR" sz="2000" dirty="0"/>
              <a:t>Mettre un bouton « Ajouter au panier »</a:t>
            </a:r>
          </a:p>
          <a:p>
            <a:pPr lvl="2"/>
            <a:r>
              <a:rPr lang="fr-FR" sz="2000" dirty="0"/>
              <a:t>Insérer les caractéristiques techniques</a:t>
            </a:r>
          </a:p>
          <a:p>
            <a:pPr lvl="2"/>
            <a:r>
              <a:rPr lang="fr-FR" sz="2000" dirty="0"/>
              <a:t>Création des fiches produits en HTML, CSS et JAVASCRIPT</a:t>
            </a:r>
          </a:p>
          <a:p>
            <a:r>
              <a:rPr lang="fr-FR" sz="2000" dirty="0"/>
              <a:t>Je compte continué à me spécialisé dans le développement informatique, ou le développement mobile mais surtout dans la cybersécurité par la suite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10A8D9FB-56FF-4F89-BF05-60EFC5ADE940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E8BB9D5F-898B-4AE5-A346-0DEDA125708D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77589FC9-25E2-458E-B216-8DA0245AA47B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0ACDF707-7C8C-4529-8BDF-D3559B722928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A951459D-6E6B-4A9B-9B60-DF1A45FE4C95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C9A0BD26-B262-48B1-9A58-A030DCDCC59D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3DF3CC27-861B-401F-8F32-0CED8C1268D6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id="{8A8373EC-A24A-46FC-9024-051D8886FB26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id="{0716009C-0EAB-4609-8A12-1963DEFE066B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C04413F2-0C0C-49C9-BB61-2D63E59F728C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id="{4AACADB0-F87F-42DD-A1B5-1AD21DAABFAD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id="{A3CCA89C-F93B-4F72-8D31-79B802C8348D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id="{9D3E3B72-560B-47AA-85B9-4090CB2DABD2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id="{35C1339E-0A5D-4FAB-945A-2A5A84163D43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id="{37D5EB37-DC8C-4286-AAD1-A91BCEAB4B4C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19" name="Rectangle 18">
            <a:hlinkClick r:id="rId17" action="ppaction://hlinksldjump"/>
            <a:extLst>
              <a:ext uri="{FF2B5EF4-FFF2-40B4-BE49-F238E27FC236}">
                <a16:creationId xmlns:a16="http://schemas.microsoft.com/office/drawing/2014/main" id="{AAE66E18-17A4-4582-896E-41B07726EDAC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3950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618AC-F422-42B2-A098-D5E6894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12" y="158187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89969-B263-4807-964E-D9075404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099" y="1359923"/>
            <a:ext cx="8596668" cy="53901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Présentation du stagiaire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Remerciements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Présentation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Présentation de l’Entreprise(suite)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Présentation de la demande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Réalisation de la demande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Réalisation de la demande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Réalisation de la demande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Réalisation de la demande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Réalisation de la demande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Résultats obtenus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Ce que ce stage m’a apporté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Conclusion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338C1A25-9C5C-465A-ABFC-7C9B00C54ED2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B6AEAAC2-DC87-4E52-8D15-0D6D474D0B82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35F33C19-FDCA-47D9-BE4F-8BD12DA191E8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CD443737-F63D-42D2-95A1-C228DF321654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C9388BBB-C73A-4469-A77C-215BB774C6F7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2DCB1E53-45D0-493B-8F8C-0B3F55495104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84337AD3-FF63-4410-B547-805BE0B9CB79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id="{DF66426B-E56C-4779-B5F7-A99C597E27EC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id="{1B04210A-15D9-4B3C-B53A-C2AF6FD5407B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AB75A6F3-1CDF-4C97-BB02-7876916F516C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id="{7C884FBA-B360-441C-A62E-4A7AF90E8895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id="{2102EE66-7F12-4D9C-A759-6385B0B39142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id="{CECE008F-19B4-4BAA-A1F1-BC9E34D61DAB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id="{81CEBC43-AE9C-46F2-8CA8-A73F1C34BFF0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id="{47750F09-819F-477A-B52B-4821B0853172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19" name="Rectangle 18">
            <a:hlinkClick r:id="rId17" action="ppaction://hlinksldjump"/>
            <a:extLst>
              <a:ext uri="{FF2B5EF4-FFF2-40B4-BE49-F238E27FC236}">
                <a16:creationId xmlns:a16="http://schemas.microsoft.com/office/drawing/2014/main" id="{B96F88D8-028E-48A1-9FF5-B3ABB3398502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9366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C25B24DD-800C-4861-BEE2-46604BCCF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2609" y="1315636"/>
            <a:ext cx="3881437" cy="3881437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8580186-D7C3-45D6-AA30-D1F80D00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233" y="2636436"/>
            <a:ext cx="4184035" cy="3880772"/>
          </a:xfrm>
        </p:spPr>
        <p:txBody>
          <a:bodyPr>
            <a:normAutofit/>
          </a:bodyPr>
          <a:lstStyle/>
          <a:p>
            <a:r>
              <a:rPr lang="fr-FR" sz="2800" dirty="0"/>
              <a:t>NOM</a:t>
            </a:r>
          </a:p>
          <a:p>
            <a:r>
              <a:rPr lang="fr-FR" sz="2800" dirty="0"/>
              <a:t>PRENOM</a:t>
            </a:r>
          </a:p>
          <a:p>
            <a:r>
              <a:rPr lang="fr-FR" sz="2800" dirty="0"/>
              <a:t>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55FB08A-13D7-49F8-813B-E0206210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286" y="22763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du stagiaire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2" name="Rectangle 11">
            <a:hlinkClick r:id="rId7" action="ppaction://hlinksldjump"/>
            <a:extLst>
              <a:ext uri="{FF2B5EF4-FFF2-40B4-BE49-F238E27FC236}">
                <a16:creationId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9" action="ppaction://hlinksldjump"/>
            <a:extLst>
              <a:ext uri="{FF2B5EF4-FFF2-40B4-BE49-F238E27FC236}">
                <a16:creationId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0" action="ppaction://hlinksldjump"/>
            <a:extLst>
              <a:ext uri="{FF2B5EF4-FFF2-40B4-BE49-F238E27FC236}">
                <a16:creationId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1" action="ppaction://hlinksldjump"/>
            <a:extLst>
              <a:ext uri="{FF2B5EF4-FFF2-40B4-BE49-F238E27FC236}">
                <a16:creationId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3" action="ppaction://hlinksldjump"/>
            <a:extLst>
              <a:ext uri="{FF2B5EF4-FFF2-40B4-BE49-F238E27FC236}">
                <a16:creationId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4" action="ppaction://hlinksldjump"/>
            <a:extLst>
              <a:ext uri="{FF2B5EF4-FFF2-40B4-BE49-F238E27FC236}">
                <a16:creationId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5" action="ppaction://hlinksldjump"/>
            <a:extLst>
              <a:ext uri="{FF2B5EF4-FFF2-40B4-BE49-F238E27FC236}">
                <a16:creationId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2" name="Rectangle 21">
            <a:hlinkClick r:id="rId17" action="ppaction://hlinksldjump"/>
            <a:extLst>
              <a:ext uri="{FF2B5EF4-FFF2-40B4-BE49-F238E27FC236}">
                <a16:creationId xmlns:a16="http://schemas.microsoft.com/office/drawing/2014/main" id="{9F4C83E3-A5AF-4A04-8EDE-AB04DF153039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3" name="Rectangle 22">
            <a:hlinkClick r:id="rId18" action="ppaction://hlinksldjump"/>
            <a:extLst>
              <a:ext uri="{FF2B5EF4-FFF2-40B4-BE49-F238E27FC236}">
                <a16:creationId xmlns:a16="http://schemas.microsoft.com/office/drawing/2014/main" id="{B258A10C-6DB6-4901-BCC5-B1FA46CE71CD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9093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ECB63-7298-4270-B53B-CA002E9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42" y="164512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Remerciements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77ED1-FA19-49E9-8954-A2BB8E24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513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Je remercie M. DEVALLIERE Tony</a:t>
            </a:r>
          </a:p>
          <a:p>
            <a:pPr lvl="3"/>
            <a:r>
              <a:rPr lang="fr-FR" sz="2000" dirty="0"/>
              <a:t>  Mme MATIGOT Sandra</a:t>
            </a:r>
          </a:p>
          <a:p>
            <a:pPr lvl="3"/>
            <a:r>
              <a:rPr lang="fr-FR" sz="2000" dirty="0"/>
              <a:t>  Ainsi que tous les salariés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D92A33-495F-4F0D-84AB-C8B389EB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53" y="3251200"/>
            <a:ext cx="4775200" cy="317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9F6388-7CBC-4F2B-85D8-EEBA5FAD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41" y="1093538"/>
            <a:ext cx="4079380" cy="2951747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E3A6FA6A-723E-4394-829F-F6C5A32C0CD0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6355BA35-9151-4E2D-ABCF-86F32F3333E1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7A96E927-1B17-43FE-B653-D748B16CB653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556041F6-2576-45D0-8A06-855DB63E479D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A45FE1BF-E923-4998-86F0-9537FBBC6E21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id="{9D581E27-BA29-4A8C-90B7-8AE72185B3C1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4" name="Rectangle 13">
            <a:hlinkClick r:id="rId10" action="ppaction://hlinksldjump"/>
            <a:extLst>
              <a:ext uri="{FF2B5EF4-FFF2-40B4-BE49-F238E27FC236}">
                <a16:creationId xmlns:a16="http://schemas.microsoft.com/office/drawing/2014/main" id="{022DF8B7-208F-4DC7-B0D5-1994E43374E4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5" name="Rectangle 14">
            <a:hlinkClick r:id="rId11" action="ppaction://hlinksldjump"/>
            <a:extLst>
              <a:ext uri="{FF2B5EF4-FFF2-40B4-BE49-F238E27FC236}">
                <a16:creationId xmlns:a16="http://schemas.microsoft.com/office/drawing/2014/main" id="{C43D2879-5740-47CD-8C8D-3E47C50644D9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2" action="ppaction://hlinksldjump"/>
            <a:extLst>
              <a:ext uri="{FF2B5EF4-FFF2-40B4-BE49-F238E27FC236}">
                <a16:creationId xmlns:a16="http://schemas.microsoft.com/office/drawing/2014/main" id="{606D9C22-0772-402B-9D26-7BE42074D559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7" name="Rectangle 16">
            <a:hlinkClick r:id="rId13" action="ppaction://hlinksldjump"/>
            <a:extLst>
              <a:ext uri="{FF2B5EF4-FFF2-40B4-BE49-F238E27FC236}">
                <a16:creationId xmlns:a16="http://schemas.microsoft.com/office/drawing/2014/main" id="{DFB612E3-346B-4847-B95D-ACD932C19DF4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4" action="ppaction://hlinksldjump"/>
            <a:extLst>
              <a:ext uri="{FF2B5EF4-FFF2-40B4-BE49-F238E27FC236}">
                <a16:creationId xmlns:a16="http://schemas.microsoft.com/office/drawing/2014/main" id="{F5EE61E5-074C-4010-84A4-40F6DAA937E9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5" action="ppaction://hlinksldjump"/>
            <a:extLst>
              <a:ext uri="{FF2B5EF4-FFF2-40B4-BE49-F238E27FC236}">
                <a16:creationId xmlns:a16="http://schemas.microsoft.com/office/drawing/2014/main" id="{C390A526-100A-4353-B4B7-6CF4A89D9E7C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6" action="ppaction://hlinksldjump"/>
            <a:extLst>
              <a:ext uri="{FF2B5EF4-FFF2-40B4-BE49-F238E27FC236}">
                <a16:creationId xmlns:a16="http://schemas.microsoft.com/office/drawing/2014/main" id="{5ACA7DBF-CCDE-42F2-8A56-B1CE4643CA8F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7" action="ppaction://hlinksldjump"/>
            <a:extLst>
              <a:ext uri="{FF2B5EF4-FFF2-40B4-BE49-F238E27FC236}">
                <a16:creationId xmlns:a16="http://schemas.microsoft.com/office/drawing/2014/main" id="{35F5E0F5-3324-42EB-BF94-1839304A63E4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2" name="Rectangle 21">
            <a:hlinkClick r:id="rId18" action="ppaction://hlinksldjump"/>
            <a:extLst>
              <a:ext uri="{FF2B5EF4-FFF2-40B4-BE49-F238E27FC236}">
                <a16:creationId xmlns:a16="http://schemas.microsoft.com/office/drawing/2014/main" id="{C0949E2E-D4C1-4E40-B8D9-FD4689667B89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3" name="Rectangle 22">
            <a:hlinkClick r:id="rId19" action="ppaction://hlinksldjump"/>
            <a:extLst>
              <a:ext uri="{FF2B5EF4-FFF2-40B4-BE49-F238E27FC236}">
                <a16:creationId xmlns:a16="http://schemas.microsoft.com/office/drawing/2014/main" id="{2D595C7B-4A22-4E59-9479-3D13C9250226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7818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E8868-41ED-425F-A6FD-EE03536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67" y="32198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C692D287-8E8A-49E9-AA66-15EDFA7F9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754296"/>
              </p:ext>
            </p:extLst>
          </p:nvPr>
        </p:nvGraphicFramePr>
        <p:xfrm>
          <a:off x="2298117" y="1791619"/>
          <a:ext cx="8596312" cy="522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8E630A6C-9BA5-47DB-B5C8-0EDB74166B86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917C43C0-342C-46CF-91B2-EA373F62DE00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A340ADAD-1CD5-48B9-8FEB-5AEF06BA8551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8" name="Rectangle 7">
            <a:hlinkClick r:id="rId10" action="ppaction://hlinksldjump"/>
            <a:extLst>
              <a:ext uri="{FF2B5EF4-FFF2-40B4-BE49-F238E27FC236}">
                <a16:creationId xmlns:a16="http://schemas.microsoft.com/office/drawing/2014/main" id="{13D06CF7-82BB-450D-AB24-0035FA069CC8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9" name="Rectangle 8">
            <a:hlinkClick r:id="rId11" action="ppaction://hlinksldjump"/>
            <a:extLst>
              <a:ext uri="{FF2B5EF4-FFF2-40B4-BE49-F238E27FC236}">
                <a16:creationId xmlns:a16="http://schemas.microsoft.com/office/drawing/2014/main" id="{4C8BF37D-7EBD-4335-9B4D-372004B699B5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0" name="Rectangle 9">
            <a:hlinkClick r:id="rId12" action="ppaction://hlinksldjump"/>
            <a:extLst>
              <a:ext uri="{FF2B5EF4-FFF2-40B4-BE49-F238E27FC236}">
                <a16:creationId xmlns:a16="http://schemas.microsoft.com/office/drawing/2014/main" id="{0E996F5D-F7DD-4A13-961F-9C4DBD0EC125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1" name="Rectangle 10">
            <a:hlinkClick r:id="rId13" action="ppaction://hlinksldjump"/>
            <a:extLst>
              <a:ext uri="{FF2B5EF4-FFF2-40B4-BE49-F238E27FC236}">
                <a16:creationId xmlns:a16="http://schemas.microsoft.com/office/drawing/2014/main" id="{856B8E11-B85D-406C-9178-1FCE33C2DBA2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2" name="Rectangle 11">
            <a:hlinkClick r:id="rId14" action="ppaction://hlinksldjump"/>
            <a:extLst>
              <a:ext uri="{FF2B5EF4-FFF2-40B4-BE49-F238E27FC236}">
                <a16:creationId xmlns:a16="http://schemas.microsoft.com/office/drawing/2014/main" id="{B4B74D14-EABB-41B0-B4F3-40E10AA84BEA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3" name="Rectangle 12">
            <a:hlinkClick r:id="rId15" action="ppaction://hlinksldjump"/>
            <a:extLst>
              <a:ext uri="{FF2B5EF4-FFF2-40B4-BE49-F238E27FC236}">
                <a16:creationId xmlns:a16="http://schemas.microsoft.com/office/drawing/2014/main" id="{6C3A2628-4C8D-4648-9ECB-D3D928C75862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4" name="Rectangle 13">
            <a:hlinkClick r:id="rId16" action="ppaction://hlinksldjump"/>
            <a:extLst>
              <a:ext uri="{FF2B5EF4-FFF2-40B4-BE49-F238E27FC236}">
                <a16:creationId xmlns:a16="http://schemas.microsoft.com/office/drawing/2014/main" id="{C06AE8BE-FA25-4B48-95F3-CE489DAC5295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5" name="Rectangle 14">
            <a:hlinkClick r:id="rId17" action="ppaction://hlinksldjump"/>
            <a:extLst>
              <a:ext uri="{FF2B5EF4-FFF2-40B4-BE49-F238E27FC236}">
                <a16:creationId xmlns:a16="http://schemas.microsoft.com/office/drawing/2014/main" id="{8CEF996B-A17D-4AEF-900E-8AD2F10DAF4D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6" name="Rectangle 15">
            <a:hlinkClick r:id="rId18" action="ppaction://hlinksldjump"/>
            <a:extLst>
              <a:ext uri="{FF2B5EF4-FFF2-40B4-BE49-F238E27FC236}">
                <a16:creationId xmlns:a16="http://schemas.microsoft.com/office/drawing/2014/main" id="{242770BF-AC38-4C62-BE69-BC4943323E90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9" action="ppaction://hlinksldjump"/>
            <a:extLst>
              <a:ext uri="{FF2B5EF4-FFF2-40B4-BE49-F238E27FC236}">
                <a16:creationId xmlns:a16="http://schemas.microsoft.com/office/drawing/2014/main" id="{ED260749-993C-4AEA-8C8D-7F5CE568EAE4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20" action="ppaction://hlinksldjump"/>
            <a:extLst>
              <a:ext uri="{FF2B5EF4-FFF2-40B4-BE49-F238E27FC236}">
                <a16:creationId xmlns:a16="http://schemas.microsoft.com/office/drawing/2014/main" id="{CD9D6B7C-A6A8-4B24-84FD-FDBFE88813A6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19" name="Rectangle 18">
            <a:hlinkClick r:id="rId21" action="ppaction://hlinksldjump"/>
            <a:extLst>
              <a:ext uri="{FF2B5EF4-FFF2-40B4-BE49-F238E27FC236}">
                <a16:creationId xmlns:a16="http://schemas.microsoft.com/office/drawing/2014/main" id="{A380F738-E17F-44E2-84CB-664BD3130F02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0" name="Rectangle 19">
            <a:hlinkClick r:id="rId22" action="ppaction://hlinksldjump"/>
            <a:extLst>
              <a:ext uri="{FF2B5EF4-FFF2-40B4-BE49-F238E27FC236}">
                <a16:creationId xmlns:a16="http://schemas.microsoft.com/office/drawing/2014/main" id="{9AD56059-28A9-4C7E-9401-6BFCC9D68D64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650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D6C6A-222C-4915-8BCC-EA821788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198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93FBA-FDCA-4FDA-868D-C865B1A9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307" y="1642781"/>
            <a:ext cx="8596668" cy="4796591"/>
          </a:xfrm>
        </p:spPr>
        <p:txBody>
          <a:bodyPr>
            <a:normAutofit/>
          </a:bodyPr>
          <a:lstStyle/>
          <a:p>
            <a:r>
              <a:rPr lang="fr-FR" sz="2400" dirty="0"/>
              <a:t>Entreprise créée le 17 juin 2000 à St Marcel</a:t>
            </a:r>
          </a:p>
          <a:p>
            <a:r>
              <a:rPr lang="fr-FR" sz="2400" dirty="0"/>
              <a:t>En mars 2014 l’entreprise crée deux établissements supplémentaires, un à Limoges et un à Argenton sur creuse</a:t>
            </a:r>
          </a:p>
          <a:p>
            <a:r>
              <a:rPr lang="fr-FR" sz="2400" dirty="0"/>
              <a:t>Elle fournit différents services comme :</a:t>
            </a:r>
          </a:p>
          <a:p>
            <a:pPr lvl="3"/>
            <a:r>
              <a:rPr lang="fr-FR" sz="2400" dirty="0"/>
              <a:t>Fourniture de matériel informatique</a:t>
            </a:r>
          </a:p>
          <a:p>
            <a:pPr lvl="3"/>
            <a:r>
              <a:rPr lang="fr-FR" sz="2400" dirty="0"/>
              <a:t>Mise en place de solutions réseaux</a:t>
            </a:r>
          </a:p>
          <a:p>
            <a:pPr lvl="3"/>
            <a:r>
              <a:rPr lang="fr-FR" sz="2400" dirty="0"/>
              <a:t>Conseil en équipement informatique</a:t>
            </a:r>
          </a:p>
          <a:p>
            <a:pPr lvl="3"/>
            <a:r>
              <a:rPr lang="fr-FR" sz="2400" dirty="0"/>
              <a:t>Maintenance de parcs informatiques</a:t>
            </a:r>
          </a:p>
          <a:p>
            <a:pPr lvl="3"/>
            <a:r>
              <a:rPr lang="fr-FR" sz="2400" dirty="0"/>
              <a:t>Solutions de gestion clés en main</a:t>
            </a:r>
          </a:p>
          <a:p>
            <a:pPr lvl="3"/>
            <a:endParaRPr lang="fr-FR" sz="2000" dirty="0"/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1434F19A-0F1B-4ED8-891B-81D077F2338D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9F246033-285A-4F0C-9DB1-CE6808C930B8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FE396936-55E3-4658-B4A6-8FDDA543B937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64333636-1521-4482-80C1-261E553AA5F8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3C443D87-3B44-4EEB-97B8-AB4DC84E6426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EDA41A17-FD9F-4D81-9EB6-79195007A760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4D66613C-4B2B-4E28-961E-CC243EE02510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:a16="http://schemas.microsoft.com/office/drawing/2014/main" id="{C7634FD5-B0C0-42BD-ACD4-540D96B4A5EE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:a16="http://schemas.microsoft.com/office/drawing/2014/main" id="{47F28671-D096-48DA-8958-313DCF3E42D6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4C6E8EE0-F732-43E5-AD13-759DB310D931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:a16="http://schemas.microsoft.com/office/drawing/2014/main" id="{B8EF52BC-84F1-45D9-A010-1270E5BE6398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:a16="http://schemas.microsoft.com/office/drawing/2014/main" id="{24674340-244A-4A10-8907-A3A36B9ECD59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:a16="http://schemas.microsoft.com/office/drawing/2014/main" id="{0A580F83-B0AB-4910-8F7A-EBF075ADEE98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:a16="http://schemas.microsoft.com/office/drawing/2014/main" id="{1A81CA02-1665-495C-9ABA-09F58944BD75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id="{92AFD10B-00E8-4EBA-8C52-FA6B0EB50D00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19" name="Rectangle 18">
            <a:hlinkClick r:id="rId17" action="ppaction://hlinksldjump"/>
            <a:extLst>
              <a:ext uri="{FF2B5EF4-FFF2-40B4-BE49-F238E27FC236}">
                <a16:creationId xmlns:a16="http://schemas.microsoft.com/office/drawing/2014/main" id="{02DCB4DF-A0AC-42E1-A3C6-AF3289D3FC4E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6300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B0FA0-EE06-407F-B381-4054DDE3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84" y="16737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5BB57-B8FC-4C3D-A000-C14E9E31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203" y="861099"/>
            <a:ext cx="8596668" cy="3880773"/>
          </a:xfrm>
        </p:spPr>
        <p:txBody>
          <a:bodyPr/>
          <a:lstStyle/>
          <a:p>
            <a:r>
              <a:rPr lang="fr-FR" dirty="0"/>
              <a:t>Organigramme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FCA87E-C3FE-4B49-9966-AF0825D7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3" y="1342292"/>
            <a:ext cx="8110238" cy="5420226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A0911E8-5FF1-4E58-BF09-62B093A2C2BC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FEEDF4D-54A3-45FA-B444-33C72C05DB17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1A82AE69-5550-46D6-AA51-618A14329A2E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3047BD2A-42BC-4904-B8F7-F842B7CFD54A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A4387B08-87EA-46FB-AC48-F7B956709558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7F6D6112-0C37-451B-8E06-8D91996F8281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01573EFD-DAE2-44BB-B0BA-2B2101494621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FCCA1F55-1E54-4E20-AC8A-35C3C6092B1F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D4F2549A-6F70-4600-B6F0-FF3E1ED863E1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id="{5EF38E9F-1DA6-4B35-A78B-AE84A9CDA3CA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5C7C8AE2-4B5D-44E7-9D78-995C3C653D64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2A15F965-23CB-4E0E-B922-851BF242DF5C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id="{1398798C-4B49-4B7A-8266-B7D1627685C8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id="{0C3F9B6E-A8D9-43F2-8692-CB2807F71E0A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0" name="Rectangle 19">
            <a:hlinkClick r:id="rId17" action="ppaction://hlinksldjump"/>
            <a:extLst>
              <a:ext uri="{FF2B5EF4-FFF2-40B4-BE49-F238E27FC236}">
                <a16:creationId xmlns:a16="http://schemas.microsoft.com/office/drawing/2014/main" id="{32159347-B498-4CF1-AA61-901461870D3D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5FC04484-5AD4-40F8-9849-4D9CCAAA4366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8131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5947E-12BD-4E89-AA67-C9F6423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58531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la demande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3274778-9AB2-4A86-AD45-62C29BC0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756009"/>
              </p:ext>
            </p:extLst>
          </p:nvPr>
        </p:nvGraphicFramePr>
        <p:xfrm>
          <a:off x="2533284" y="1566700"/>
          <a:ext cx="7347284" cy="4924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  <a:extLst>
              <a:ext uri="{FF2B5EF4-FFF2-40B4-BE49-F238E27FC236}">
                <a16:creationId xmlns:a16="http://schemas.microsoft.com/office/drawing/2014/main" id="{E45B16FC-1F7E-44CD-AA5A-B5006433F7DC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6" name="Rectangle 5">
            <a:hlinkClick r:id="rId8" action="ppaction://hlinksldjump"/>
            <a:extLst>
              <a:ext uri="{FF2B5EF4-FFF2-40B4-BE49-F238E27FC236}">
                <a16:creationId xmlns:a16="http://schemas.microsoft.com/office/drawing/2014/main" id="{4593EFB1-D020-4312-BAB0-3508A5A43EA4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7" name="Rectangle 6">
            <a:hlinkClick r:id="rId9" action="ppaction://hlinksldjump"/>
            <a:extLst>
              <a:ext uri="{FF2B5EF4-FFF2-40B4-BE49-F238E27FC236}">
                <a16:creationId xmlns:a16="http://schemas.microsoft.com/office/drawing/2014/main" id="{BCDD9738-4722-416E-93F5-F4C92FF9820F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8" name="Rectangle 7">
            <a:hlinkClick r:id="rId10" action="ppaction://hlinksldjump"/>
            <a:extLst>
              <a:ext uri="{FF2B5EF4-FFF2-40B4-BE49-F238E27FC236}">
                <a16:creationId xmlns:a16="http://schemas.microsoft.com/office/drawing/2014/main" id="{EB926E46-FFC5-4C17-AD3A-865DD35F1DFA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9" name="Rectangle 8">
            <a:hlinkClick r:id="rId11" action="ppaction://hlinksldjump"/>
            <a:extLst>
              <a:ext uri="{FF2B5EF4-FFF2-40B4-BE49-F238E27FC236}">
                <a16:creationId xmlns:a16="http://schemas.microsoft.com/office/drawing/2014/main" id="{12D26C6B-2956-4ED3-88ED-552237F15448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0" name="Rectangle 9">
            <a:hlinkClick r:id="rId12" action="ppaction://hlinksldjump"/>
            <a:extLst>
              <a:ext uri="{FF2B5EF4-FFF2-40B4-BE49-F238E27FC236}">
                <a16:creationId xmlns:a16="http://schemas.microsoft.com/office/drawing/2014/main" id="{E57A545D-E633-429F-BDF3-ADF4B6C0E9E8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1" name="Rectangle 10">
            <a:hlinkClick r:id="rId13" action="ppaction://hlinksldjump"/>
            <a:extLst>
              <a:ext uri="{FF2B5EF4-FFF2-40B4-BE49-F238E27FC236}">
                <a16:creationId xmlns:a16="http://schemas.microsoft.com/office/drawing/2014/main" id="{1C68C04A-55F7-43FA-8F51-63E428250861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2" name="Rectangle 11">
            <a:hlinkClick r:id="rId14" action="ppaction://hlinksldjump"/>
            <a:extLst>
              <a:ext uri="{FF2B5EF4-FFF2-40B4-BE49-F238E27FC236}">
                <a16:creationId xmlns:a16="http://schemas.microsoft.com/office/drawing/2014/main" id="{A54E4DC1-7234-4262-8960-25B0989E0EE7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3" name="Rectangle 12">
            <a:hlinkClick r:id="rId15" action="ppaction://hlinksldjump"/>
            <a:extLst>
              <a:ext uri="{FF2B5EF4-FFF2-40B4-BE49-F238E27FC236}">
                <a16:creationId xmlns:a16="http://schemas.microsoft.com/office/drawing/2014/main" id="{5D8CF717-1E5D-412C-97F0-D75493F690B6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4" name="Rectangle 13">
            <a:hlinkClick r:id="rId16" action="ppaction://hlinksldjump"/>
            <a:extLst>
              <a:ext uri="{FF2B5EF4-FFF2-40B4-BE49-F238E27FC236}">
                <a16:creationId xmlns:a16="http://schemas.microsoft.com/office/drawing/2014/main" id="{3C13D7EA-90D9-467C-B3D8-81467B2A4682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5" name="Rectangle 14">
            <a:hlinkClick r:id="rId17" action="ppaction://hlinksldjump"/>
            <a:extLst>
              <a:ext uri="{FF2B5EF4-FFF2-40B4-BE49-F238E27FC236}">
                <a16:creationId xmlns:a16="http://schemas.microsoft.com/office/drawing/2014/main" id="{E0A5E0AE-3D3D-4832-BD3B-DB9A55CE8DDE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6" name="Rectangle 15">
            <a:hlinkClick r:id="rId18" action="ppaction://hlinksldjump"/>
            <a:extLst>
              <a:ext uri="{FF2B5EF4-FFF2-40B4-BE49-F238E27FC236}">
                <a16:creationId xmlns:a16="http://schemas.microsoft.com/office/drawing/2014/main" id="{4D6A1A4A-C745-4D54-AC0C-D1A210AD30A2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9" action="ppaction://hlinksldjump"/>
            <a:extLst>
              <a:ext uri="{FF2B5EF4-FFF2-40B4-BE49-F238E27FC236}">
                <a16:creationId xmlns:a16="http://schemas.microsoft.com/office/drawing/2014/main" id="{B7C43C72-49A2-4C39-AB96-649DB6EBCD7F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20" action="ppaction://hlinksldjump"/>
            <a:extLst>
              <a:ext uri="{FF2B5EF4-FFF2-40B4-BE49-F238E27FC236}">
                <a16:creationId xmlns:a16="http://schemas.microsoft.com/office/drawing/2014/main" id="{0FD6B36A-E29B-4AC5-B8C8-29730E1DCF64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19" name="Rectangle 18">
            <a:hlinkClick r:id="rId21" action="ppaction://hlinksldjump"/>
            <a:extLst>
              <a:ext uri="{FF2B5EF4-FFF2-40B4-BE49-F238E27FC236}">
                <a16:creationId xmlns:a16="http://schemas.microsoft.com/office/drawing/2014/main" id="{2FE73DE4-7B5E-4C1F-87E9-A6D1F1AFD7E4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0" name="Rectangle 19">
            <a:hlinkClick r:id="rId22" action="ppaction://hlinksldjump"/>
            <a:extLst>
              <a:ext uri="{FF2B5EF4-FFF2-40B4-BE49-F238E27FC236}">
                <a16:creationId xmlns:a16="http://schemas.microsoft.com/office/drawing/2014/main" id="{61BFC1BD-2D24-459B-8FC4-CF7F400E0E1D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6471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63BF2-E661-423E-9DDE-380E6F08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538" y="30502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9E0DC4-C7E8-4E4D-BA35-46D9349F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375" y="1079946"/>
            <a:ext cx="9148455" cy="5058358"/>
          </a:xfrm>
        </p:spPr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15E327-68F2-4740-A2A9-AFCBA6F2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74" y="1534764"/>
            <a:ext cx="8506569" cy="5043287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6B720908-CED6-49B0-9B64-E6B713B8458D}"/>
              </a:ext>
            </a:extLst>
          </p:cNvPr>
          <p:cNvSpPr/>
          <p:nvPr/>
        </p:nvSpPr>
        <p:spPr>
          <a:xfrm>
            <a:off x="70768" y="330235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C71A905-10A9-4377-8AAA-518DDB46ED8E}"/>
              </a:ext>
            </a:extLst>
          </p:cNvPr>
          <p:cNvSpPr/>
          <p:nvPr/>
        </p:nvSpPr>
        <p:spPr>
          <a:xfrm>
            <a:off x="70768" y="39442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E49D0612-DC25-4204-8354-5FECDC24A38C}"/>
              </a:ext>
            </a:extLst>
          </p:cNvPr>
          <p:cNvSpPr/>
          <p:nvPr/>
        </p:nvSpPr>
        <p:spPr>
          <a:xfrm>
            <a:off x="70768" y="36193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 (suite)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892786A8-8657-4894-BACD-3F58658B33B2}"/>
              </a:ext>
            </a:extLst>
          </p:cNvPr>
          <p:cNvSpPr/>
          <p:nvPr/>
        </p:nvSpPr>
        <p:spPr>
          <a:xfrm>
            <a:off x="70768" y="4269141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7E106A7C-C278-4770-B44C-8FFC88DD87A7}"/>
              </a:ext>
            </a:extLst>
          </p:cNvPr>
          <p:cNvSpPr/>
          <p:nvPr/>
        </p:nvSpPr>
        <p:spPr>
          <a:xfrm>
            <a:off x="70768" y="4600031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1</a:t>
            </a: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FC62D372-EB03-408F-A041-ECFC3D8A3EF2}"/>
              </a:ext>
            </a:extLst>
          </p:cNvPr>
          <p:cNvSpPr/>
          <p:nvPr/>
        </p:nvSpPr>
        <p:spPr>
          <a:xfrm>
            <a:off x="70768" y="4916580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2</a:t>
            </a:r>
          </a:p>
        </p:txBody>
      </p:sp>
      <p:sp>
        <p:nvSpPr>
          <p:cNvPr id="12" name="Rectangle 11">
            <a:hlinkClick r:id="rId9" action="ppaction://hlinksldjump"/>
            <a:extLst>
              <a:ext uri="{FF2B5EF4-FFF2-40B4-BE49-F238E27FC236}">
                <a16:creationId xmlns:a16="http://schemas.microsoft.com/office/drawing/2014/main" id="{00D84C3F-6E0A-42F3-94C4-EC050198A2A1}"/>
              </a:ext>
            </a:extLst>
          </p:cNvPr>
          <p:cNvSpPr/>
          <p:nvPr/>
        </p:nvSpPr>
        <p:spPr>
          <a:xfrm>
            <a:off x="70768" y="524645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3</a:t>
            </a: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23C67AC7-2581-40FC-A348-7E0DE389AD29}"/>
              </a:ext>
            </a:extLst>
          </p:cNvPr>
          <p:cNvSpPr/>
          <p:nvPr/>
        </p:nvSpPr>
        <p:spPr>
          <a:xfrm>
            <a:off x="70768" y="589857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4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22156206-EFF9-4F39-8559-829F850F0D40}"/>
              </a:ext>
            </a:extLst>
          </p:cNvPr>
          <p:cNvSpPr/>
          <p:nvPr/>
        </p:nvSpPr>
        <p:spPr>
          <a:xfrm>
            <a:off x="70768" y="557546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4</a:t>
            </a:r>
          </a:p>
        </p:txBody>
      </p:sp>
      <p:sp>
        <p:nvSpPr>
          <p:cNvPr id="15" name="Rectangle 14">
            <a:hlinkClick r:id="rId12" action="ppaction://hlinksldjump"/>
            <a:extLst>
              <a:ext uri="{FF2B5EF4-FFF2-40B4-BE49-F238E27FC236}">
                <a16:creationId xmlns:a16="http://schemas.microsoft.com/office/drawing/2014/main" id="{B4EE160D-8B9A-4048-93D2-6F366E5EEBDC}"/>
              </a:ext>
            </a:extLst>
          </p:cNvPr>
          <p:cNvSpPr/>
          <p:nvPr/>
        </p:nvSpPr>
        <p:spPr>
          <a:xfrm>
            <a:off x="70768" y="6221682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6" name="Rectangle 15">
            <a:hlinkClick r:id="rId13" action="ppaction://hlinksldjump"/>
            <a:extLst>
              <a:ext uri="{FF2B5EF4-FFF2-40B4-BE49-F238E27FC236}">
                <a16:creationId xmlns:a16="http://schemas.microsoft.com/office/drawing/2014/main" id="{FFECB788-D0D5-4B6D-BFE2-D5B0B3388AAD}"/>
              </a:ext>
            </a:extLst>
          </p:cNvPr>
          <p:cNvSpPr/>
          <p:nvPr/>
        </p:nvSpPr>
        <p:spPr>
          <a:xfrm>
            <a:off x="70768" y="653693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7" name="Rectangle 16">
            <a:hlinkClick r:id="rId14" action="ppaction://hlinksldjump"/>
            <a:extLst>
              <a:ext uri="{FF2B5EF4-FFF2-40B4-BE49-F238E27FC236}">
                <a16:creationId xmlns:a16="http://schemas.microsoft.com/office/drawing/2014/main" id="{5D63D838-0519-4D1C-99EE-394C56EC9C90}"/>
              </a:ext>
            </a:extLst>
          </p:cNvPr>
          <p:cNvSpPr/>
          <p:nvPr/>
        </p:nvSpPr>
        <p:spPr>
          <a:xfrm>
            <a:off x="70768" y="2660057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8" name="Rectangle 17">
            <a:hlinkClick r:id="rId15" action="ppaction://hlinksldjump"/>
            <a:extLst>
              <a:ext uri="{FF2B5EF4-FFF2-40B4-BE49-F238E27FC236}">
                <a16:creationId xmlns:a16="http://schemas.microsoft.com/office/drawing/2014/main" id="{4D3C9206-129E-4822-BB3C-0FF9843BED57}"/>
              </a:ext>
            </a:extLst>
          </p:cNvPr>
          <p:cNvSpPr/>
          <p:nvPr/>
        </p:nvSpPr>
        <p:spPr>
          <a:xfrm>
            <a:off x="70768" y="233517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9" name="Rectangle 18">
            <a:hlinkClick r:id="rId16" action="ppaction://hlinksldjump"/>
            <a:extLst>
              <a:ext uri="{FF2B5EF4-FFF2-40B4-BE49-F238E27FC236}">
                <a16:creationId xmlns:a16="http://schemas.microsoft.com/office/drawing/2014/main" id="{F39809A1-7B21-4036-A129-43B793742CB6}"/>
              </a:ext>
            </a:extLst>
          </p:cNvPr>
          <p:cNvSpPr/>
          <p:nvPr/>
        </p:nvSpPr>
        <p:spPr>
          <a:xfrm>
            <a:off x="70768" y="2970984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0" name="Rectangle 19">
            <a:hlinkClick r:id="rId17" action="ppaction://hlinksldjump"/>
            <a:extLst>
              <a:ext uri="{FF2B5EF4-FFF2-40B4-BE49-F238E27FC236}">
                <a16:creationId xmlns:a16="http://schemas.microsoft.com/office/drawing/2014/main" id="{FF9E7A7C-5B15-4248-A7D4-985AF56C76CB}"/>
              </a:ext>
            </a:extLst>
          </p:cNvPr>
          <p:cNvSpPr/>
          <p:nvPr/>
        </p:nvSpPr>
        <p:spPr>
          <a:xfrm>
            <a:off x="70768" y="168808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Soutenance de stage</a:t>
            </a: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8C0BFB88-81E5-45B5-9CED-48D985B57645}"/>
              </a:ext>
            </a:extLst>
          </p:cNvPr>
          <p:cNvSpPr/>
          <p:nvPr/>
        </p:nvSpPr>
        <p:spPr>
          <a:xfrm>
            <a:off x="70768" y="201296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680014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479</TotalTime>
  <Words>1172</Words>
  <Application>Microsoft Office PowerPoint</Application>
  <PresentationFormat>Grand écran</PresentationFormat>
  <Paragraphs>323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Soutenance de stage</vt:lpstr>
      <vt:lpstr>Sommaire</vt:lpstr>
      <vt:lpstr>Présentation du stagiaire </vt:lpstr>
      <vt:lpstr>Remerciements </vt:lpstr>
      <vt:lpstr>Introduction</vt:lpstr>
      <vt:lpstr>Présentation de l’Entreprise</vt:lpstr>
      <vt:lpstr>Présentation de l’Entreprise (suite)</vt:lpstr>
      <vt:lpstr>Présentation de la demande</vt:lpstr>
      <vt:lpstr>Réalisation de la demande</vt:lpstr>
      <vt:lpstr>Réalisation de la demande 1 </vt:lpstr>
      <vt:lpstr>Réalisation de la demande 2</vt:lpstr>
      <vt:lpstr>Réalisation de la demande 3</vt:lpstr>
      <vt:lpstr>Réalisation de la demande 4</vt:lpstr>
      <vt:lpstr>Résultats obtenus</vt:lpstr>
      <vt:lpstr>Ce que ce stage m’a apporté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Lemaire Sophie</dc:creator>
  <cp:lastModifiedBy>Lemaire Sophie</cp:lastModifiedBy>
  <cp:revision>42</cp:revision>
  <dcterms:created xsi:type="dcterms:W3CDTF">2017-07-02T13:02:45Z</dcterms:created>
  <dcterms:modified xsi:type="dcterms:W3CDTF">2017-07-02T21:03:32Z</dcterms:modified>
</cp:coreProperties>
</file>