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FE2"/>
    <a:srgbClr val="88E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6C9EC-F0E8-44AE-B77B-C5670C4D2E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9D723F-9E4A-4E07-B829-000EB803AEAA}">
      <dgm:prSet phldrT="[Texte]"/>
      <dgm:spPr/>
      <dgm:t>
        <a:bodyPr/>
        <a:lstStyle/>
        <a:p>
          <a:r>
            <a:rPr lang="fr-FR" dirty="0">
              <a:latin typeface="Trebuchet MS" panose="020B0603020202020204" pitchFamily="34" charset="0"/>
            </a:rPr>
            <a:t>Formation de DISII</a:t>
          </a:r>
        </a:p>
      </dgm:t>
    </dgm:pt>
    <dgm:pt modelId="{EF55482F-C537-4E7D-B786-1A77A6A8053A}" type="parTrans" cxnId="{A849174C-64C6-4F75-91C3-4E49DD337292}">
      <dgm:prSet/>
      <dgm:spPr/>
      <dgm:t>
        <a:bodyPr/>
        <a:lstStyle/>
        <a:p>
          <a:endParaRPr lang="fr-FR"/>
        </a:p>
      </dgm:t>
    </dgm:pt>
    <dgm:pt modelId="{D2BBDABF-2763-4DFD-A522-357AB0E165CC}" type="sibTrans" cxnId="{A849174C-64C6-4F75-91C3-4E49DD337292}">
      <dgm:prSet/>
      <dgm:spPr/>
      <dgm:t>
        <a:bodyPr/>
        <a:lstStyle/>
        <a:p>
          <a:endParaRPr lang="fr-FR"/>
        </a:p>
      </dgm:t>
    </dgm:pt>
    <dgm:pt modelId="{81C8AD03-D97E-49D4-AA14-5602BA7D5277}">
      <dgm:prSet phldrT="[Texte]"/>
      <dgm:spPr/>
      <dgm:t>
        <a:bodyPr/>
        <a:lstStyle/>
        <a:p>
          <a:r>
            <a:rPr lang="fr-FR" dirty="0">
              <a:latin typeface="Trebuchet MS" panose="020B0603020202020204" pitchFamily="34" charset="0"/>
            </a:rPr>
            <a:t>Ce stage finalise mon parcours en DISII</a:t>
          </a:r>
        </a:p>
      </dgm:t>
    </dgm:pt>
    <dgm:pt modelId="{377FBAC6-3137-462C-9D81-AABC6107C0B7}" type="parTrans" cxnId="{D4BB6FA2-C28E-404C-BAEB-E390AEDE34E9}">
      <dgm:prSet/>
      <dgm:spPr/>
      <dgm:t>
        <a:bodyPr/>
        <a:lstStyle/>
        <a:p>
          <a:endParaRPr lang="fr-FR"/>
        </a:p>
      </dgm:t>
    </dgm:pt>
    <dgm:pt modelId="{29DD6BBF-4C2D-452A-A4E1-165CB7033CC8}" type="sibTrans" cxnId="{D4BB6FA2-C28E-404C-BAEB-E390AEDE34E9}">
      <dgm:prSet/>
      <dgm:spPr/>
      <dgm:t>
        <a:bodyPr/>
        <a:lstStyle/>
        <a:p>
          <a:endParaRPr lang="fr-FR"/>
        </a:p>
      </dgm:t>
    </dgm:pt>
    <dgm:pt modelId="{90BCC091-B229-4E34-B443-1A4B632AB52E}">
      <dgm:prSet phldrT="[Texte]"/>
      <dgm:spPr/>
      <dgm:t>
        <a:bodyPr/>
        <a:lstStyle/>
        <a:p>
          <a:r>
            <a:rPr lang="fr-FR" dirty="0">
              <a:latin typeface="Trebuchet MS" panose="020B0603020202020204" pitchFamily="34" charset="0"/>
            </a:rPr>
            <a:t>Développement de nombreuses compétences</a:t>
          </a:r>
        </a:p>
      </dgm:t>
    </dgm:pt>
    <dgm:pt modelId="{F63E217E-668E-4570-A904-252A90315E9D}" type="parTrans" cxnId="{62AD75FE-73C3-415E-9218-C315EB7667E4}">
      <dgm:prSet/>
      <dgm:spPr/>
      <dgm:t>
        <a:bodyPr/>
        <a:lstStyle/>
        <a:p>
          <a:endParaRPr lang="fr-FR"/>
        </a:p>
      </dgm:t>
    </dgm:pt>
    <dgm:pt modelId="{647E07A8-A0C1-45D1-8BEA-BA043B3A1C8F}" type="sibTrans" cxnId="{62AD75FE-73C3-415E-9218-C315EB7667E4}">
      <dgm:prSet/>
      <dgm:spPr/>
      <dgm:t>
        <a:bodyPr/>
        <a:lstStyle/>
        <a:p>
          <a:endParaRPr lang="fr-FR"/>
        </a:p>
      </dgm:t>
    </dgm:pt>
    <dgm:pt modelId="{56425B00-E798-4980-8AB7-C723FDF9D5AD}" type="pres">
      <dgm:prSet presAssocID="{6196C9EC-F0E8-44AE-B77B-C5670C4D2EE3}" presName="diagram" presStyleCnt="0">
        <dgm:presLayoutVars>
          <dgm:dir/>
          <dgm:resizeHandles val="exact"/>
        </dgm:presLayoutVars>
      </dgm:prSet>
      <dgm:spPr/>
    </dgm:pt>
    <dgm:pt modelId="{57CF7F00-00AF-4E9F-9F66-44561AB35EA4}" type="pres">
      <dgm:prSet presAssocID="{719D723F-9E4A-4E07-B829-000EB803AEAA}" presName="node" presStyleLbl="node1" presStyleIdx="0" presStyleCnt="3" custScaleX="130264" custScaleY="52412" custLinFactNeighborX="-1061" custLinFactNeighborY="-46140">
        <dgm:presLayoutVars>
          <dgm:bulletEnabled val="1"/>
        </dgm:presLayoutVars>
      </dgm:prSet>
      <dgm:spPr/>
    </dgm:pt>
    <dgm:pt modelId="{507A71AA-E158-400E-A7CF-11B17CA68C92}" type="pres">
      <dgm:prSet presAssocID="{D2BBDABF-2763-4DFD-A522-357AB0E165CC}" presName="sibTrans" presStyleCnt="0"/>
      <dgm:spPr/>
    </dgm:pt>
    <dgm:pt modelId="{E9B198C5-0082-45AC-B24E-B9B97E2E4BB4}" type="pres">
      <dgm:prSet presAssocID="{81C8AD03-D97E-49D4-AA14-5602BA7D5277}" presName="node" presStyleLbl="node1" presStyleIdx="1" presStyleCnt="3" custScaleX="242637" custScaleY="54881" custLinFactNeighborX="1007" custLinFactNeighborY="80305">
        <dgm:presLayoutVars>
          <dgm:bulletEnabled val="1"/>
        </dgm:presLayoutVars>
      </dgm:prSet>
      <dgm:spPr/>
    </dgm:pt>
    <dgm:pt modelId="{84BCB7B3-E066-41F7-9518-FC3A7920FA6C}" type="pres">
      <dgm:prSet presAssocID="{29DD6BBF-4C2D-452A-A4E1-165CB7033CC8}" presName="sibTrans" presStyleCnt="0"/>
      <dgm:spPr/>
    </dgm:pt>
    <dgm:pt modelId="{3D9EF0A8-1B8B-434E-A1A1-7DE83F3B8B4D}" type="pres">
      <dgm:prSet presAssocID="{90BCC091-B229-4E34-B443-1A4B632AB52E}" presName="node" presStyleLbl="node1" presStyleIdx="2" presStyleCnt="3" custScaleX="284290" custScaleY="66553" custLinFactY="-5069" custLinFactNeighborX="-531" custLinFactNeighborY="-100000">
        <dgm:presLayoutVars>
          <dgm:bulletEnabled val="1"/>
        </dgm:presLayoutVars>
      </dgm:prSet>
      <dgm:spPr/>
    </dgm:pt>
  </dgm:ptLst>
  <dgm:cxnLst>
    <dgm:cxn modelId="{F10B8744-1C83-4103-813D-D464FE9156AD}" type="presOf" srcId="{90BCC091-B229-4E34-B443-1A4B632AB52E}" destId="{3D9EF0A8-1B8B-434E-A1A1-7DE83F3B8B4D}" srcOrd="0" destOrd="0" presId="urn:microsoft.com/office/officeart/2005/8/layout/default"/>
    <dgm:cxn modelId="{79B98D46-C61F-46F8-A69E-83EE031E4A3D}" type="presOf" srcId="{81C8AD03-D97E-49D4-AA14-5602BA7D5277}" destId="{E9B198C5-0082-45AC-B24E-B9B97E2E4BB4}" srcOrd="0" destOrd="0" presId="urn:microsoft.com/office/officeart/2005/8/layout/default"/>
    <dgm:cxn modelId="{A849174C-64C6-4F75-91C3-4E49DD337292}" srcId="{6196C9EC-F0E8-44AE-B77B-C5670C4D2EE3}" destId="{719D723F-9E4A-4E07-B829-000EB803AEAA}" srcOrd="0" destOrd="0" parTransId="{EF55482F-C537-4E7D-B786-1A77A6A8053A}" sibTransId="{D2BBDABF-2763-4DFD-A522-357AB0E165CC}"/>
    <dgm:cxn modelId="{D4BB6FA2-C28E-404C-BAEB-E390AEDE34E9}" srcId="{6196C9EC-F0E8-44AE-B77B-C5670C4D2EE3}" destId="{81C8AD03-D97E-49D4-AA14-5602BA7D5277}" srcOrd="1" destOrd="0" parTransId="{377FBAC6-3137-462C-9D81-AABC6107C0B7}" sibTransId="{29DD6BBF-4C2D-452A-A4E1-165CB7033CC8}"/>
    <dgm:cxn modelId="{0BB149A7-9E52-40C8-9CB9-B9A22A2412B9}" type="presOf" srcId="{6196C9EC-F0E8-44AE-B77B-C5670C4D2EE3}" destId="{56425B00-E798-4980-8AB7-C723FDF9D5AD}" srcOrd="0" destOrd="0" presId="urn:microsoft.com/office/officeart/2005/8/layout/default"/>
    <dgm:cxn modelId="{DB3483F6-94DA-4BC1-985D-CC871531AE93}" type="presOf" srcId="{719D723F-9E4A-4E07-B829-000EB803AEAA}" destId="{57CF7F00-00AF-4E9F-9F66-44561AB35EA4}" srcOrd="0" destOrd="0" presId="urn:microsoft.com/office/officeart/2005/8/layout/default"/>
    <dgm:cxn modelId="{62AD75FE-73C3-415E-9218-C315EB7667E4}" srcId="{6196C9EC-F0E8-44AE-B77B-C5670C4D2EE3}" destId="{90BCC091-B229-4E34-B443-1A4B632AB52E}" srcOrd="2" destOrd="0" parTransId="{F63E217E-668E-4570-A904-252A90315E9D}" sibTransId="{647E07A8-A0C1-45D1-8BEA-BA043B3A1C8F}"/>
    <dgm:cxn modelId="{AE9B9F6A-7456-4926-BACD-95305F57236D}" type="presParOf" srcId="{56425B00-E798-4980-8AB7-C723FDF9D5AD}" destId="{57CF7F00-00AF-4E9F-9F66-44561AB35EA4}" srcOrd="0" destOrd="0" presId="urn:microsoft.com/office/officeart/2005/8/layout/default"/>
    <dgm:cxn modelId="{1598B20A-9A1D-42CD-BEFE-B0906593E1FB}" type="presParOf" srcId="{56425B00-E798-4980-8AB7-C723FDF9D5AD}" destId="{507A71AA-E158-400E-A7CF-11B17CA68C92}" srcOrd="1" destOrd="0" presId="urn:microsoft.com/office/officeart/2005/8/layout/default"/>
    <dgm:cxn modelId="{74F46CE4-CD8A-4361-B040-9B6446E83266}" type="presParOf" srcId="{56425B00-E798-4980-8AB7-C723FDF9D5AD}" destId="{E9B198C5-0082-45AC-B24E-B9B97E2E4BB4}" srcOrd="2" destOrd="0" presId="urn:microsoft.com/office/officeart/2005/8/layout/default"/>
    <dgm:cxn modelId="{AD0EA185-9B38-4008-B85E-C6DC88D77C83}" type="presParOf" srcId="{56425B00-E798-4980-8AB7-C723FDF9D5AD}" destId="{84BCB7B3-E066-41F7-9518-FC3A7920FA6C}" srcOrd="3" destOrd="0" presId="urn:microsoft.com/office/officeart/2005/8/layout/default"/>
    <dgm:cxn modelId="{DF53D2B9-70BA-4C5E-8618-52319044BDED}" type="presParOf" srcId="{56425B00-E798-4980-8AB7-C723FDF9D5AD}" destId="{3D9EF0A8-1B8B-434E-A1A1-7DE83F3B8B4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E7615C-55AC-43E8-AFAD-5A5F1153E9E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745F6D-9D99-45FB-9A74-AE9A34579525}">
      <dgm:prSet phldrT="[Texte]"/>
      <dgm:spPr/>
      <dgm:t>
        <a:bodyPr/>
        <a:lstStyle/>
        <a:p>
          <a:r>
            <a:rPr lang="fr-FR" dirty="0"/>
            <a:t>Faire la mise en place d’un site en </a:t>
          </a:r>
          <a:r>
            <a:rPr lang="fr-FR" dirty="0" err="1"/>
            <a:t>osCommerce</a:t>
          </a:r>
          <a:r>
            <a:rPr lang="fr-FR" dirty="0"/>
            <a:t> sur internet</a:t>
          </a:r>
        </a:p>
      </dgm:t>
    </dgm:pt>
    <dgm:pt modelId="{86EE4119-ACDA-4500-B7DD-CEBF114CC88C}" type="parTrans" cxnId="{E4A1E083-AF66-497E-9FF5-C938E8B05762}">
      <dgm:prSet/>
      <dgm:spPr/>
      <dgm:t>
        <a:bodyPr/>
        <a:lstStyle/>
        <a:p>
          <a:endParaRPr lang="fr-FR"/>
        </a:p>
      </dgm:t>
    </dgm:pt>
    <dgm:pt modelId="{89FF397D-5BC5-4717-9FFB-9611CFCC29EA}" type="sibTrans" cxnId="{E4A1E083-AF66-497E-9FF5-C938E8B05762}">
      <dgm:prSet/>
      <dgm:spPr/>
      <dgm:t>
        <a:bodyPr/>
        <a:lstStyle/>
        <a:p>
          <a:endParaRPr lang="fr-FR"/>
        </a:p>
      </dgm:t>
    </dgm:pt>
    <dgm:pt modelId="{104071D2-8A57-465E-8069-473C93968D59}">
      <dgm:prSet phldrT="[Texte]"/>
      <dgm:spPr/>
      <dgm:t>
        <a:bodyPr/>
        <a:lstStyle/>
        <a:p>
          <a:r>
            <a:rPr lang="fr-FR" dirty="0"/>
            <a:t>Rechercher les infos des produits sur internet</a:t>
          </a:r>
        </a:p>
      </dgm:t>
    </dgm:pt>
    <dgm:pt modelId="{1BF65AC2-34BD-44EF-A8F6-6FCCF2BF267E}" type="parTrans" cxnId="{1E733B33-5A09-40A4-83E7-705A809D0DB3}">
      <dgm:prSet/>
      <dgm:spPr/>
      <dgm:t>
        <a:bodyPr/>
        <a:lstStyle/>
        <a:p>
          <a:endParaRPr lang="fr-FR"/>
        </a:p>
      </dgm:t>
    </dgm:pt>
    <dgm:pt modelId="{D2E4AF21-8B78-4270-8A77-361819031BDB}" type="sibTrans" cxnId="{1E733B33-5A09-40A4-83E7-705A809D0DB3}">
      <dgm:prSet/>
      <dgm:spPr/>
      <dgm:t>
        <a:bodyPr/>
        <a:lstStyle/>
        <a:p>
          <a:endParaRPr lang="fr-FR"/>
        </a:p>
      </dgm:t>
    </dgm:pt>
    <dgm:pt modelId="{D83AA39F-888C-4C2F-87D0-017961FFBEE0}">
      <dgm:prSet phldrT="[Texte]"/>
      <dgm:spPr/>
      <dgm:t>
        <a:bodyPr/>
        <a:lstStyle/>
        <a:p>
          <a:r>
            <a:rPr lang="fr-FR" dirty="0"/>
            <a:t>Créer les fiches des différents produits</a:t>
          </a:r>
        </a:p>
      </dgm:t>
    </dgm:pt>
    <dgm:pt modelId="{68F816B9-2969-4C03-9EB0-A07D18928FFF}" type="parTrans" cxnId="{7FFED189-1594-46A2-A872-A5B758466651}">
      <dgm:prSet/>
      <dgm:spPr/>
      <dgm:t>
        <a:bodyPr/>
        <a:lstStyle/>
        <a:p>
          <a:endParaRPr lang="fr-FR"/>
        </a:p>
      </dgm:t>
    </dgm:pt>
    <dgm:pt modelId="{91FA846C-8EC7-4D9A-AB03-3E31E446C342}" type="sibTrans" cxnId="{7FFED189-1594-46A2-A872-A5B758466651}">
      <dgm:prSet/>
      <dgm:spPr/>
      <dgm:t>
        <a:bodyPr/>
        <a:lstStyle/>
        <a:p>
          <a:endParaRPr lang="fr-FR"/>
        </a:p>
      </dgm:t>
    </dgm:pt>
    <dgm:pt modelId="{66BF7D26-9E65-4651-A907-E96462535EE0}" type="pres">
      <dgm:prSet presAssocID="{DCE7615C-55AC-43E8-AFAD-5A5F1153E9E9}" presName="linearFlow" presStyleCnt="0">
        <dgm:presLayoutVars>
          <dgm:dir/>
          <dgm:resizeHandles val="exact"/>
        </dgm:presLayoutVars>
      </dgm:prSet>
      <dgm:spPr/>
    </dgm:pt>
    <dgm:pt modelId="{1C3CE909-9B69-4235-972B-F8371EBBDFBC}" type="pres">
      <dgm:prSet presAssocID="{FE745F6D-9D99-45FB-9A74-AE9A34579525}" presName="composite" presStyleCnt="0"/>
      <dgm:spPr/>
    </dgm:pt>
    <dgm:pt modelId="{46622112-5E23-4DEB-97D2-F6D528782321}" type="pres">
      <dgm:prSet presAssocID="{FE745F6D-9D99-45FB-9A74-AE9A34579525}" presName="imgShp" presStyleLbl="fgImgPlace1" presStyleIdx="0" presStyleCnt="3" custLinFactNeighborX="2188" custLinFactNeighborY="912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</dgm:spPr>
    </dgm:pt>
    <dgm:pt modelId="{4A3D31EA-F1C2-43DC-922C-71F6928D0635}" type="pres">
      <dgm:prSet presAssocID="{FE745F6D-9D99-45FB-9A74-AE9A34579525}" presName="txShp" presStyleLbl="node1" presStyleIdx="0" presStyleCnt="3" custScaleX="100202" custScaleY="105664" custLinFactNeighborX="190" custLinFactNeighborY="9133">
        <dgm:presLayoutVars>
          <dgm:bulletEnabled val="1"/>
        </dgm:presLayoutVars>
      </dgm:prSet>
      <dgm:spPr/>
    </dgm:pt>
    <dgm:pt modelId="{6D59B982-98E3-4768-A2A6-9A159E5C13C3}" type="pres">
      <dgm:prSet presAssocID="{89FF397D-5BC5-4717-9FFB-9611CFCC29EA}" presName="spacing" presStyleCnt="0"/>
      <dgm:spPr/>
    </dgm:pt>
    <dgm:pt modelId="{B7BA80C6-BC47-487C-B1AA-9D7BC8D46BF3}" type="pres">
      <dgm:prSet presAssocID="{104071D2-8A57-465E-8069-473C93968D59}" presName="composite" presStyleCnt="0"/>
      <dgm:spPr/>
    </dgm:pt>
    <dgm:pt modelId="{96F1EE87-2EC2-4BD6-831A-33E367545868}" type="pres">
      <dgm:prSet presAssocID="{104071D2-8A57-465E-8069-473C93968D59}" presName="imgShp" presStyleLbl="fgImgPlace1" presStyleIdx="1" presStyleCnt="3" custLinFactNeighborX="1824" custLinFactNeighborY="471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</dgm:spPr>
    </dgm:pt>
    <dgm:pt modelId="{7889CA99-B335-4A02-8324-ED07E0382493}" type="pres">
      <dgm:prSet presAssocID="{104071D2-8A57-465E-8069-473C93968D59}" presName="txShp" presStyleLbl="node1" presStyleIdx="1" presStyleCnt="3" custLinFactNeighborX="380" custLinFactNeighborY="4716">
        <dgm:presLayoutVars>
          <dgm:bulletEnabled val="1"/>
        </dgm:presLayoutVars>
      </dgm:prSet>
      <dgm:spPr/>
    </dgm:pt>
    <dgm:pt modelId="{D3CC1834-C713-4994-80E5-DC7907B43DCB}" type="pres">
      <dgm:prSet presAssocID="{D2E4AF21-8B78-4270-8A77-361819031BDB}" presName="spacing" presStyleCnt="0"/>
      <dgm:spPr/>
    </dgm:pt>
    <dgm:pt modelId="{36CB4E5E-F655-472A-9522-DDFA7616468E}" type="pres">
      <dgm:prSet presAssocID="{D83AA39F-888C-4C2F-87D0-017961FFBEE0}" presName="composite" presStyleCnt="0"/>
      <dgm:spPr/>
    </dgm:pt>
    <dgm:pt modelId="{01CEE01E-429D-4DC3-9F82-6E3AE495F3FF}" type="pres">
      <dgm:prSet presAssocID="{D83AA39F-888C-4C2F-87D0-017961FFBEE0}" presName="imgShp" presStyleLbl="fgImgPlace1" presStyleIdx="2" presStyleCnt="3" custLinFactNeighborX="1824" custLinFactNeighborY="-82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AAC4C58A-688A-4470-97F9-CC66F4A27A0C}" type="pres">
      <dgm:prSet presAssocID="{D83AA39F-888C-4C2F-87D0-017961FFBEE0}" presName="txShp" presStyleLbl="node1" presStyleIdx="2" presStyleCnt="3" custLinFactNeighborX="380" custLinFactNeighborY="-8208">
        <dgm:presLayoutVars>
          <dgm:bulletEnabled val="1"/>
        </dgm:presLayoutVars>
      </dgm:prSet>
      <dgm:spPr/>
    </dgm:pt>
  </dgm:ptLst>
  <dgm:cxnLst>
    <dgm:cxn modelId="{1E733B33-5A09-40A4-83E7-705A809D0DB3}" srcId="{DCE7615C-55AC-43E8-AFAD-5A5F1153E9E9}" destId="{104071D2-8A57-465E-8069-473C93968D59}" srcOrd="1" destOrd="0" parTransId="{1BF65AC2-34BD-44EF-A8F6-6FCCF2BF267E}" sibTransId="{D2E4AF21-8B78-4270-8A77-361819031BDB}"/>
    <dgm:cxn modelId="{119DDF50-D84A-4FE4-8D80-0DBCCB1826AB}" type="presOf" srcId="{DCE7615C-55AC-43E8-AFAD-5A5F1153E9E9}" destId="{66BF7D26-9E65-4651-A907-E96462535EE0}" srcOrd="0" destOrd="0" presId="urn:microsoft.com/office/officeart/2005/8/layout/vList3"/>
    <dgm:cxn modelId="{E4A1E083-AF66-497E-9FF5-C938E8B05762}" srcId="{DCE7615C-55AC-43E8-AFAD-5A5F1153E9E9}" destId="{FE745F6D-9D99-45FB-9A74-AE9A34579525}" srcOrd="0" destOrd="0" parTransId="{86EE4119-ACDA-4500-B7DD-CEBF114CC88C}" sibTransId="{89FF397D-5BC5-4717-9FFB-9611CFCC29EA}"/>
    <dgm:cxn modelId="{7FFED189-1594-46A2-A872-A5B758466651}" srcId="{DCE7615C-55AC-43E8-AFAD-5A5F1153E9E9}" destId="{D83AA39F-888C-4C2F-87D0-017961FFBEE0}" srcOrd="2" destOrd="0" parTransId="{68F816B9-2969-4C03-9EB0-A07D18928FFF}" sibTransId="{91FA846C-8EC7-4D9A-AB03-3E31E446C342}"/>
    <dgm:cxn modelId="{54EB85D3-342A-4380-8C4C-3408353A7E05}" type="presOf" srcId="{104071D2-8A57-465E-8069-473C93968D59}" destId="{7889CA99-B335-4A02-8324-ED07E0382493}" srcOrd="0" destOrd="0" presId="urn:microsoft.com/office/officeart/2005/8/layout/vList3"/>
    <dgm:cxn modelId="{042757F7-1F4E-42CD-B096-C510B27DC2CB}" type="presOf" srcId="{D83AA39F-888C-4C2F-87D0-017961FFBEE0}" destId="{AAC4C58A-688A-4470-97F9-CC66F4A27A0C}" srcOrd="0" destOrd="0" presId="urn:microsoft.com/office/officeart/2005/8/layout/vList3"/>
    <dgm:cxn modelId="{6EE82AFD-0753-4623-B7B5-1607F69F936E}" type="presOf" srcId="{FE745F6D-9D99-45FB-9A74-AE9A34579525}" destId="{4A3D31EA-F1C2-43DC-922C-71F6928D0635}" srcOrd="0" destOrd="0" presId="urn:microsoft.com/office/officeart/2005/8/layout/vList3"/>
    <dgm:cxn modelId="{5AF7A819-DD4E-49C6-AF76-92C963FB02E9}" type="presParOf" srcId="{66BF7D26-9E65-4651-A907-E96462535EE0}" destId="{1C3CE909-9B69-4235-972B-F8371EBBDFBC}" srcOrd="0" destOrd="0" presId="urn:microsoft.com/office/officeart/2005/8/layout/vList3"/>
    <dgm:cxn modelId="{23531251-2341-4D03-A5F5-0B7E4949DE71}" type="presParOf" srcId="{1C3CE909-9B69-4235-972B-F8371EBBDFBC}" destId="{46622112-5E23-4DEB-97D2-F6D528782321}" srcOrd="0" destOrd="0" presId="urn:microsoft.com/office/officeart/2005/8/layout/vList3"/>
    <dgm:cxn modelId="{FDCA1296-EADF-4317-9A75-DD035B2E2AEB}" type="presParOf" srcId="{1C3CE909-9B69-4235-972B-F8371EBBDFBC}" destId="{4A3D31EA-F1C2-43DC-922C-71F6928D0635}" srcOrd="1" destOrd="0" presId="urn:microsoft.com/office/officeart/2005/8/layout/vList3"/>
    <dgm:cxn modelId="{5ED926BB-B7E6-473C-90B4-A9C9BB3A0238}" type="presParOf" srcId="{66BF7D26-9E65-4651-A907-E96462535EE0}" destId="{6D59B982-98E3-4768-A2A6-9A159E5C13C3}" srcOrd="1" destOrd="0" presId="urn:microsoft.com/office/officeart/2005/8/layout/vList3"/>
    <dgm:cxn modelId="{A3E28E7F-87F2-4862-8F5C-B7FE1F94746D}" type="presParOf" srcId="{66BF7D26-9E65-4651-A907-E96462535EE0}" destId="{B7BA80C6-BC47-487C-B1AA-9D7BC8D46BF3}" srcOrd="2" destOrd="0" presId="urn:microsoft.com/office/officeart/2005/8/layout/vList3"/>
    <dgm:cxn modelId="{C274D4D3-C8D8-4F04-BEE0-D7551EE4274E}" type="presParOf" srcId="{B7BA80C6-BC47-487C-B1AA-9D7BC8D46BF3}" destId="{96F1EE87-2EC2-4BD6-831A-33E367545868}" srcOrd="0" destOrd="0" presId="urn:microsoft.com/office/officeart/2005/8/layout/vList3"/>
    <dgm:cxn modelId="{EA407C8C-DFA2-4098-9D49-6432989F0B02}" type="presParOf" srcId="{B7BA80C6-BC47-487C-B1AA-9D7BC8D46BF3}" destId="{7889CA99-B335-4A02-8324-ED07E0382493}" srcOrd="1" destOrd="0" presId="urn:microsoft.com/office/officeart/2005/8/layout/vList3"/>
    <dgm:cxn modelId="{988CDA5C-D8C1-4221-A555-3FB7546EAFF8}" type="presParOf" srcId="{66BF7D26-9E65-4651-A907-E96462535EE0}" destId="{D3CC1834-C713-4994-80E5-DC7907B43DCB}" srcOrd="3" destOrd="0" presId="urn:microsoft.com/office/officeart/2005/8/layout/vList3"/>
    <dgm:cxn modelId="{BA29DD53-F42E-415C-B714-A0F91ACBD7C0}" type="presParOf" srcId="{66BF7D26-9E65-4651-A907-E96462535EE0}" destId="{36CB4E5E-F655-472A-9522-DDFA7616468E}" srcOrd="4" destOrd="0" presId="urn:microsoft.com/office/officeart/2005/8/layout/vList3"/>
    <dgm:cxn modelId="{37C9F25D-8A4C-41B1-AC6F-11512D2C630D}" type="presParOf" srcId="{36CB4E5E-F655-472A-9522-DDFA7616468E}" destId="{01CEE01E-429D-4DC3-9F82-6E3AE495F3FF}" srcOrd="0" destOrd="0" presId="urn:microsoft.com/office/officeart/2005/8/layout/vList3"/>
    <dgm:cxn modelId="{435F861E-9CD5-4AD4-9AA7-D420B082A6DB}" type="presParOf" srcId="{36CB4E5E-F655-472A-9522-DDFA7616468E}" destId="{AAC4C58A-688A-4470-97F9-CC66F4A27A0C}" srcOrd="1" destOrd="0" presId="urn:microsoft.com/office/officeart/2005/8/layout/vList3"/>
  </dgm:cxnLst>
  <dgm:bg>
    <a:solidFill>
      <a:srgbClr val="DBEFE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10869-21E4-404E-96CE-C200269CC7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F2C116A-F86E-40D0-974F-D5160DBF7C8A}">
      <dgm:prSet phldrT="[Texte]"/>
      <dgm:spPr/>
      <dgm:t>
        <a:bodyPr/>
        <a:lstStyle/>
        <a:p>
          <a:r>
            <a:rPr lang="fr-FR" dirty="0">
              <a:latin typeface="Trebuchet MS" panose="020B0603020202020204" pitchFamily="34" charset="0"/>
            </a:rPr>
            <a:t>Confirmation dans ma reconversion dans ce métier</a:t>
          </a:r>
        </a:p>
      </dgm:t>
    </dgm:pt>
    <dgm:pt modelId="{0DD53732-4BC5-4B1A-94D0-181E8BB5A607}" type="parTrans" cxnId="{6D5A28AA-34A5-44F2-A4B2-07B1B7B8552B}">
      <dgm:prSet/>
      <dgm:spPr/>
      <dgm:t>
        <a:bodyPr/>
        <a:lstStyle/>
        <a:p>
          <a:endParaRPr lang="fr-FR"/>
        </a:p>
      </dgm:t>
    </dgm:pt>
    <dgm:pt modelId="{8A6DF8DE-8538-46B0-AC22-97D0FEFF431F}" type="sibTrans" cxnId="{6D5A28AA-34A5-44F2-A4B2-07B1B7B8552B}">
      <dgm:prSet/>
      <dgm:spPr/>
      <dgm:t>
        <a:bodyPr/>
        <a:lstStyle/>
        <a:p>
          <a:endParaRPr lang="fr-FR"/>
        </a:p>
      </dgm:t>
    </dgm:pt>
    <dgm:pt modelId="{29185AA4-721D-4D72-B0E0-8D015FA7A9DA}">
      <dgm:prSet phldrT="[Texte]"/>
      <dgm:spPr/>
      <dgm:t>
        <a:bodyPr/>
        <a:lstStyle/>
        <a:p>
          <a:r>
            <a:rPr lang="fr-FR" dirty="0">
              <a:latin typeface="Trebuchet MS" panose="020B0603020202020204" pitchFamily="34" charset="0"/>
            </a:rPr>
            <a:t>Plus d’autonomie et une intégration plus facile en entreprise</a:t>
          </a:r>
        </a:p>
      </dgm:t>
    </dgm:pt>
    <dgm:pt modelId="{4A497D37-42EA-46CD-A561-676D522D0C4C}" type="parTrans" cxnId="{5400C93B-34B1-4749-8DFC-F92781EA3110}">
      <dgm:prSet/>
      <dgm:spPr/>
      <dgm:t>
        <a:bodyPr/>
        <a:lstStyle/>
        <a:p>
          <a:endParaRPr lang="fr-FR"/>
        </a:p>
      </dgm:t>
    </dgm:pt>
    <dgm:pt modelId="{C16EE673-5C74-485F-ABF3-63EBFEEAFA23}" type="sibTrans" cxnId="{5400C93B-34B1-4749-8DFC-F92781EA3110}">
      <dgm:prSet/>
      <dgm:spPr/>
      <dgm:t>
        <a:bodyPr/>
        <a:lstStyle/>
        <a:p>
          <a:endParaRPr lang="fr-FR"/>
        </a:p>
      </dgm:t>
    </dgm:pt>
    <dgm:pt modelId="{CD633DFF-261E-460C-8242-E9F7A627C15E}">
      <dgm:prSet phldrT="[Texte]"/>
      <dgm:spPr/>
      <dgm:t>
        <a:bodyPr/>
        <a:lstStyle/>
        <a:p>
          <a:r>
            <a:rPr lang="fr-FR" dirty="0">
              <a:latin typeface="Trebuchet MS" panose="020B0603020202020204" pitchFamily="34" charset="0"/>
            </a:rPr>
            <a:t>Une plus grande confiance en moi</a:t>
          </a:r>
        </a:p>
      </dgm:t>
    </dgm:pt>
    <dgm:pt modelId="{86202D53-8146-4F79-89C8-7A99B65C48BB}" type="parTrans" cxnId="{1D4E6786-2105-4CF4-A6BD-04F6872D9FD1}">
      <dgm:prSet/>
      <dgm:spPr/>
      <dgm:t>
        <a:bodyPr/>
        <a:lstStyle/>
        <a:p>
          <a:endParaRPr lang="fr-FR"/>
        </a:p>
      </dgm:t>
    </dgm:pt>
    <dgm:pt modelId="{8077DAEF-6213-4E1F-8B06-D2600F07411E}" type="sibTrans" cxnId="{1D4E6786-2105-4CF4-A6BD-04F6872D9FD1}">
      <dgm:prSet/>
      <dgm:spPr/>
      <dgm:t>
        <a:bodyPr/>
        <a:lstStyle/>
        <a:p>
          <a:endParaRPr lang="fr-FR"/>
        </a:p>
      </dgm:t>
    </dgm:pt>
    <dgm:pt modelId="{8BEE5BEE-8F71-4DC9-8310-D39A44373C30}" type="pres">
      <dgm:prSet presAssocID="{4FB10869-21E4-404E-96CE-C200269CC714}" presName="Name0" presStyleCnt="0">
        <dgm:presLayoutVars>
          <dgm:chMax/>
          <dgm:chPref/>
          <dgm:dir/>
        </dgm:presLayoutVars>
      </dgm:prSet>
      <dgm:spPr/>
    </dgm:pt>
    <dgm:pt modelId="{C64E2404-6E89-4E1E-9858-214CDD0D4C10}" type="pres">
      <dgm:prSet presAssocID="{8F2C116A-F86E-40D0-974F-D5160DBF7C8A}" presName="parenttextcomposite" presStyleCnt="0"/>
      <dgm:spPr/>
    </dgm:pt>
    <dgm:pt modelId="{E4FEC986-4B9C-45E2-A420-5F40792588D1}" type="pres">
      <dgm:prSet presAssocID="{8F2C116A-F86E-40D0-974F-D5160DBF7C8A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7B105E10-E958-4B7A-8791-B75956CF2579}" type="pres">
      <dgm:prSet presAssocID="{8F2C116A-F86E-40D0-974F-D5160DBF7C8A}" presName="parallelogramComposite" presStyleCnt="0"/>
      <dgm:spPr/>
    </dgm:pt>
    <dgm:pt modelId="{4E1BDF66-CA1F-4A6E-986A-EDC67D19FF34}" type="pres">
      <dgm:prSet presAssocID="{8F2C116A-F86E-40D0-974F-D5160DBF7C8A}" presName="parallelogram1" presStyleLbl="alignNode1" presStyleIdx="0" presStyleCnt="21"/>
      <dgm:spPr/>
    </dgm:pt>
    <dgm:pt modelId="{61F7A69F-1568-483B-9DDE-828A27C8C705}" type="pres">
      <dgm:prSet presAssocID="{8F2C116A-F86E-40D0-974F-D5160DBF7C8A}" presName="parallelogram2" presStyleLbl="alignNode1" presStyleIdx="1" presStyleCnt="21"/>
      <dgm:spPr/>
    </dgm:pt>
    <dgm:pt modelId="{2D6DA652-1966-41E0-A2CB-2FF7B4F38F65}" type="pres">
      <dgm:prSet presAssocID="{8F2C116A-F86E-40D0-974F-D5160DBF7C8A}" presName="parallelogram3" presStyleLbl="alignNode1" presStyleIdx="2" presStyleCnt="21"/>
      <dgm:spPr/>
    </dgm:pt>
    <dgm:pt modelId="{C0EBCC12-171D-4E63-ABBA-925CC05720A3}" type="pres">
      <dgm:prSet presAssocID="{8F2C116A-F86E-40D0-974F-D5160DBF7C8A}" presName="parallelogram4" presStyleLbl="alignNode1" presStyleIdx="3" presStyleCnt="21"/>
      <dgm:spPr/>
    </dgm:pt>
    <dgm:pt modelId="{E9FC45FC-A983-41E6-BF1F-D6B5DA8BF7C6}" type="pres">
      <dgm:prSet presAssocID="{8F2C116A-F86E-40D0-974F-D5160DBF7C8A}" presName="parallelogram5" presStyleLbl="alignNode1" presStyleIdx="4" presStyleCnt="21"/>
      <dgm:spPr/>
    </dgm:pt>
    <dgm:pt modelId="{1FFD0E6A-37A8-48D0-99D2-4F00255CF6E7}" type="pres">
      <dgm:prSet presAssocID="{8F2C116A-F86E-40D0-974F-D5160DBF7C8A}" presName="parallelogram6" presStyleLbl="alignNode1" presStyleIdx="5" presStyleCnt="21"/>
      <dgm:spPr/>
    </dgm:pt>
    <dgm:pt modelId="{C46A7DA0-306B-4379-BAA6-34DE8773EB99}" type="pres">
      <dgm:prSet presAssocID="{8F2C116A-F86E-40D0-974F-D5160DBF7C8A}" presName="parallelogram7" presStyleLbl="alignNode1" presStyleIdx="6" presStyleCnt="21"/>
      <dgm:spPr/>
    </dgm:pt>
    <dgm:pt modelId="{4715309A-2995-423E-A168-9B5686CAE849}" type="pres">
      <dgm:prSet presAssocID="{8A6DF8DE-8538-46B0-AC22-97D0FEFF431F}" presName="sibTrans" presStyleCnt="0"/>
      <dgm:spPr/>
    </dgm:pt>
    <dgm:pt modelId="{429E6C41-99A9-4ABF-B404-ABAEF5F39A95}" type="pres">
      <dgm:prSet presAssocID="{29185AA4-721D-4D72-B0E0-8D015FA7A9DA}" presName="parenttextcomposite" presStyleCnt="0"/>
      <dgm:spPr/>
    </dgm:pt>
    <dgm:pt modelId="{9185BE95-55A1-4498-B7E1-F96C3CE46228}" type="pres">
      <dgm:prSet presAssocID="{29185AA4-721D-4D72-B0E0-8D015FA7A9DA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E2CBBB41-4151-4A79-B022-3504EE19F3C1}" type="pres">
      <dgm:prSet presAssocID="{29185AA4-721D-4D72-B0E0-8D015FA7A9DA}" presName="parallelogramComposite" presStyleCnt="0"/>
      <dgm:spPr/>
    </dgm:pt>
    <dgm:pt modelId="{A52A89E1-DCF3-4C91-B23D-265D59A5E113}" type="pres">
      <dgm:prSet presAssocID="{29185AA4-721D-4D72-B0E0-8D015FA7A9DA}" presName="parallelogram1" presStyleLbl="alignNode1" presStyleIdx="7" presStyleCnt="21"/>
      <dgm:spPr/>
    </dgm:pt>
    <dgm:pt modelId="{5B5050C7-E95F-41A7-8FE6-D854AB8F22E0}" type="pres">
      <dgm:prSet presAssocID="{29185AA4-721D-4D72-B0E0-8D015FA7A9DA}" presName="parallelogram2" presStyleLbl="alignNode1" presStyleIdx="8" presStyleCnt="21"/>
      <dgm:spPr/>
    </dgm:pt>
    <dgm:pt modelId="{E08F37D3-B61A-4E66-A7D9-CBBAA0996B8F}" type="pres">
      <dgm:prSet presAssocID="{29185AA4-721D-4D72-B0E0-8D015FA7A9DA}" presName="parallelogram3" presStyleLbl="alignNode1" presStyleIdx="9" presStyleCnt="21"/>
      <dgm:spPr/>
    </dgm:pt>
    <dgm:pt modelId="{9BD9D854-EB3E-4417-8E82-65559CCF7614}" type="pres">
      <dgm:prSet presAssocID="{29185AA4-721D-4D72-B0E0-8D015FA7A9DA}" presName="parallelogram4" presStyleLbl="alignNode1" presStyleIdx="10" presStyleCnt="21"/>
      <dgm:spPr/>
    </dgm:pt>
    <dgm:pt modelId="{138339CB-7EA3-4F25-91E4-FC04E067661F}" type="pres">
      <dgm:prSet presAssocID="{29185AA4-721D-4D72-B0E0-8D015FA7A9DA}" presName="parallelogram5" presStyleLbl="alignNode1" presStyleIdx="11" presStyleCnt="21"/>
      <dgm:spPr/>
    </dgm:pt>
    <dgm:pt modelId="{2326E372-0397-48E3-AF1A-FC7C8855022E}" type="pres">
      <dgm:prSet presAssocID="{29185AA4-721D-4D72-B0E0-8D015FA7A9DA}" presName="parallelogram6" presStyleLbl="alignNode1" presStyleIdx="12" presStyleCnt="21"/>
      <dgm:spPr/>
    </dgm:pt>
    <dgm:pt modelId="{068CA356-D4FA-432B-A119-4D46C41ABFC2}" type="pres">
      <dgm:prSet presAssocID="{29185AA4-721D-4D72-B0E0-8D015FA7A9DA}" presName="parallelogram7" presStyleLbl="alignNode1" presStyleIdx="13" presStyleCnt="21"/>
      <dgm:spPr/>
    </dgm:pt>
    <dgm:pt modelId="{25689A38-F0E0-430E-A9B1-5478E6E1033D}" type="pres">
      <dgm:prSet presAssocID="{C16EE673-5C74-485F-ABF3-63EBFEEAFA23}" presName="sibTrans" presStyleCnt="0"/>
      <dgm:spPr/>
    </dgm:pt>
    <dgm:pt modelId="{8F70393D-9C9B-4012-A7AD-C1288B1E6004}" type="pres">
      <dgm:prSet presAssocID="{CD633DFF-261E-460C-8242-E9F7A627C15E}" presName="parenttextcomposite" presStyleCnt="0"/>
      <dgm:spPr/>
    </dgm:pt>
    <dgm:pt modelId="{B954FF86-F9E1-4566-9D72-528A9E140339}" type="pres">
      <dgm:prSet presAssocID="{CD633DFF-261E-460C-8242-E9F7A627C15E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239080A8-A942-4114-B150-36D6114A7316}" type="pres">
      <dgm:prSet presAssocID="{CD633DFF-261E-460C-8242-E9F7A627C15E}" presName="parallelogramComposite" presStyleCnt="0"/>
      <dgm:spPr/>
    </dgm:pt>
    <dgm:pt modelId="{E4F82D13-4CA8-4962-9057-C72D750BDDBD}" type="pres">
      <dgm:prSet presAssocID="{CD633DFF-261E-460C-8242-E9F7A627C15E}" presName="parallelogram1" presStyleLbl="alignNode1" presStyleIdx="14" presStyleCnt="21"/>
      <dgm:spPr/>
    </dgm:pt>
    <dgm:pt modelId="{3BF45AD5-2508-4F1A-894C-08A0F65A15A6}" type="pres">
      <dgm:prSet presAssocID="{CD633DFF-261E-460C-8242-E9F7A627C15E}" presName="parallelogram2" presStyleLbl="alignNode1" presStyleIdx="15" presStyleCnt="21"/>
      <dgm:spPr/>
    </dgm:pt>
    <dgm:pt modelId="{BC2AB816-AABB-473B-9FF8-50DB02BAB088}" type="pres">
      <dgm:prSet presAssocID="{CD633DFF-261E-460C-8242-E9F7A627C15E}" presName="parallelogram3" presStyleLbl="alignNode1" presStyleIdx="16" presStyleCnt="21"/>
      <dgm:spPr/>
    </dgm:pt>
    <dgm:pt modelId="{E28E712D-41FE-48DB-904B-D66B936A3834}" type="pres">
      <dgm:prSet presAssocID="{CD633DFF-261E-460C-8242-E9F7A627C15E}" presName="parallelogram4" presStyleLbl="alignNode1" presStyleIdx="17" presStyleCnt="21"/>
      <dgm:spPr/>
    </dgm:pt>
    <dgm:pt modelId="{DF566991-24F3-4D51-8AD7-368E0BF1CCE5}" type="pres">
      <dgm:prSet presAssocID="{CD633DFF-261E-460C-8242-E9F7A627C15E}" presName="parallelogram5" presStyleLbl="alignNode1" presStyleIdx="18" presStyleCnt="21"/>
      <dgm:spPr/>
    </dgm:pt>
    <dgm:pt modelId="{FA1DE155-07D5-47B7-B90C-321E10B97B51}" type="pres">
      <dgm:prSet presAssocID="{CD633DFF-261E-460C-8242-E9F7A627C15E}" presName="parallelogram6" presStyleLbl="alignNode1" presStyleIdx="19" presStyleCnt="21"/>
      <dgm:spPr/>
    </dgm:pt>
    <dgm:pt modelId="{EC20F1E2-F409-4A60-A5AB-CDB20B6B0A85}" type="pres">
      <dgm:prSet presAssocID="{CD633DFF-261E-460C-8242-E9F7A627C15E}" presName="parallelogram7" presStyleLbl="alignNode1" presStyleIdx="20" presStyleCnt="21"/>
      <dgm:spPr/>
    </dgm:pt>
  </dgm:ptLst>
  <dgm:cxnLst>
    <dgm:cxn modelId="{5400C93B-34B1-4749-8DFC-F92781EA3110}" srcId="{4FB10869-21E4-404E-96CE-C200269CC714}" destId="{29185AA4-721D-4D72-B0E0-8D015FA7A9DA}" srcOrd="1" destOrd="0" parTransId="{4A497D37-42EA-46CD-A561-676D522D0C4C}" sibTransId="{C16EE673-5C74-485F-ABF3-63EBFEEAFA23}"/>
    <dgm:cxn modelId="{30CF8180-6D58-4443-BFC9-AC1F34D65B7B}" type="presOf" srcId="{4FB10869-21E4-404E-96CE-C200269CC714}" destId="{8BEE5BEE-8F71-4DC9-8310-D39A44373C30}" srcOrd="0" destOrd="0" presId="urn:microsoft.com/office/officeart/2008/layout/VerticalAccentList"/>
    <dgm:cxn modelId="{1D4E6786-2105-4CF4-A6BD-04F6872D9FD1}" srcId="{4FB10869-21E4-404E-96CE-C200269CC714}" destId="{CD633DFF-261E-460C-8242-E9F7A627C15E}" srcOrd="2" destOrd="0" parTransId="{86202D53-8146-4F79-89C8-7A99B65C48BB}" sibTransId="{8077DAEF-6213-4E1F-8B06-D2600F07411E}"/>
    <dgm:cxn modelId="{89C78CA1-F99E-44B9-A61A-5B3924A86C5E}" type="presOf" srcId="{8F2C116A-F86E-40D0-974F-D5160DBF7C8A}" destId="{E4FEC986-4B9C-45E2-A420-5F40792588D1}" srcOrd="0" destOrd="0" presId="urn:microsoft.com/office/officeart/2008/layout/VerticalAccentList"/>
    <dgm:cxn modelId="{6D5A28AA-34A5-44F2-A4B2-07B1B7B8552B}" srcId="{4FB10869-21E4-404E-96CE-C200269CC714}" destId="{8F2C116A-F86E-40D0-974F-D5160DBF7C8A}" srcOrd="0" destOrd="0" parTransId="{0DD53732-4BC5-4B1A-94D0-181E8BB5A607}" sibTransId="{8A6DF8DE-8538-46B0-AC22-97D0FEFF431F}"/>
    <dgm:cxn modelId="{40306FB4-3801-4D12-8D0D-9F4396355ECB}" type="presOf" srcId="{CD633DFF-261E-460C-8242-E9F7A627C15E}" destId="{B954FF86-F9E1-4566-9D72-528A9E140339}" srcOrd="0" destOrd="0" presId="urn:microsoft.com/office/officeart/2008/layout/VerticalAccentList"/>
    <dgm:cxn modelId="{283F68F6-9B34-4FCD-86DB-390A872AFC41}" type="presOf" srcId="{29185AA4-721D-4D72-B0E0-8D015FA7A9DA}" destId="{9185BE95-55A1-4498-B7E1-F96C3CE46228}" srcOrd="0" destOrd="0" presId="urn:microsoft.com/office/officeart/2008/layout/VerticalAccentList"/>
    <dgm:cxn modelId="{905C1B6E-0762-419E-AD0C-959A167EE7D5}" type="presParOf" srcId="{8BEE5BEE-8F71-4DC9-8310-D39A44373C30}" destId="{C64E2404-6E89-4E1E-9858-214CDD0D4C10}" srcOrd="0" destOrd="0" presId="urn:microsoft.com/office/officeart/2008/layout/VerticalAccentList"/>
    <dgm:cxn modelId="{FB6C387E-CF92-41BF-86E4-DD82390EB76B}" type="presParOf" srcId="{C64E2404-6E89-4E1E-9858-214CDD0D4C10}" destId="{E4FEC986-4B9C-45E2-A420-5F40792588D1}" srcOrd="0" destOrd="0" presId="urn:microsoft.com/office/officeart/2008/layout/VerticalAccentList"/>
    <dgm:cxn modelId="{7BC506BE-02A2-4370-8D51-5C7CDBF6EAA7}" type="presParOf" srcId="{8BEE5BEE-8F71-4DC9-8310-D39A44373C30}" destId="{7B105E10-E958-4B7A-8791-B75956CF2579}" srcOrd="1" destOrd="0" presId="urn:microsoft.com/office/officeart/2008/layout/VerticalAccentList"/>
    <dgm:cxn modelId="{FC29FB34-40FD-47A7-B8B7-F2DC17F4AC58}" type="presParOf" srcId="{7B105E10-E958-4B7A-8791-B75956CF2579}" destId="{4E1BDF66-CA1F-4A6E-986A-EDC67D19FF34}" srcOrd="0" destOrd="0" presId="urn:microsoft.com/office/officeart/2008/layout/VerticalAccentList"/>
    <dgm:cxn modelId="{7375EE4A-5315-47CD-9EAB-1C45B70078D2}" type="presParOf" srcId="{7B105E10-E958-4B7A-8791-B75956CF2579}" destId="{61F7A69F-1568-483B-9DDE-828A27C8C705}" srcOrd="1" destOrd="0" presId="urn:microsoft.com/office/officeart/2008/layout/VerticalAccentList"/>
    <dgm:cxn modelId="{CF811D3D-48BC-414A-AA58-7C1D2419B269}" type="presParOf" srcId="{7B105E10-E958-4B7A-8791-B75956CF2579}" destId="{2D6DA652-1966-41E0-A2CB-2FF7B4F38F65}" srcOrd="2" destOrd="0" presId="urn:microsoft.com/office/officeart/2008/layout/VerticalAccentList"/>
    <dgm:cxn modelId="{6B4EBFE8-BDEB-488B-9480-050983FE255A}" type="presParOf" srcId="{7B105E10-E958-4B7A-8791-B75956CF2579}" destId="{C0EBCC12-171D-4E63-ABBA-925CC05720A3}" srcOrd="3" destOrd="0" presId="urn:microsoft.com/office/officeart/2008/layout/VerticalAccentList"/>
    <dgm:cxn modelId="{AEDAEF71-8837-4E81-96B9-394E037C2070}" type="presParOf" srcId="{7B105E10-E958-4B7A-8791-B75956CF2579}" destId="{E9FC45FC-A983-41E6-BF1F-D6B5DA8BF7C6}" srcOrd="4" destOrd="0" presId="urn:microsoft.com/office/officeart/2008/layout/VerticalAccentList"/>
    <dgm:cxn modelId="{80A33DA1-956C-45EB-B7F1-38F7E8AF1975}" type="presParOf" srcId="{7B105E10-E958-4B7A-8791-B75956CF2579}" destId="{1FFD0E6A-37A8-48D0-99D2-4F00255CF6E7}" srcOrd="5" destOrd="0" presId="urn:microsoft.com/office/officeart/2008/layout/VerticalAccentList"/>
    <dgm:cxn modelId="{B4972635-5C16-482F-BC6D-A2DD63667A9F}" type="presParOf" srcId="{7B105E10-E958-4B7A-8791-B75956CF2579}" destId="{C46A7DA0-306B-4379-BAA6-34DE8773EB99}" srcOrd="6" destOrd="0" presId="urn:microsoft.com/office/officeart/2008/layout/VerticalAccentList"/>
    <dgm:cxn modelId="{D0AA1647-B5FF-4C62-A691-18738A3DBD5F}" type="presParOf" srcId="{8BEE5BEE-8F71-4DC9-8310-D39A44373C30}" destId="{4715309A-2995-423E-A168-9B5686CAE849}" srcOrd="2" destOrd="0" presId="urn:microsoft.com/office/officeart/2008/layout/VerticalAccentList"/>
    <dgm:cxn modelId="{D640AF85-E2D0-42A4-999B-5878C9A1851A}" type="presParOf" srcId="{8BEE5BEE-8F71-4DC9-8310-D39A44373C30}" destId="{429E6C41-99A9-4ABF-B404-ABAEF5F39A95}" srcOrd="3" destOrd="0" presId="urn:microsoft.com/office/officeart/2008/layout/VerticalAccentList"/>
    <dgm:cxn modelId="{41CCEE8D-70ED-4DA8-94FE-95CD1E4DE591}" type="presParOf" srcId="{429E6C41-99A9-4ABF-B404-ABAEF5F39A95}" destId="{9185BE95-55A1-4498-B7E1-F96C3CE46228}" srcOrd="0" destOrd="0" presId="urn:microsoft.com/office/officeart/2008/layout/VerticalAccentList"/>
    <dgm:cxn modelId="{5CE839EE-97B5-4F79-B279-346714F6262C}" type="presParOf" srcId="{8BEE5BEE-8F71-4DC9-8310-D39A44373C30}" destId="{E2CBBB41-4151-4A79-B022-3504EE19F3C1}" srcOrd="4" destOrd="0" presId="urn:microsoft.com/office/officeart/2008/layout/VerticalAccentList"/>
    <dgm:cxn modelId="{561B377C-9F75-46F6-8E8E-A6B29DEBF6A8}" type="presParOf" srcId="{E2CBBB41-4151-4A79-B022-3504EE19F3C1}" destId="{A52A89E1-DCF3-4C91-B23D-265D59A5E113}" srcOrd="0" destOrd="0" presId="urn:microsoft.com/office/officeart/2008/layout/VerticalAccentList"/>
    <dgm:cxn modelId="{4716F3EC-6F3A-42C8-B782-F7C24974E6E3}" type="presParOf" srcId="{E2CBBB41-4151-4A79-B022-3504EE19F3C1}" destId="{5B5050C7-E95F-41A7-8FE6-D854AB8F22E0}" srcOrd="1" destOrd="0" presId="urn:microsoft.com/office/officeart/2008/layout/VerticalAccentList"/>
    <dgm:cxn modelId="{84F5E4B5-EFF3-4AA2-A6C8-AD517A8DE4FF}" type="presParOf" srcId="{E2CBBB41-4151-4A79-B022-3504EE19F3C1}" destId="{E08F37D3-B61A-4E66-A7D9-CBBAA0996B8F}" srcOrd="2" destOrd="0" presId="urn:microsoft.com/office/officeart/2008/layout/VerticalAccentList"/>
    <dgm:cxn modelId="{86724124-A743-46D5-AF8D-F674D511DB5C}" type="presParOf" srcId="{E2CBBB41-4151-4A79-B022-3504EE19F3C1}" destId="{9BD9D854-EB3E-4417-8E82-65559CCF7614}" srcOrd="3" destOrd="0" presId="urn:microsoft.com/office/officeart/2008/layout/VerticalAccentList"/>
    <dgm:cxn modelId="{174CE670-51F5-462C-BE80-A8CBC53D7C58}" type="presParOf" srcId="{E2CBBB41-4151-4A79-B022-3504EE19F3C1}" destId="{138339CB-7EA3-4F25-91E4-FC04E067661F}" srcOrd="4" destOrd="0" presId="urn:microsoft.com/office/officeart/2008/layout/VerticalAccentList"/>
    <dgm:cxn modelId="{16FC5D43-9FAC-44DC-86A1-BC8A096280BD}" type="presParOf" srcId="{E2CBBB41-4151-4A79-B022-3504EE19F3C1}" destId="{2326E372-0397-48E3-AF1A-FC7C8855022E}" srcOrd="5" destOrd="0" presId="urn:microsoft.com/office/officeart/2008/layout/VerticalAccentList"/>
    <dgm:cxn modelId="{D09C0C8D-78EB-42CC-BBCE-1392E6BA3569}" type="presParOf" srcId="{E2CBBB41-4151-4A79-B022-3504EE19F3C1}" destId="{068CA356-D4FA-432B-A119-4D46C41ABFC2}" srcOrd="6" destOrd="0" presId="urn:microsoft.com/office/officeart/2008/layout/VerticalAccentList"/>
    <dgm:cxn modelId="{C535C497-BC9E-4D31-ACC0-DE838BE8DE83}" type="presParOf" srcId="{8BEE5BEE-8F71-4DC9-8310-D39A44373C30}" destId="{25689A38-F0E0-430E-A9B1-5478E6E1033D}" srcOrd="5" destOrd="0" presId="urn:microsoft.com/office/officeart/2008/layout/VerticalAccentList"/>
    <dgm:cxn modelId="{5F1C6B83-54FF-4348-B6E7-4F5D488E13E3}" type="presParOf" srcId="{8BEE5BEE-8F71-4DC9-8310-D39A44373C30}" destId="{8F70393D-9C9B-4012-A7AD-C1288B1E6004}" srcOrd="6" destOrd="0" presId="urn:microsoft.com/office/officeart/2008/layout/VerticalAccentList"/>
    <dgm:cxn modelId="{D9BA6427-562B-444F-8931-A98F8C4F7EF0}" type="presParOf" srcId="{8F70393D-9C9B-4012-A7AD-C1288B1E6004}" destId="{B954FF86-F9E1-4566-9D72-528A9E140339}" srcOrd="0" destOrd="0" presId="urn:microsoft.com/office/officeart/2008/layout/VerticalAccentList"/>
    <dgm:cxn modelId="{CEC9A34A-3C14-4F30-8600-572DDF874A03}" type="presParOf" srcId="{8BEE5BEE-8F71-4DC9-8310-D39A44373C30}" destId="{239080A8-A942-4114-B150-36D6114A7316}" srcOrd="7" destOrd="0" presId="urn:microsoft.com/office/officeart/2008/layout/VerticalAccentList"/>
    <dgm:cxn modelId="{9FE8B7AE-A0EE-4949-98F6-3E50D0B8DD9E}" type="presParOf" srcId="{239080A8-A942-4114-B150-36D6114A7316}" destId="{E4F82D13-4CA8-4962-9057-C72D750BDDBD}" srcOrd="0" destOrd="0" presId="urn:microsoft.com/office/officeart/2008/layout/VerticalAccentList"/>
    <dgm:cxn modelId="{418AF6A3-95C0-4BDC-ADF4-462FC5ED6E4B}" type="presParOf" srcId="{239080A8-A942-4114-B150-36D6114A7316}" destId="{3BF45AD5-2508-4F1A-894C-08A0F65A15A6}" srcOrd="1" destOrd="0" presId="urn:microsoft.com/office/officeart/2008/layout/VerticalAccentList"/>
    <dgm:cxn modelId="{B6FDB8F2-F28E-4C42-A748-DB29C28DF44B}" type="presParOf" srcId="{239080A8-A942-4114-B150-36D6114A7316}" destId="{BC2AB816-AABB-473B-9FF8-50DB02BAB088}" srcOrd="2" destOrd="0" presId="urn:microsoft.com/office/officeart/2008/layout/VerticalAccentList"/>
    <dgm:cxn modelId="{4910E0C6-BA04-4815-9789-4FCD4983368F}" type="presParOf" srcId="{239080A8-A942-4114-B150-36D6114A7316}" destId="{E28E712D-41FE-48DB-904B-D66B936A3834}" srcOrd="3" destOrd="0" presId="urn:microsoft.com/office/officeart/2008/layout/VerticalAccentList"/>
    <dgm:cxn modelId="{CF616A07-AF74-4824-A689-C286369E3D96}" type="presParOf" srcId="{239080A8-A942-4114-B150-36D6114A7316}" destId="{DF566991-24F3-4D51-8AD7-368E0BF1CCE5}" srcOrd="4" destOrd="0" presId="urn:microsoft.com/office/officeart/2008/layout/VerticalAccentList"/>
    <dgm:cxn modelId="{40DB3D94-DC6E-46E7-B5F0-448E214CC461}" type="presParOf" srcId="{239080A8-A942-4114-B150-36D6114A7316}" destId="{FA1DE155-07D5-47B7-B90C-321E10B97B51}" srcOrd="5" destOrd="0" presId="urn:microsoft.com/office/officeart/2008/layout/VerticalAccentList"/>
    <dgm:cxn modelId="{7F94D6B8-FC9A-4CF6-BEB2-6BF6B2B90DAC}" type="presParOf" srcId="{239080A8-A942-4114-B150-36D6114A7316}" destId="{EC20F1E2-F409-4A60-A5AB-CDB20B6B0A8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F7F00-00AF-4E9F-9F66-44561AB35EA4}">
      <dsp:nvSpPr>
        <dsp:cNvPr id="0" name=""/>
        <dsp:cNvSpPr/>
      </dsp:nvSpPr>
      <dsp:spPr>
        <a:xfrm>
          <a:off x="2394954" y="30356"/>
          <a:ext cx="3745391" cy="904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latin typeface="Trebuchet MS" panose="020B0603020202020204" pitchFamily="34" charset="0"/>
            </a:rPr>
            <a:t>Formation de DISII</a:t>
          </a:r>
        </a:p>
      </dsp:txBody>
      <dsp:txXfrm>
        <a:off x="2394954" y="30356"/>
        <a:ext cx="3745391" cy="904179"/>
      </dsp:txXfrm>
    </dsp:sp>
    <dsp:sp modelId="{E9B198C5-0082-45AC-B24E-B9B97E2E4BB4}">
      <dsp:nvSpPr>
        <dsp:cNvPr id="0" name=""/>
        <dsp:cNvSpPr/>
      </dsp:nvSpPr>
      <dsp:spPr>
        <a:xfrm>
          <a:off x="838922" y="3403411"/>
          <a:ext cx="6976374" cy="946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latin typeface="Trebuchet MS" panose="020B0603020202020204" pitchFamily="34" charset="0"/>
            </a:rPr>
            <a:t>Ce stage finalise mon parcours en DISII</a:t>
          </a:r>
        </a:p>
      </dsp:txBody>
      <dsp:txXfrm>
        <a:off x="838922" y="3403411"/>
        <a:ext cx="6976374" cy="946773"/>
      </dsp:txXfrm>
    </dsp:sp>
    <dsp:sp modelId="{3D9EF0A8-1B8B-434E-A1A1-7DE83F3B8B4D}">
      <dsp:nvSpPr>
        <dsp:cNvPr id="0" name=""/>
        <dsp:cNvSpPr/>
      </dsp:nvSpPr>
      <dsp:spPr>
        <a:xfrm>
          <a:off x="195890" y="1439748"/>
          <a:ext cx="8173995" cy="1148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latin typeface="Trebuchet MS" panose="020B0603020202020204" pitchFamily="34" charset="0"/>
            </a:rPr>
            <a:t>Développement de nombreuses compétences</a:t>
          </a:r>
        </a:p>
      </dsp:txBody>
      <dsp:txXfrm>
        <a:off x="195890" y="1439748"/>
        <a:ext cx="8173995" cy="1148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D31EA-F1C2-43DC-922C-71F6928D0635}">
      <dsp:nvSpPr>
        <dsp:cNvPr id="0" name=""/>
        <dsp:cNvSpPr/>
      </dsp:nvSpPr>
      <dsp:spPr>
        <a:xfrm rot="10800000">
          <a:off x="1642488" y="134720"/>
          <a:ext cx="5060955" cy="15569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4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Faire la mise en place d’un site en </a:t>
          </a:r>
          <a:r>
            <a:rPr lang="fr-FR" sz="2400" kern="1200" dirty="0" err="1"/>
            <a:t>osCommerce</a:t>
          </a:r>
          <a:r>
            <a:rPr lang="fr-FR" sz="2400" kern="1200" dirty="0"/>
            <a:t> sur internet</a:t>
          </a:r>
        </a:p>
      </dsp:txBody>
      <dsp:txXfrm rot="10800000">
        <a:off x="2031713" y="134720"/>
        <a:ext cx="4671730" cy="1556901"/>
      </dsp:txXfrm>
    </dsp:sp>
    <dsp:sp modelId="{46622112-5E23-4DEB-97D2-F6D528782321}">
      <dsp:nvSpPr>
        <dsp:cNvPr id="0" name=""/>
        <dsp:cNvSpPr/>
      </dsp:nvSpPr>
      <dsp:spPr>
        <a:xfrm>
          <a:off x="933509" y="176330"/>
          <a:ext cx="1473445" cy="147344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9CA99-B335-4A02-8324-ED07E0382493}">
      <dsp:nvSpPr>
        <dsp:cNvPr id="0" name=""/>
        <dsp:cNvSpPr/>
      </dsp:nvSpPr>
      <dsp:spPr>
        <a:xfrm rot="10800000">
          <a:off x="1659736" y="2066374"/>
          <a:ext cx="5050753" cy="14734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4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Rechercher les infos des produits sur internet</a:t>
          </a:r>
        </a:p>
      </dsp:txBody>
      <dsp:txXfrm rot="10800000">
        <a:off x="2028097" y="2066374"/>
        <a:ext cx="4682392" cy="1473445"/>
      </dsp:txXfrm>
    </dsp:sp>
    <dsp:sp modelId="{96F1EE87-2EC2-4BD6-831A-33E367545868}">
      <dsp:nvSpPr>
        <dsp:cNvPr id="0" name=""/>
        <dsp:cNvSpPr/>
      </dsp:nvSpPr>
      <dsp:spPr>
        <a:xfrm>
          <a:off x="930696" y="2066374"/>
          <a:ext cx="1473445" cy="147344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4C58A-688A-4470-97F9-CC66F4A27A0C}">
      <dsp:nvSpPr>
        <dsp:cNvPr id="0" name=""/>
        <dsp:cNvSpPr/>
      </dsp:nvSpPr>
      <dsp:spPr>
        <a:xfrm rot="10800000">
          <a:off x="1659736" y="3789226"/>
          <a:ext cx="5050753" cy="14734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4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Créer les fiches des différents produits</a:t>
          </a:r>
        </a:p>
      </dsp:txBody>
      <dsp:txXfrm rot="10800000">
        <a:off x="2028097" y="3789226"/>
        <a:ext cx="4682392" cy="1473445"/>
      </dsp:txXfrm>
    </dsp:sp>
    <dsp:sp modelId="{01CEE01E-429D-4DC3-9F82-6E3AE495F3FF}">
      <dsp:nvSpPr>
        <dsp:cNvPr id="0" name=""/>
        <dsp:cNvSpPr/>
      </dsp:nvSpPr>
      <dsp:spPr>
        <a:xfrm>
          <a:off x="930696" y="3789226"/>
          <a:ext cx="1473445" cy="14734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EC986-4B9C-45E2-A420-5F40792588D1}">
      <dsp:nvSpPr>
        <dsp:cNvPr id="0" name=""/>
        <dsp:cNvSpPr/>
      </dsp:nvSpPr>
      <dsp:spPr>
        <a:xfrm>
          <a:off x="393936" y="833050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latin typeface="Trebuchet MS" panose="020B0603020202020204" pitchFamily="34" charset="0"/>
            </a:rPr>
            <a:t>Confirmation dans ma reconversion dans ce métier</a:t>
          </a:r>
        </a:p>
      </dsp:txBody>
      <dsp:txXfrm>
        <a:off x="393936" y="833050"/>
        <a:ext cx="7090854" cy="644623"/>
      </dsp:txXfrm>
    </dsp:sp>
    <dsp:sp modelId="{4E1BDF66-CA1F-4A6E-986A-EDC67D19FF34}">
      <dsp:nvSpPr>
        <dsp:cNvPr id="0" name=""/>
        <dsp:cNvSpPr/>
      </dsp:nvSpPr>
      <dsp:spPr>
        <a:xfrm>
          <a:off x="393936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A69F-1568-483B-9DDE-828A27C8C705}">
      <dsp:nvSpPr>
        <dsp:cNvPr id="0" name=""/>
        <dsp:cNvSpPr/>
      </dsp:nvSpPr>
      <dsp:spPr>
        <a:xfrm>
          <a:off x="1394534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DA652-1966-41E0-A2CB-2FF7B4F38F65}">
      <dsp:nvSpPr>
        <dsp:cNvPr id="0" name=""/>
        <dsp:cNvSpPr/>
      </dsp:nvSpPr>
      <dsp:spPr>
        <a:xfrm>
          <a:off x="2395133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CC12-171D-4E63-ABBA-925CC05720A3}">
      <dsp:nvSpPr>
        <dsp:cNvPr id="0" name=""/>
        <dsp:cNvSpPr/>
      </dsp:nvSpPr>
      <dsp:spPr>
        <a:xfrm>
          <a:off x="3395731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C45FC-A983-41E6-BF1F-D6B5DA8BF7C6}">
      <dsp:nvSpPr>
        <dsp:cNvPr id="0" name=""/>
        <dsp:cNvSpPr/>
      </dsp:nvSpPr>
      <dsp:spPr>
        <a:xfrm>
          <a:off x="4396329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E6A-37A8-48D0-99D2-4F00255CF6E7}">
      <dsp:nvSpPr>
        <dsp:cNvPr id="0" name=""/>
        <dsp:cNvSpPr/>
      </dsp:nvSpPr>
      <dsp:spPr>
        <a:xfrm>
          <a:off x="5396927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A7DA0-306B-4379-BAA6-34DE8773EB99}">
      <dsp:nvSpPr>
        <dsp:cNvPr id="0" name=""/>
        <dsp:cNvSpPr/>
      </dsp:nvSpPr>
      <dsp:spPr>
        <a:xfrm>
          <a:off x="6397526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5BE95-55A1-4498-B7E1-F96C3CE46228}">
      <dsp:nvSpPr>
        <dsp:cNvPr id="0" name=""/>
        <dsp:cNvSpPr/>
      </dsp:nvSpPr>
      <dsp:spPr>
        <a:xfrm>
          <a:off x="393936" y="1720096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latin typeface="Trebuchet MS" panose="020B0603020202020204" pitchFamily="34" charset="0"/>
            </a:rPr>
            <a:t>Plus d’autonomie et une intégration plus facile en entreprise</a:t>
          </a:r>
        </a:p>
      </dsp:txBody>
      <dsp:txXfrm>
        <a:off x="393936" y="1720096"/>
        <a:ext cx="7090854" cy="644623"/>
      </dsp:txXfrm>
    </dsp:sp>
    <dsp:sp modelId="{A52A89E1-DCF3-4C91-B23D-265D59A5E113}">
      <dsp:nvSpPr>
        <dsp:cNvPr id="0" name=""/>
        <dsp:cNvSpPr/>
      </dsp:nvSpPr>
      <dsp:spPr>
        <a:xfrm>
          <a:off x="393936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50C7-E95F-41A7-8FE6-D854AB8F22E0}">
      <dsp:nvSpPr>
        <dsp:cNvPr id="0" name=""/>
        <dsp:cNvSpPr/>
      </dsp:nvSpPr>
      <dsp:spPr>
        <a:xfrm>
          <a:off x="1394534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F37D3-B61A-4E66-A7D9-CBBAA0996B8F}">
      <dsp:nvSpPr>
        <dsp:cNvPr id="0" name=""/>
        <dsp:cNvSpPr/>
      </dsp:nvSpPr>
      <dsp:spPr>
        <a:xfrm>
          <a:off x="2395133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9D854-EB3E-4417-8E82-65559CCF7614}">
      <dsp:nvSpPr>
        <dsp:cNvPr id="0" name=""/>
        <dsp:cNvSpPr/>
      </dsp:nvSpPr>
      <dsp:spPr>
        <a:xfrm>
          <a:off x="3395731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339CB-7EA3-4F25-91E4-FC04E067661F}">
      <dsp:nvSpPr>
        <dsp:cNvPr id="0" name=""/>
        <dsp:cNvSpPr/>
      </dsp:nvSpPr>
      <dsp:spPr>
        <a:xfrm>
          <a:off x="4396329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6E372-0397-48E3-AF1A-FC7C8855022E}">
      <dsp:nvSpPr>
        <dsp:cNvPr id="0" name=""/>
        <dsp:cNvSpPr/>
      </dsp:nvSpPr>
      <dsp:spPr>
        <a:xfrm>
          <a:off x="5396927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CA356-D4FA-432B-A119-4D46C41ABFC2}">
      <dsp:nvSpPr>
        <dsp:cNvPr id="0" name=""/>
        <dsp:cNvSpPr/>
      </dsp:nvSpPr>
      <dsp:spPr>
        <a:xfrm>
          <a:off x="6397526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4FF86-F9E1-4566-9D72-528A9E140339}">
      <dsp:nvSpPr>
        <dsp:cNvPr id="0" name=""/>
        <dsp:cNvSpPr/>
      </dsp:nvSpPr>
      <dsp:spPr>
        <a:xfrm>
          <a:off x="393936" y="2607141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latin typeface="Trebuchet MS" panose="020B0603020202020204" pitchFamily="34" charset="0"/>
            </a:rPr>
            <a:t>Une plus grande confiance en moi</a:t>
          </a:r>
        </a:p>
      </dsp:txBody>
      <dsp:txXfrm>
        <a:off x="393936" y="2607141"/>
        <a:ext cx="7090854" cy="644623"/>
      </dsp:txXfrm>
    </dsp:sp>
    <dsp:sp modelId="{E4F82D13-4CA8-4962-9057-C72D750BDDBD}">
      <dsp:nvSpPr>
        <dsp:cNvPr id="0" name=""/>
        <dsp:cNvSpPr/>
      </dsp:nvSpPr>
      <dsp:spPr>
        <a:xfrm>
          <a:off x="393936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45AD5-2508-4F1A-894C-08A0F65A15A6}">
      <dsp:nvSpPr>
        <dsp:cNvPr id="0" name=""/>
        <dsp:cNvSpPr/>
      </dsp:nvSpPr>
      <dsp:spPr>
        <a:xfrm>
          <a:off x="1394534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AB816-AABB-473B-9FF8-50DB02BAB088}">
      <dsp:nvSpPr>
        <dsp:cNvPr id="0" name=""/>
        <dsp:cNvSpPr/>
      </dsp:nvSpPr>
      <dsp:spPr>
        <a:xfrm>
          <a:off x="2395133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E712D-41FE-48DB-904B-D66B936A3834}">
      <dsp:nvSpPr>
        <dsp:cNvPr id="0" name=""/>
        <dsp:cNvSpPr/>
      </dsp:nvSpPr>
      <dsp:spPr>
        <a:xfrm>
          <a:off x="3395731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66991-24F3-4D51-8AD7-368E0BF1CCE5}">
      <dsp:nvSpPr>
        <dsp:cNvPr id="0" name=""/>
        <dsp:cNvSpPr/>
      </dsp:nvSpPr>
      <dsp:spPr>
        <a:xfrm>
          <a:off x="4396329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DE155-07D5-47B7-B90C-321E10B97B51}">
      <dsp:nvSpPr>
        <dsp:cNvPr id="0" name=""/>
        <dsp:cNvSpPr/>
      </dsp:nvSpPr>
      <dsp:spPr>
        <a:xfrm>
          <a:off x="5396927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0F1E2-F409-4A60-A5AB-CDB20B6B0A85}">
      <dsp:nvSpPr>
        <dsp:cNvPr id="0" name=""/>
        <dsp:cNvSpPr/>
      </dsp:nvSpPr>
      <dsp:spPr>
        <a:xfrm>
          <a:off x="6397526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9.xml"/><Relationship Id="rId18" Type="http://schemas.openxmlformats.org/officeDocument/2006/relationships/slide" Target="slide14.xml"/><Relationship Id="rId3" Type="http://schemas.openxmlformats.org/officeDocument/2006/relationships/image" Target="../media/image11.png"/><Relationship Id="rId21" Type="http://schemas.openxmlformats.org/officeDocument/2006/relationships/slide" Target="slide4.xml"/><Relationship Id="rId7" Type="http://schemas.openxmlformats.org/officeDocument/2006/relationships/image" Target="../media/image15.png"/><Relationship Id="rId12" Type="http://schemas.openxmlformats.org/officeDocument/2006/relationships/slide" Target="slide7.xml"/><Relationship Id="rId17" Type="http://schemas.openxmlformats.org/officeDocument/2006/relationships/slide" Target="slide15.xml"/><Relationship Id="rId2" Type="http://schemas.openxmlformats.org/officeDocument/2006/relationships/image" Target="../media/image10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slide" Target="slide8.xml"/><Relationship Id="rId24" Type="http://schemas.openxmlformats.org/officeDocument/2006/relationships/slide" Target="slide10.xml"/><Relationship Id="rId5" Type="http://schemas.openxmlformats.org/officeDocument/2006/relationships/image" Target="../media/image13.png"/><Relationship Id="rId15" Type="http://schemas.openxmlformats.org/officeDocument/2006/relationships/slide" Target="slide12.xml"/><Relationship Id="rId23" Type="http://schemas.openxmlformats.org/officeDocument/2006/relationships/slide" Target="slide5.xml"/><Relationship Id="rId10" Type="http://schemas.openxmlformats.org/officeDocument/2006/relationships/slide" Target="slide6.xml"/><Relationship Id="rId19" Type="http://schemas.openxmlformats.org/officeDocument/2006/relationships/slide" Target="slide16.xml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slide" Target="slide11.xml"/><Relationship Id="rId22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10.xml"/><Relationship Id="rId2" Type="http://schemas.openxmlformats.org/officeDocument/2006/relationships/image" Target="../media/image17.jpg"/><Relationship Id="rId16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slide" Target="slide13.xml"/><Relationship Id="rId1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10.xml"/><Relationship Id="rId3" Type="http://schemas.openxmlformats.org/officeDocument/2006/relationships/image" Target="../media/image19.PNG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5.xml"/><Relationship Id="rId2" Type="http://schemas.openxmlformats.org/officeDocument/2006/relationships/image" Target="../media/image18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5" Type="http://schemas.openxmlformats.org/officeDocument/2006/relationships/slide" Target="slide4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10.xml"/><Relationship Id="rId2" Type="http://schemas.openxmlformats.org/officeDocument/2006/relationships/image" Target="../media/image20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slide" Target="slide13.xml"/><Relationship Id="rId1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10.xml"/><Relationship Id="rId3" Type="http://schemas.openxmlformats.org/officeDocument/2006/relationships/image" Target="../media/image22.png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5.xml"/><Relationship Id="rId2" Type="http://schemas.openxmlformats.org/officeDocument/2006/relationships/image" Target="../media/image2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5" Type="http://schemas.openxmlformats.org/officeDocument/2006/relationships/slide" Target="slide4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10.xml"/><Relationship Id="rId2" Type="http://schemas.openxmlformats.org/officeDocument/2006/relationships/image" Target="../media/image23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slide" Target="slide13.xml"/><Relationship Id="rId1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4.xml"/><Relationship Id="rId3" Type="http://schemas.openxmlformats.org/officeDocument/2006/relationships/diagramLayout" Target="../diagrams/layout3.xml"/><Relationship Id="rId21" Type="http://schemas.openxmlformats.org/officeDocument/2006/relationships/slide" Target="slide10.xml"/><Relationship Id="rId7" Type="http://schemas.openxmlformats.org/officeDocument/2006/relationships/slide" Target="slide6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diagramData" Target="../diagrams/data3.xml"/><Relationship Id="rId16" Type="http://schemas.openxmlformats.org/officeDocument/2006/relationships/slide" Target="slide16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slide" Target="slide11.xml"/><Relationship Id="rId5" Type="http://schemas.openxmlformats.org/officeDocument/2006/relationships/diagramColors" Target="../diagrams/colors3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19" Type="http://schemas.openxmlformats.org/officeDocument/2006/relationships/slide" Target="slide3.xml"/><Relationship Id="rId4" Type="http://schemas.openxmlformats.org/officeDocument/2006/relationships/diagramQuickStyle" Target="../diagrams/quickStyle3.xml"/><Relationship Id="rId9" Type="http://schemas.openxmlformats.org/officeDocument/2006/relationships/slide" Target="slide7.xml"/><Relationship Id="rId1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slide" Target="slide6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9.xml"/><Relationship Id="rId1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10.xml"/><Relationship Id="rId2" Type="http://schemas.openxmlformats.org/officeDocument/2006/relationships/image" Target="../media/image2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slide" Target="slide13.xml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10.xml"/><Relationship Id="rId3" Type="http://schemas.openxmlformats.org/officeDocument/2006/relationships/image" Target="../media/image4.jpg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5.xml"/><Relationship Id="rId2" Type="http://schemas.openxmlformats.org/officeDocument/2006/relationships/image" Target="../media/image3.jpg"/><Relationship Id="rId16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5" Type="http://schemas.openxmlformats.org/officeDocument/2006/relationships/slide" Target="slide4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4.xml"/><Relationship Id="rId3" Type="http://schemas.openxmlformats.org/officeDocument/2006/relationships/diagramLayout" Target="../diagrams/layout1.xml"/><Relationship Id="rId21" Type="http://schemas.openxmlformats.org/officeDocument/2006/relationships/slide" Target="slide10.xml"/><Relationship Id="rId7" Type="http://schemas.openxmlformats.org/officeDocument/2006/relationships/slide" Target="slide6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diagramData" Target="../diagrams/data1.xml"/><Relationship Id="rId16" Type="http://schemas.openxmlformats.org/officeDocument/2006/relationships/slide" Target="slide16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slide" Target="slide11.xml"/><Relationship Id="rId5" Type="http://schemas.openxmlformats.org/officeDocument/2006/relationships/diagramColors" Target="../diagrams/colors1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19" Type="http://schemas.openxmlformats.org/officeDocument/2006/relationships/slide" Target="slide3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7.xml"/><Relationship Id="rId1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slide" Target="slide6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9.xml"/><Relationship Id="rId1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10.xml"/><Relationship Id="rId2" Type="http://schemas.openxmlformats.org/officeDocument/2006/relationships/image" Target="../media/image5.jpg"/><Relationship Id="rId16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slide" Target="slide13.xml"/><Relationship Id="rId1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4.xml"/><Relationship Id="rId3" Type="http://schemas.openxmlformats.org/officeDocument/2006/relationships/diagramLayout" Target="../diagrams/layout2.xml"/><Relationship Id="rId21" Type="http://schemas.openxmlformats.org/officeDocument/2006/relationships/slide" Target="slide10.xml"/><Relationship Id="rId7" Type="http://schemas.openxmlformats.org/officeDocument/2006/relationships/slide" Target="slide6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diagramData" Target="../diagrams/data2.xml"/><Relationship Id="rId16" Type="http://schemas.openxmlformats.org/officeDocument/2006/relationships/slide" Target="slide16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slide" Target="slide11.xml"/><Relationship Id="rId5" Type="http://schemas.openxmlformats.org/officeDocument/2006/relationships/diagramColors" Target="../diagrams/colors2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19" Type="http://schemas.openxmlformats.org/officeDocument/2006/relationships/slide" Target="slide3.xml"/><Relationship Id="rId4" Type="http://schemas.openxmlformats.org/officeDocument/2006/relationships/diagramQuickStyle" Target="../diagrams/quickStyle2.xml"/><Relationship Id="rId9" Type="http://schemas.openxmlformats.org/officeDocument/2006/relationships/slide" Target="slide7.xml"/><Relationship Id="rId1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10.xml"/><Relationship Id="rId2" Type="http://schemas.openxmlformats.org/officeDocument/2006/relationships/image" Target="../media/image9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slide" Target="slide13.xml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5A9D3-9F7B-4FFE-B114-594F852C5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465" y="-890081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00B050"/>
                </a:solidFill>
                <a:latin typeface="Trebuchet MS" panose="020B0603020202020204" pitchFamily="34" charset="0"/>
              </a:rPr>
              <a:t>Soutenance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7EBE90-26AD-46AB-A105-B5A305E1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113" y="5283217"/>
            <a:ext cx="8915399" cy="1126283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Du 24 avril 2017 au 30 juin 2017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34" y="2006511"/>
            <a:ext cx="2399558" cy="215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2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DA3047E3-4D78-43D8-9A9B-953A84E0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26" y="1293659"/>
            <a:ext cx="1377778" cy="137777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DB6A19-0798-47C5-93B9-51F682D65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99" y="1269172"/>
            <a:ext cx="1030718" cy="144582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EC2E186-F236-41EC-B2CB-860778BB9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13" y="1223029"/>
            <a:ext cx="1587087" cy="158708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0ADE4B-B0CA-4CEF-ADAD-22549B4BF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642" y="1741523"/>
            <a:ext cx="2240971" cy="47935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779A68A-ED81-476E-81AA-D395C1983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20" y="3367304"/>
            <a:ext cx="3122808" cy="79436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4113876-C96C-40BB-8A11-2B2CC856B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60" y="5014909"/>
            <a:ext cx="1798399" cy="13278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A3FA49E-4EF6-4989-9401-06BF7E56B5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93" y="3440319"/>
            <a:ext cx="2902134" cy="72916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9AD1655-56AF-47A8-97ED-2D7953B0F1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24" y="5014909"/>
            <a:ext cx="3779400" cy="699189"/>
          </a:xfrm>
          <a:prstGeom prst="rect">
            <a:avLst/>
          </a:prstGeom>
        </p:spPr>
      </p:pic>
      <p:sp>
        <p:nvSpPr>
          <p:cNvPr id="25" name="Titre 1">
            <a:extLst>
              <a:ext uri="{FF2B5EF4-FFF2-40B4-BE49-F238E27FC236}">
                <a16:creationId xmlns:a16="http://schemas.microsoft.com/office/drawing/2014/main" id="{FA072843-CE8E-457A-B239-A48BAE7923CF}"/>
              </a:ext>
            </a:extLst>
          </p:cNvPr>
          <p:cNvSpPr txBox="1">
            <a:spLocks/>
          </p:cNvSpPr>
          <p:nvPr/>
        </p:nvSpPr>
        <p:spPr>
          <a:xfrm>
            <a:off x="2955326" y="23647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  <p:sp>
        <p:nvSpPr>
          <p:cNvPr id="26" name="Rectangle 25">
            <a:hlinkClick r:id="rId10" action="ppaction://hlinksldjump"/>
            <a:extLst>
              <a:ext uri="{FF2B5EF4-FFF2-40B4-BE49-F238E27FC236}">
                <a16:creationId xmlns:a16="http://schemas.microsoft.com/office/drawing/2014/main" id="{A44C29A7-8401-4990-B01E-D7C3D1294812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7" name="Rectangle 26">
            <a:hlinkClick r:id="rId11" action="ppaction://hlinksldjump"/>
            <a:extLst>
              <a:ext uri="{FF2B5EF4-FFF2-40B4-BE49-F238E27FC236}">
                <a16:creationId xmlns:a16="http://schemas.microsoft.com/office/drawing/2014/main" id="{93584C1C-C3F4-4F24-ACD5-AE7E776D7448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8" name="Rectangle 27">
            <a:hlinkClick r:id="rId12" action="ppaction://hlinksldjump"/>
            <a:extLst>
              <a:ext uri="{FF2B5EF4-FFF2-40B4-BE49-F238E27FC236}">
                <a16:creationId xmlns:a16="http://schemas.microsoft.com/office/drawing/2014/main" id="{D10BF189-DC90-4085-AE77-F53AE335C108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9" name="Rectangle 28">
            <a:hlinkClick r:id="rId13" action="ppaction://hlinksldjump"/>
            <a:extLst>
              <a:ext uri="{FF2B5EF4-FFF2-40B4-BE49-F238E27FC236}">
                <a16:creationId xmlns:a16="http://schemas.microsoft.com/office/drawing/2014/main" id="{78CFBED2-5506-4368-8F9B-78240C176FBF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30" name="Rectangle 29">
            <a:hlinkClick r:id="rId14" action="ppaction://hlinksldjump"/>
            <a:extLst>
              <a:ext uri="{FF2B5EF4-FFF2-40B4-BE49-F238E27FC236}">
                <a16:creationId xmlns:a16="http://schemas.microsoft.com/office/drawing/2014/main" id="{B09CBBC0-A29D-46A5-BE61-FD380ECC323E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31" name="Rectangle 30">
            <a:hlinkClick r:id="rId15" action="ppaction://hlinksldjump"/>
            <a:extLst>
              <a:ext uri="{FF2B5EF4-FFF2-40B4-BE49-F238E27FC236}">
                <a16:creationId xmlns:a16="http://schemas.microsoft.com/office/drawing/2014/main" id="{6C733833-2589-4811-8260-81DF89180B10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32" name="Rectangle 31">
            <a:hlinkClick r:id="rId16" action="ppaction://hlinksldjump"/>
            <a:extLst>
              <a:ext uri="{FF2B5EF4-FFF2-40B4-BE49-F238E27FC236}">
                <a16:creationId xmlns:a16="http://schemas.microsoft.com/office/drawing/2014/main" id="{0B716A26-0BEC-4F1E-9371-BCEFC27811AA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33" name="Rectangle 32">
            <a:hlinkClick r:id="rId17" action="ppaction://hlinksldjump"/>
            <a:extLst>
              <a:ext uri="{FF2B5EF4-FFF2-40B4-BE49-F238E27FC236}">
                <a16:creationId xmlns:a16="http://schemas.microsoft.com/office/drawing/2014/main" id="{A006998B-73E6-410F-B2F3-B0D3C014A41C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34" name="Rectangle 33">
            <a:hlinkClick r:id="rId18" action="ppaction://hlinksldjump"/>
            <a:extLst>
              <a:ext uri="{FF2B5EF4-FFF2-40B4-BE49-F238E27FC236}">
                <a16:creationId xmlns:a16="http://schemas.microsoft.com/office/drawing/2014/main" id="{35A33DC5-E6CE-429D-A19A-F3F1821DA567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35" name="Rectangle 34">
            <a:hlinkClick r:id="rId19" action="ppaction://hlinksldjump"/>
            <a:extLst>
              <a:ext uri="{FF2B5EF4-FFF2-40B4-BE49-F238E27FC236}">
                <a16:creationId xmlns:a16="http://schemas.microsoft.com/office/drawing/2014/main" id="{36E2E580-C15F-4B71-B687-3A98CE29FA24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36" name="Rectangle 35">
            <a:hlinkClick r:id="rId20" action="ppaction://hlinksldjump"/>
            <a:extLst>
              <a:ext uri="{FF2B5EF4-FFF2-40B4-BE49-F238E27FC236}">
                <a16:creationId xmlns:a16="http://schemas.microsoft.com/office/drawing/2014/main" id="{A6AAF08B-076C-4E41-8A4F-99C1C750E495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7" name="Rectangle 36">
            <a:hlinkClick r:id="rId21" action="ppaction://hlinksldjump"/>
            <a:extLst>
              <a:ext uri="{FF2B5EF4-FFF2-40B4-BE49-F238E27FC236}">
                <a16:creationId xmlns:a16="http://schemas.microsoft.com/office/drawing/2014/main" id="{F308443D-C51B-46D0-A409-0E77D5D049F9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8" name="Rectangle 37">
            <a:hlinkClick r:id="rId22" action="ppaction://hlinksldjump"/>
            <a:extLst>
              <a:ext uri="{FF2B5EF4-FFF2-40B4-BE49-F238E27FC236}">
                <a16:creationId xmlns:a16="http://schemas.microsoft.com/office/drawing/2014/main" id="{31C50AFA-3BFE-42A1-8F50-179AF75919D4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9" name="Rectangle 38">
            <a:hlinkClick r:id="rId23" action="ppaction://hlinksldjump"/>
            <a:extLst>
              <a:ext uri="{FF2B5EF4-FFF2-40B4-BE49-F238E27FC236}">
                <a16:creationId xmlns:a16="http://schemas.microsoft.com/office/drawing/2014/main" id="{4B42AD7B-43D0-46F0-B916-7DB35DD478D8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40" name="Rectangle 39">
            <a:hlinkClick r:id="rId24" action="ppaction://hlinksldjump"/>
            <a:extLst>
              <a:ext uri="{FF2B5EF4-FFF2-40B4-BE49-F238E27FC236}">
                <a16:creationId xmlns:a16="http://schemas.microsoft.com/office/drawing/2014/main" id="{9FF7B1D5-B912-483E-87DC-904C4692391A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142468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36059DAC-80D2-4FDA-884F-7798AB276DE7}"/>
              </a:ext>
            </a:extLst>
          </p:cNvPr>
          <p:cNvSpPr txBox="1">
            <a:spLocks/>
          </p:cNvSpPr>
          <p:nvPr/>
        </p:nvSpPr>
        <p:spPr>
          <a:xfrm>
            <a:off x="2307474" y="915177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rebuchet MS" panose="020B0603020202020204" pitchFamily="34" charset="0"/>
              </a:rPr>
              <a:t>Maquette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C0ADC2FE-AAC5-4193-BC15-D0900D19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74" y="1534764"/>
            <a:ext cx="8506569" cy="5043287"/>
          </a:xfrm>
          <a:prstGeom prst="rect">
            <a:avLst/>
          </a:prstGeom>
        </p:spPr>
      </p:pic>
      <p:sp>
        <p:nvSpPr>
          <p:cNvPr id="34" name="Titre 1">
            <a:extLst>
              <a:ext uri="{FF2B5EF4-FFF2-40B4-BE49-F238E27FC236}">
                <a16:creationId xmlns:a16="http://schemas.microsoft.com/office/drawing/2014/main" id="{F9AED512-CA6B-4925-AF96-B27EC2107F58}"/>
              </a:ext>
            </a:extLst>
          </p:cNvPr>
          <p:cNvSpPr txBox="1">
            <a:spLocks/>
          </p:cNvSpPr>
          <p:nvPr/>
        </p:nvSpPr>
        <p:spPr>
          <a:xfrm>
            <a:off x="2307474" y="254777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Réalisation de la demande </a:t>
            </a:r>
            <a:br>
              <a:rPr lang="fr-FR" dirty="0"/>
            </a:br>
            <a:endParaRPr lang="fr-FR" dirty="0"/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:a16="http://schemas.microsoft.com/office/drawing/2014/main" id="{1A3D7464-35B4-422F-B464-FB8AA809DB34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1" name="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E68D8BE7-B3A0-421F-A416-77426F34AFCC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14F7435A-1C4D-458A-A9C6-3BF7A602102B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3" name="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0F930D09-7185-474D-A0FE-5A1F97FFA0D9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FB3E01A5-B90E-42C1-970B-5B3E636B9354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EAF5C656-527F-42F3-AB9A-4CF254F4549D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E1B0FBAD-B7B8-4AE7-93E4-B58EE2A34A46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7" name="Rectangle 26">
            <a:hlinkClick r:id="rId10" action="ppaction://hlinksldjump"/>
            <a:extLst>
              <a:ext uri="{FF2B5EF4-FFF2-40B4-BE49-F238E27FC236}">
                <a16:creationId xmlns:a16="http://schemas.microsoft.com/office/drawing/2014/main" id="{F73D5DA9-BC35-4E5A-98B7-2E46C71D30D9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8" name="Rectangle 27">
            <a:hlinkClick r:id="rId11" action="ppaction://hlinksldjump"/>
            <a:extLst>
              <a:ext uri="{FF2B5EF4-FFF2-40B4-BE49-F238E27FC236}">
                <a16:creationId xmlns:a16="http://schemas.microsoft.com/office/drawing/2014/main" id="{CFA1F860-ACD0-4F62-AC8C-854124A463F2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29" name="Rectangle 28">
            <a:hlinkClick r:id="rId12" action="ppaction://hlinksldjump"/>
            <a:extLst>
              <a:ext uri="{FF2B5EF4-FFF2-40B4-BE49-F238E27FC236}">
                <a16:creationId xmlns:a16="http://schemas.microsoft.com/office/drawing/2014/main" id="{AABD9AEB-AE7E-46EA-AB05-8E88F0E88EEB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30" name="Rectangle 29">
            <a:hlinkClick r:id="rId13" action="ppaction://hlinksldjump"/>
            <a:extLst>
              <a:ext uri="{FF2B5EF4-FFF2-40B4-BE49-F238E27FC236}">
                <a16:creationId xmlns:a16="http://schemas.microsoft.com/office/drawing/2014/main" id="{14F231A4-2B4F-49DE-912C-98B464CF7651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1" name="Rectangle 30">
            <a:hlinkClick r:id="rId14" action="ppaction://hlinksldjump"/>
            <a:extLst>
              <a:ext uri="{FF2B5EF4-FFF2-40B4-BE49-F238E27FC236}">
                <a16:creationId xmlns:a16="http://schemas.microsoft.com/office/drawing/2014/main" id="{F217C7A9-1329-4A9C-9A8F-9E49D858497D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5" name="Rectangle 34">
            <a:hlinkClick r:id="rId15" action="ppaction://hlinksldjump"/>
            <a:extLst>
              <a:ext uri="{FF2B5EF4-FFF2-40B4-BE49-F238E27FC236}">
                <a16:creationId xmlns:a16="http://schemas.microsoft.com/office/drawing/2014/main" id="{971FC1E3-2056-4FCC-8A60-24AFAEF1A712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6" name="Rectangle 35">
            <a:hlinkClick r:id="rId16" action="ppaction://hlinksldjump"/>
            <a:extLst>
              <a:ext uri="{FF2B5EF4-FFF2-40B4-BE49-F238E27FC236}">
                <a16:creationId xmlns:a16="http://schemas.microsoft.com/office/drawing/2014/main" id="{F9C0BF94-9D3A-43FB-83D9-8784C370C34A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7" name="Rectangle 36">
            <a:hlinkClick r:id="rId17" action="ppaction://hlinksldjump"/>
            <a:extLst>
              <a:ext uri="{FF2B5EF4-FFF2-40B4-BE49-F238E27FC236}">
                <a16:creationId xmlns:a16="http://schemas.microsoft.com/office/drawing/2014/main" id="{21594BB8-3E82-44A2-90D8-C2F285D6CEBA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262916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56ECE439-38A4-4AC8-945D-2308F1A10B5F}"/>
              </a:ext>
            </a:extLst>
          </p:cNvPr>
          <p:cNvSpPr txBox="1">
            <a:spLocks/>
          </p:cNvSpPr>
          <p:nvPr/>
        </p:nvSpPr>
        <p:spPr>
          <a:xfrm>
            <a:off x="2903859" y="176666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16F5EA68-67EC-4833-AF87-4A078650E539}"/>
              </a:ext>
            </a:extLst>
          </p:cNvPr>
          <p:cNvSpPr txBox="1">
            <a:spLocks/>
          </p:cNvSpPr>
          <p:nvPr/>
        </p:nvSpPr>
        <p:spPr>
          <a:xfrm>
            <a:off x="2388256" y="1026141"/>
            <a:ext cx="8596668" cy="62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Trebuchet MS" panose="020B0603020202020204" pitchFamily="34" charset="0"/>
              </a:rPr>
              <a:t>Fiches journalières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71658F4-2541-480C-970D-CB7F98EC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27" y="1975096"/>
            <a:ext cx="4813344" cy="453603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E8EBBC6-C241-4554-9D5D-1B4AFDE2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93" y="1961020"/>
            <a:ext cx="4813344" cy="4536033"/>
          </a:xfrm>
          <a:prstGeom prst="rect">
            <a:avLst/>
          </a:prstGeom>
        </p:spPr>
      </p:pic>
      <p:sp>
        <p:nvSpPr>
          <p:cNvPr id="21" name="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939E8999-B1C0-419B-8247-98872F9FFA16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38B7AF2A-8C81-4C4D-8FEF-61F4163696F3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3" name="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A757A813-F1C1-451E-8C0B-3EC1684E5776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DD3B9A6D-0C5D-4299-B1E3-CE41F9B8698A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07223900-0D72-4A70-B3B0-C15E51051E55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362C7C3C-E626-493E-A651-58095A069A3E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7" name="Rectangle 26">
            <a:hlinkClick r:id="rId10" action="ppaction://hlinksldjump"/>
            <a:extLst>
              <a:ext uri="{FF2B5EF4-FFF2-40B4-BE49-F238E27FC236}">
                <a16:creationId xmlns:a16="http://schemas.microsoft.com/office/drawing/2014/main" id="{E64FB00B-DAC5-4DA2-94CD-10B7CEF20820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8" name="Rectangle 27">
            <a:hlinkClick r:id="rId11" action="ppaction://hlinksldjump"/>
            <a:extLst>
              <a:ext uri="{FF2B5EF4-FFF2-40B4-BE49-F238E27FC236}">
                <a16:creationId xmlns:a16="http://schemas.microsoft.com/office/drawing/2014/main" id="{2E279FC5-E1E1-41A0-8B53-E90BF46282DF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9" name="Rectangle 28">
            <a:hlinkClick r:id="rId12" action="ppaction://hlinksldjump"/>
            <a:extLst>
              <a:ext uri="{FF2B5EF4-FFF2-40B4-BE49-F238E27FC236}">
                <a16:creationId xmlns:a16="http://schemas.microsoft.com/office/drawing/2014/main" id="{A1D80E6D-A2F7-4562-A78F-2F8A851C5721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30" name="Rectangle 29">
            <a:hlinkClick r:id="rId13" action="ppaction://hlinksldjump"/>
            <a:extLst>
              <a:ext uri="{FF2B5EF4-FFF2-40B4-BE49-F238E27FC236}">
                <a16:creationId xmlns:a16="http://schemas.microsoft.com/office/drawing/2014/main" id="{31DDC457-A9C3-4640-BC2C-FBA6E685B528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31" name="Rectangle 30">
            <a:hlinkClick r:id="rId14" action="ppaction://hlinksldjump"/>
            <a:extLst>
              <a:ext uri="{FF2B5EF4-FFF2-40B4-BE49-F238E27FC236}">
                <a16:creationId xmlns:a16="http://schemas.microsoft.com/office/drawing/2014/main" id="{C18F107A-2EC2-494A-AA1D-8B16416C82B8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2" name="Rectangle 31">
            <a:hlinkClick r:id="rId15" action="ppaction://hlinksldjump"/>
            <a:extLst>
              <a:ext uri="{FF2B5EF4-FFF2-40B4-BE49-F238E27FC236}">
                <a16:creationId xmlns:a16="http://schemas.microsoft.com/office/drawing/2014/main" id="{13A1FF1F-5011-41EC-9C8A-56222A6F94F0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3" name="Rectangle 32">
            <a:hlinkClick r:id="rId16" action="ppaction://hlinksldjump"/>
            <a:extLst>
              <a:ext uri="{FF2B5EF4-FFF2-40B4-BE49-F238E27FC236}">
                <a16:creationId xmlns:a16="http://schemas.microsoft.com/office/drawing/2014/main" id="{34A5960E-8BD4-49FD-A08C-ED2FCE28D9BB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4" name="Rectangle 33">
            <a:hlinkClick r:id="rId17" action="ppaction://hlinksldjump"/>
            <a:extLst>
              <a:ext uri="{FF2B5EF4-FFF2-40B4-BE49-F238E27FC236}">
                <a16:creationId xmlns:a16="http://schemas.microsoft.com/office/drawing/2014/main" id="{A4EB1268-0886-4FFB-B1AC-233CB7C99485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5" name="Rectangle 34">
            <a:hlinkClick r:id="rId18" action="ppaction://hlinksldjump"/>
            <a:extLst>
              <a:ext uri="{FF2B5EF4-FFF2-40B4-BE49-F238E27FC236}">
                <a16:creationId xmlns:a16="http://schemas.microsoft.com/office/drawing/2014/main" id="{F8B42CDA-D086-47CD-AA04-10B51DFD637C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287082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3EA9DD82-9E1F-4028-8390-BD1AAD358AB8}"/>
              </a:ext>
            </a:extLst>
          </p:cNvPr>
          <p:cNvSpPr txBox="1">
            <a:spLocks/>
          </p:cNvSpPr>
          <p:nvPr/>
        </p:nvSpPr>
        <p:spPr>
          <a:xfrm>
            <a:off x="2808721" y="177702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80E2B9A9-80A0-432F-8519-0001A76C16B2}"/>
              </a:ext>
            </a:extLst>
          </p:cNvPr>
          <p:cNvSpPr txBox="1">
            <a:spLocks/>
          </p:cNvSpPr>
          <p:nvPr/>
        </p:nvSpPr>
        <p:spPr>
          <a:xfrm>
            <a:off x="2501601" y="909290"/>
            <a:ext cx="8596668" cy="5892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Trebuchet MS" panose="020B0603020202020204" pitchFamily="34" charset="0"/>
              </a:rPr>
              <a:t>Graphique de GANTT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8CAA98-D117-43E6-B0AC-685B2119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07" y="1977046"/>
            <a:ext cx="9866138" cy="4678935"/>
          </a:xfrm>
          <a:prstGeom prst="rect">
            <a:avLst/>
          </a:prstGeom>
        </p:spPr>
      </p:pic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:a16="http://schemas.microsoft.com/office/drawing/2014/main" id="{EDC628A0-16E8-47C2-8900-57466786E1A5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1" name="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CD9DE271-5B04-48F0-820C-AB457A90D4A3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F850E3CA-D9A2-4B32-B427-6BB2C02B03E0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3" name="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82D685D8-A937-45F0-BA84-A79F67D5BC68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D2784DD8-F968-481E-B5FD-EA69B29877BA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9024A3DA-6132-437E-9CB2-840CE0B46854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D1B1F4DB-1D2A-454F-981A-F9738EA3E445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7" name="Rectangle 26">
            <a:hlinkClick r:id="rId10" action="ppaction://hlinksldjump"/>
            <a:extLst>
              <a:ext uri="{FF2B5EF4-FFF2-40B4-BE49-F238E27FC236}">
                <a16:creationId xmlns:a16="http://schemas.microsoft.com/office/drawing/2014/main" id="{1DF0FBB5-70FA-4894-A446-FD76AC84650F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8" name="Rectangle 27">
            <a:hlinkClick r:id="rId11" action="ppaction://hlinksldjump"/>
            <a:extLst>
              <a:ext uri="{FF2B5EF4-FFF2-40B4-BE49-F238E27FC236}">
                <a16:creationId xmlns:a16="http://schemas.microsoft.com/office/drawing/2014/main" id="{0F7B2554-5E07-4520-82E4-2EDF2A3F36E4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29" name="Rectangle 28">
            <a:hlinkClick r:id="rId12" action="ppaction://hlinksldjump"/>
            <a:extLst>
              <a:ext uri="{FF2B5EF4-FFF2-40B4-BE49-F238E27FC236}">
                <a16:creationId xmlns:a16="http://schemas.microsoft.com/office/drawing/2014/main" id="{122E03E0-E170-458E-BE83-A52EC5072900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30" name="Rectangle 29">
            <a:hlinkClick r:id="rId13" action="ppaction://hlinksldjump"/>
            <a:extLst>
              <a:ext uri="{FF2B5EF4-FFF2-40B4-BE49-F238E27FC236}">
                <a16:creationId xmlns:a16="http://schemas.microsoft.com/office/drawing/2014/main" id="{FEBD19A0-A3B7-4EAA-862C-03EB1454D6E3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1" name="Rectangle 30">
            <a:hlinkClick r:id="rId14" action="ppaction://hlinksldjump"/>
            <a:extLst>
              <a:ext uri="{FF2B5EF4-FFF2-40B4-BE49-F238E27FC236}">
                <a16:creationId xmlns:a16="http://schemas.microsoft.com/office/drawing/2014/main" id="{301A739B-F31B-4D41-806A-4624D873E4BE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2" name="Rectangle 31">
            <a:hlinkClick r:id="rId15" action="ppaction://hlinksldjump"/>
            <a:extLst>
              <a:ext uri="{FF2B5EF4-FFF2-40B4-BE49-F238E27FC236}">
                <a16:creationId xmlns:a16="http://schemas.microsoft.com/office/drawing/2014/main" id="{6FB39696-170C-4999-BCEE-6528B7E4FD4C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3" name="Rectangle 32">
            <a:hlinkClick r:id="rId16" action="ppaction://hlinksldjump"/>
            <a:extLst>
              <a:ext uri="{FF2B5EF4-FFF2-40B4-BE49-F238E27FC236}">
                <a16:creationId xmlns:a16="http://schemas.microsoft.com/office/drawing/2014/main" id="{1AB620DA-534E-4FFF-9997-DAE98AD72167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4" name="Rectangle 33">
            <a:hlinkClick r:id="rId17" action="ppaction://hlinksldjump"/>
            <a:extLst>
              <a:ext uri="{FF2B5EF4-FFF2-40B4-BE49-F238E27FC236}">
                <a16:creationId xmlns:a16="http://schemas.microsoft.com/office/drawing/2014/main" id="{E2574697-129B-4FF7-97A1-5CFD797F4DB5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391715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D8F82E96-3801-45B7-BF71-515A7F6F8875}"/>
              </a:ext>
            </a:extLst>
          </p:cNvPr>
          <p:cNvSpPr txBox="1">
            <a:spLocks/>
          </p:cNvSpPr>
          <p:nvPr/>
        </p:nvSpPr>
        <p:spPr>
          <a:xfrm>
            <a:off x="2933185" y="13916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950BFA4-0772-4A98-AEA4-2794251D8B8B}"/>
              </a:ext>
            </a:extLst>
          </p:cNvPr>
          <p:cNvSpPr txBox="1">
            <a:spLocks/>
          </p:cNvSpPr>
          <p:nvPr/>
        </p:nvSpPr>
        <p:spPr>
          <a:xfrm>
            <a:off x="2330906" y="845431"/>
            <a:ext cx="9667406" cy="5299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rebuchet MS" panose="020B0603020202020204" pitchFamily="34" charset="0"/>
              </a:rPr>
              <a:t>Présentation d’une fiche faite en HTML, CSS et JAVASCRIPT pour le site en </a:t>
            </a:r>
            <a:r>
              <a:rPr lang="fr-FR" dirty="0" err="1">
                <a:latin typeface="Trebuchet MS" panose="020B0603020202020204" pitchFamily="34" charset="0"/>
              </a:rPr>
              <a:t>osCommerce</a:t>
            </a:r>
            <a:endParaRPr lang="fr-FR" dirty="0">
              <a:latin typeface="Trebuchet MS" panose="020B0603020202020204" pitchFamily="34" charset="0"/>
            </a:endParaRPr>
          </a:p>
        </p:txBody>
      </p:sp>
      <p:pic>
        <p:nvPicPr>
          <p:cNvPr id="19" name="Espace réservé du contenu 8">
            <a:extLst>
              <a:ext uri="{FF2B5EF4-FFF2-40B4-BE49-F238E27FC236}">
                <a16:creationId xmlns:a16="http://schemas.microsoft.com/office/drawing/2014/main" id="{E49F9B73-9DFC-4B9C-80D4-E737448B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69" y="1573262"/>
            <a:ext cx="4672331" cy="505964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60E7366-9F0F-4448-8D91-010B79B5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36" y="1573263"/>
            <a:ext cx="4486307" cy="5059645"/>
          </a:xfrm>
          <a:prstGeom prst="rect">
            <a:avLst/>
          </a:prstGeom>
        </p:spPr>
      </p:pic>
      <p:sp>
        <p:nvSpPr>
          <p:cNvPr id="21" name="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410DF86D-A71D-42C4-84ED-FDC0BDC2C537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9968AE51-DCCE-4D49-902C-CE4494D1FAC6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3" name="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023C0200-6E8F-4AF4-8822-06377E95463A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1F30009B-5C06-4A26-8580-DC48320E97C6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C2FD74C5-9B98-4596-9037-64FD8CA8FC5B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09F96D3E-C121-4178-B007-67629F93BEB6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7" name="Rectangle 26">
            <a:hlinkClick r:id="rId10" action="ppaction://hlinksldjump"/>
            <a:extLst>
              <a:ext uri="{FF2B5EF4-FFF2-40B4-BE49-F238E27FC236}">
                <a16:creationId xmlns:a16="http://schemas.microsoft.com/office/drawing/2014/main" id="{45F863AA-0247-4EB7-8C15-3D1F3F033C48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8" name="Rectangle 27">
            <a:hlinkClick r:id="rId11" action="ppaction://hlinksldjump"/>
            <a:extLst>
              <a:ext uri="{FF2B5EF4-FFF2-40B4-BE49-F238E27FC236}">
                <a16:creationId xmlns:a16="http://schemas.microsoft.com/office/drawing/2014/main" id="{A6FCF977-FCCF-48E0-BEF3-7C3B687E17B1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9" name="Rectangle 28">
            <a:hlinkClick r:id="rId12" action="ppaction://hlinksldjump"/>
            <a:extLst>
              <a:ext uri="{FF2B5EF4-FFF2-40B4-BE49-F238E27FC236}">
                <a16:creationId xmlns:a16="http://schemas.microsoft.com/office/drawing/2014/main" id="{6C5E78EC-C336-4174-A1CC-B931B634D4F0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30" name="Rectangle 29">
            <a:hlinkClick r:id="rId13" action="ppaction://hlinksldjump"/>
            <a:extLst>
              <a:ext uri="{FF2B5EF4-FFF2-40B4-BE49-F238E27FC236}">
                <a16:creationId xmlns:a16="http://schemas.microsoft.com/office/drawing/2014/main" id="{FEA5F5ED-84AC-4450-96FE-89B1270673A2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31" name="Rectangle 30">
            <a:hlinkClick r:id="rId14" action="ppaction://hlinksldjump"/>
            <a:extLst>
              <a:ext uri="{FF2B5EF4-FFF2-40B4-BE49-F238E27FC236}">
                <a16:creationId xmlns:a16="http://schemas.microsoft.com/office/drawing/2014/main" id="{14475F07-17C2-49A3-8E7B-EAD751F42CE4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2" name="Rectangle 31">
            <a:hlinkClick r:id="rId15" action="ppaction://hlinksldjump"/>
            <a:extLst>
              <a:ext uri="{FF2B5EF4-FFF2-40B4-BE49-F238E27FC236}">
                <a16:creationId xmlns:a16="http://schemas.microsoft.com/office/drawing/2014/main" id="{E40D412B-A4E7-4217-888E-DE6037802689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3" name="Rectangle 32">
            <a:hlinkClick r:id="rId16" action="ppaction://hlinksldjump"/>
            <a:extLst>
              <a:ext uri="{FF2B5EF4-FFF2-40B4-BE49-F238E27FC236}">
                <a16:creationId xmlns:a16="http://schemas.microsoft.com/office/drawing/2014/main" id="{8A7C8777-9B99-4556-B559-5E97783F5502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4" name="Rectangle 33">
            <a:hlinkClick r:id="rId17" action="ppaction://hlinksldjump"/>
            <a:extLst>
              <a:ext uri="{FF2B5EF4-FFF2-40B4-BE49-F238E27FC236}">
                <a16:creationId xmlns:a16="http://schemas.microsoft.com/office/drawing/2014/main" id="{0B6F999E-D012-46A4-88B2-1719E00B5E6C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5" name="Rectangle 34">
            <a:hlinkClick r:id="rId18" action="ppaction://hlinksldjump"/>
            <a:extLst>
              <a:ext uri="{FF2B5EF4-FFF2-40B4-BE49-F238E27FC236}">
                <a16:creationId xmlns:a16="http://schemas.microsoft.com/office/drawing/2014/main" id="{B1B2B520-7A2D-4EE0-8B2C-B7C8EECECC2C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100158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68263DBE-5019-4879-BE36-0619FC36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95" y="979990"/>
            <a:ext cx="8179428" cy="5483185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2F798C88-FD3E-4260-BEDF-8583E6C7542B}"/>
              </a:ext>
            </a:extLst>
          </p:cNvPr>
          <p:cNvSpPr txBox="1">
            <a:spLocks/>
          </p:cNvSpPr>
          <p:nvPr/>
        </p:nvSpPr>
        <p:spPr>
          <a:xfrm>
            <a:off x="2799695" y="16297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DF25764F-0EDF-4C12-A228-56D08082A863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94F3B205-7530-454E-89A6-21C2F474CFF2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1" name="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783C1511-51AB-45A2-A95F-9B4C498E88DA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2" name="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931F0E34-989C-42E7-BD2A-E82CD9263A86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3" name="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E91C6BC1-FF69-487C-8409-A91DB13EFA4C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D89F0B5F-6473-40E3-AD5A-7B507B5762CA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5" name="Rectangle 24">
            <a:hlinkClick r:id="rId9" action="ppaction://hlinksldjump"/>
            <a:extLst>
              <a:ext uri="{FF2B5EF4-FFF2-40B4-BE49-F238E27FC236}">
                <a16:creationId xmlns:a16="http://schemas.microsoft.com/office/drawing/2014/main" id="{7C6A2566-A85E-4BE9-9FE0-B7A3845BC857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6" name="Rectangle 25">
            <a:hlinkClick r:id="rId10" action="ppaction://hlinksldjump"/>
            <a:extLst>
              <a:ext uri="{FF2B5EF4-FFF2-40B4-BE49-F238E27FC236}">
                <a16:creationId xmlns:a16="http://schemas.microsoft.com/office/drawing/2014/main" id="{0744B006-EEF4-4F2D-B1CA-4934A13CF66A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7" name="Rectangle 26">
            <a:hlinkClick r:id="rId11" action="ppaction://hlinksldjump"/>
            <a:extLst>
              <a:ext uri="{FF2B5EF4-FFF2-40B4-BE49-F238E27FC236}">
                <a16:creationId xmlns:a16="http://schemas.microsoft.com/office/drawing/2014/main" id="{78E2F6B5-FB29-419C-8161-5BC9813C5A14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28" name="Rectangle 27">
            <a:hlinkClick r:id="rId12" action="ppaction://hlinksldjump"/>
            <a:extLst>
              <a:ext uri="{FF2B5EF4-FFF2-40B4-BE49-F238E27FC236}">
                <a16:creationId xmlns:a16="http://schemas.microsoft.com/office/drawing/2014/main" id="{83A4935A-2B9D-4117-B7A1-226AF28C8B2C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29" name="Rectangle 28">
            <a:hlinkClick r:id="rId13" action="ppaction://hlinksldjump"/>
            <a:extLst>
              <a:ext uri="{FF2B5EF4-FFF2-40B4-BE49-F238E27FC236}">
                <a16:creationId xmlns:a16="http://schemas.microsoft.com/office/drawing/2014/main" id="{19D64AD4-E008-43BA-8289-227FE9635346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0" name="Rectangle 29">
            <a:hlinkClick r:id="rId14" action="ppaction://hlinksldjump"/>
            <a:extLst>
              <a:ext uri="{FF2B5EF4-FFF2-40B4-BE49-F238E27FC236}">
                <a16:creationId xmlns:a16="http://schemas.microsoft.com/office/drawing/2014/main" id="{40D51041-91AB-456A-965D-6C09270758BD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1" name="Rectangle 30">
            <a:hlinkClick r:id="rId15" action="ppaction://hlinksldjump"/>
            <a:extLst>
              <a:ext uri="{FF2B5EF4-FFF2-40B4-BE49-F238E27FC236}">
                <a16:creationId xmlns:a16="http://schemas.microsoft.com/office/drawing/2014/main" id="{22EE84E3-D2D9-466C-9304-0968AED329FA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2" name="Rectangle 31">
            <a:hlinkClick r:id="rId16" action="ppaction://hlinksldjump"/>
            <a:extLst>
              <a:ext uri="{FF2B5EF4-FFF2-40B4-BE49-F238E27FC236}">
                <a16:creationId xmlns:a16="http://schemas.microsoft.com/office/drawing/2014/main" id="{63854655-01BC-4F33-B69A-8838652B59DB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3" name="Rectangle 32">
            <a:hlinkClick r:id="rId17" action="ppaction://hlinksldjump"/>
            <a:extLst>
              <a:ext uri="{FF2B5EF4-FFF2-40B4-BE49-F238E27FC236}">
                <a16:creationId xmlns:a16="http://schemas.microsoft.com/office/drawing/2014/main" id="{CA164933-7436-46DE-A585-031B269393E4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401206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Espace réservé du contenu 5">
            <a:extLst>
              <a:ext uri="{FF2B5EF4-FFF2-40B4-BE49-F238E27FC236}">
                <a16:creationId xmlns:a16="http://schemas.microsoft.com/office/drawing/2014/main" id="{B22DE7B2-8C87-4E3A-968B-BF7B40A6E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438340"/>
              </p:ext>
            </p:extLst>
          </p:nvPr>
        </p:nvGraphicFramePr>
        <p:xfrm>
          <a:off x="2617480" y="1181160"/>
          <a:ext cx="7878727" cy="4242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itre 1">
            <a:extLst>
              <a:ext uri="{FF2B5EF4-FFF2-40B4-BE49-F238E27FC236}">
                <a16:creationId xmlns:a16="http://schemas.microsoft.com/office/drawing/2014/main" id="{9DFD1962-E22B-4F56-BFA0-1D3489E1AF4F}"/>
              </a:ext>
            </a:extLst>
          </p:cNvPr>
          <p:cNvSpPr txBox="1">
            <a:spLocks/>
          </p:cNvSpPr>
          <p:nvPr/>
        </p:nvSpPr>
        <p:spPr>
          <a:xfrm>
            <a:off x="2617480" y="654296"/>
            <a:ext cx="8596668" cy="13208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Ce que ce s</a:t>
            </a:r>
            <a:r>
              <a:rPr lang="fr-FR" sz="3900" dirty="0">
                <a:solidFill>
                  <a:srgbClr val="00B050"/>
                </a:solidFill>
                <a:latin typeface="Trebuchet MS" panose="020B0603020202020204" pitchFamily="34" charset="0"/>
              </a:rPr>
              <a:t>t</a:t>
            </a:r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age m’a apporté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F46338BE-3DF9-412B-B61A-38919C42E83E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6AFC2E69-2E77-4088-912E-F2AA73B1C4AD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1" name="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29B3B2D1-3021-4992-BE5A-DD861BC65333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EC4C8F05-6E93-4A81-98CA-EAFDB51FB4B3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3" name="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889D21BC-A88D-4874-8AEE-F0AAB39E4647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4" name="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4E4ED6B9-50F3-497F-9D4E-57CE202CB24B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5" name="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A3BEF58A-08B3-417C-91CC-52FBFFDCF0DA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6" name="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2A8A3170-064E-40F0-B2E7-40CE40D9D469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7" name="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2D2EBF18-34D0-4891-B8DE-CE02F7074371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28" name="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F16D5C99-189C-4DA2-9904-C9E6880FFDF1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29" name="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9AA4C0BC-9B35-4208-B896-D9082E9B8D42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0" name="Rectangle 29">
            <a:hlinkClick r:id="rId18" action="ppaction://hlinksldjump"/>
            <a:extLst>
              <a:ext uri="{FF2B5EF4-FFF2-40B4-BE49-F238E27FC236}">
                <a16:creationId xmlns:a16="http://schemas.microsoft.com/office/drawing/2014/main" id="{2D202AD5-780F-46C0-958D-CE27DB5766D6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1" name="Rectangle 30">
            <a:hlinkClick r:id="rId19" action="ppaction://hlinksldjump"/>
            <a:extLst>
              <a:ext uri="{FF2B5EF4-FFF2-40B4-BE49-F238E27FC236}">
                <a16:creationId xmlns:a16="http://schemas.microsoft.com/office/drawing/2014/main" id="{CD3C1EFF-2F3C-41F9-B0E3-E2566027CB6C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2" name="Rectangle 31">
            <a:hlinkClick r:id="rId20" action="ppaction://hlinksldjump"/>
            <a:extLst>
              <a:ext uri="{FF2B5EF4-FFF2-40B4-BE49-F238E27FC236}">
                <a16:creationId xmlns:a16="http://schemas.microsoft.com/office/drawing/2014/main" id="{1B190134-859E-4B95-B2B2-433355400B4C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3" name="Rectangle 32">
            <a:hlinkClick r:id="rId21" action="ppaction://hlinksldjump"/>
            <a:extLst>
              <a:ext uri="{FF2B5EF4-FFF2-40B4-BE49-F238E27FC236}">
                <a16:creationId xmlns:a16="http://schemas.microsoft.com/office/drawing/2014/main" id="{EF1D584B-C473-4B5B-89FB-5B15FD580BBD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387086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65EF444-124C-455F-855D-8F7360624A45}"/>
              </a:ext>
            </a:extLst>
          </p:cNvPr>
          <p:cNvSpPr txBox="1">
            <a:spLocks/>
          </p:cNvSpPr>
          <p:nvPr/>
        </p:nvSpPr>
        <p:spPr>
          <a:xfrm>
            <a:off x="3019861" y="1632689"/>
            <a:ext cx="8890487" cy="490424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Trebuchet MS" panose="020B0603020202020204" pitchFamily="34" charset="0"/>
              </a:rPr>
              <a:t>J’ai atteint les objectifs demandés :</a:t>
            </a:r>
          </a:p>
          <a:p>
            <a:pPr lvl="2"/>
            <a:r>
              <a:rPr lang="fr-FR" sz="2000" dirty="0">
                <a:latin typeface="Trebuchet MS" panose="020B0603020202020204" pitchFamily="34" charset="0"/>
              </a:rPr>
              <a:t>Refaire les fiches produits</a:t>
            </a:r>
          </a:p>
          <a:p>
            <a:pPr lvl="2"/>
            <a:r>
              <a:rPr lang="fr-FR" sz="2000" dirty="0">
                <a:latin typeface="Trebuchet MS" panose="020B0603020202020204" pitchFamily="34" charset="0"/>
              </a:rPr>
              <a:t>Alléger les contenus</a:t>
            </a:r>
          </a:p>
          <a:p>
            <a:pPr lvl="2"/>
            <a:r>
              <a:rPr lang="fr-FR" sz="2000" dirty="0">
                <a:latin typeface="Trebuchet MS" panose="020B0603020202020204" pitchFamily="34" charset="0"/>
              </a:rPr>
              <a:t>Mettre un bouton « Ajouter au panier »</a:t>
            </a:r>
          </a:p>
          <a:p>
            <a:pPr lvl="2"/>
            <a:r>
              <a:rPr lang="fr-FR" sz="2000" dirty="0">
                <a:latin typeface="Trebuchet MS" panose="020B0603020202020204" pitchFamily="34" charset="0"/>
              </a:rPr>
              <a:t>Insérer les caractéristiques techniques</a:t>
            </a:r>
          </a:p>
          <a:p>
            <a:pPr lvl="2"/>
            <a:r>
              <a:rPr lang="fr-FR" sz="2000" dirty="0">
                <a:latin typeface="Trebuchet MS" panose="020B0603020202020204" pitchFamily="34" charset="0"/>
              </a:rPr>
              <a:t>Création des fiches produits en HTML, CSS et JAVASCRIPT</a:t>
            </a:r>
          </a:p>
          <a:p>
            <a:r>
              <a:rPr lang="fr-FR" sz="2000" dirty="0">
                <a:latin typeface="Trebuchet MS" panose="020B0603020202020204" pitchFamily="34" charset="0"/>
              </a:rPr>
              <a:t>Je compte continué à me spécialisé dans le développement informatique, ou le développement mobile mais surtout dans la cybersécurité par la suite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DAB5DB8C-D083-404C-BBFD-2ABFE738C9B6}"/>
              </a:ext>
            </a:extLst>
          </p:cNvPr>
          <p:cNvSpPr txBox="1">
            <a:spLocks/>
          </p:cNvSpPr>
          <p:nvPr/>
        </p:nvSpPr>
        <p:spPr>
          <a:xfrm>
            <a:off x="3019861" y="343369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19" name="Rectangle 18">
            <a:hlinkClick r:id="rId2" action="ppaction://hlinksldjump"/>
            <a:extLst>
              <a:ext uri="{FF2B5EF4-FFF2-40B4-BE49-F238E27FC236}">
                <a16:creationId xmlns:a16="http://schemas.microsoft.com/office/drawing/2014/main" id="{0CA49AF7-7DEF-479F-A5BF-25C794F22E6E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:a16="http://schemas.microsoft.com/office/drawing/2014/main" id="{2FC0CC4A-6FD1-43CE-827B-3367843A56DD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1" name="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82FDC3D2-9745-4431-BB08-571832147273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E068DCBD-DEF8-4691-B28A-265F272CD589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3" name="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D9F0F889-3B2F-4FDB-B3DA-B2C8DF69A7A2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67AE239E-2010-421F-82C3-070BB12320FA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6B3633D8-21C6-439A-AB13-C6DA8969F56D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0D897F14-494F-45DD-97A4-0A5F01939F7A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7" name="Rectangle 26">
            <a:hlinkClick r:id="rId10" action="ppaction://hlinksldjump"/>
            <a:extLst>
              <a:ext uri="{FF2B5EF4-FFF2-40B4-BE49-F238E27FC236}">
                <a16:creationId xmlns:a16="http://schemas.microsoft.com/office/drawing/2014/main" id="{6B1FCAD1-F436-43C2-A54B-860409100FF5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28" name="Rectangle 27">
            <a:hlinkClick r:id="rId11" action="ppaction://hlinksldjump"/>
            <a:extLst>
              <a:ext uri="{FF2B5EF4-FFF2-40B4-BE49-F238E27FC236}">
                <a16:creationId xmlns:a16="http://schemas.microsoft.com/office/drawing/2014/main" id="{C6CBEF54-88EE-4D15-8DB8-132AC0E73872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29" name="Rectangle 28">
            <a:hlinkClick r:id="rId12" action="ppaction://hlinksldjump"/>
            <a:extLst>
              <a:ext uri="{FF2B5EF4-FFF2-40B4-BE49-F238E27FC236}">
                <a16:creationId xmlns:a16="http://schemas.microsoft.com/office/drawing/2014/main" id="{785ED13A-C9CB-44F9-8262-D54BF2857074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0" name="Rectangle 29">
            <a:hlinkClick r:id="rId13" action="ppaction://hlinksldjump"/>
            <a:extLst>
              <a:ext uri="{FF2B5EF4-FFF2-40B4-BE49-F238E27FC236}">
                <a16:creationId xmlns:a16="http://schemas.microsoft.com/office/drawing/2014/main" id="{B5A5A0F5-0DBA-4E72-A5AC-94EA96130493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1" name="Rectangle 30">
            <a:hlinkClick r:id="rId14" action="ppaction://hlinksldjump"/>
            <a:extLst>
              <a:ext uri="{FF2B5EF4-FFF2-40B4-BE49-F238E27FC236}">
                <a16:creationId xmlns:a16="http://schemas.microsoft.com/office/drawing/2014/main" id="{82C581DD-2A79-4E06-95F1-129ED87060B2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2" name="Rectangle 31">
            <a:hlinkClick r:id="rId15" action="ppaction://hlinksldjump"/>
            <a:extLst>
              <a:ext uri="{FF2B5EF4-FFF2-40B4-BE49-F238E27FC236}">
                <a16:creationId xmlns:a16="http://schemas.microsoft.com/office/drawing/2014/main" id="{BE325ECA-CD2F-4A12-97B3-9CE37495E32E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3" name="Rectangle 32">
            <a:hlinkClick r:id="rId16" action="ppaction://hlinksldjump"/>
            <a:extLst>
              <a:ext uri="{FF2B5EF4-FFF2-40B4-BE49-F238E27FC236}">
                <a16:creationId xmlns:a16="http://schemas.microsoft.com/office/drawing/2014/main" id="{223E5000-1207-4841-BF6E-3D32C4C99264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5191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B4D31-6808-4114-983E-504A33A7C660}"/>
              </a:ext>
            </a:extLst>
          </p:cNvPr>
          <p:cNvSpPr txBox="1">
            <a:spLocks/>
          </p:cNvSpPr>
          <p:nvPr/>
        </p:nvSpPr>
        <p:spPr>
          <a:xfrm>
            <a:off x="2018029" y="11938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Merci de votre attention !!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DBC5F2-7247-4688-843F-1E9F7997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49" y="2514600"/>
            <a:ext cx="3301314" cy="33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4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7F5D2-0E01-4F55-BFF4-C9DCCA5A0E6C}"/>
              </a:ext>
            </a:extLst>
          </p:cNvPr>
          <p:cNvSpPr txBox="1">
            <a:spLocks/>
          </p:cNvSpPr>
          <p:nvPr/>
        </p:nvSpPr>
        <p:spPr>
          <a:xfrm>
            <a:off x="1959132" y="43867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1F04F2-012A-40C0-9A45-22E0CCF39BB7}"/>
              </a:ext>
            </a:extLst>
          </p:cNvPr>
          <p:cNvSpPr txBox="1">
            <a:spLocks/>
          </p:cNvSpPr>
          <p:nvPr/>
        </p:nvSpPr>
        <p:spPr>
          <a:xfrm>
            <a:off x="1666805" y="1984443"/>
            <a:ext cx="4509137" cy="4303179"/>
          </a:xfrm>
          <a:prstGeom prst="rect">
            <a:avLst/>
          </a:prstGeom>
          <a:solidFill>
            <a:srgbClr val="DBEFE2"/>
          </a:solidFill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Présentation du stagiaire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Remerciements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Présentation de l’Entreprise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Présentation de l’Entreprise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Présentation de la demande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Fiche avant modification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Technologies utilisés</a:t>
            </a:r>
          </a:p>
        </p:txBody>
      </p:sp>
      <p:sp>
        <p:nvSpPr>
          <p:cNvPr id="4" name="Espace réservé du contenu 20">
            <a:extLst>
              <a:ext uri="{FF2B5EF4-FFF2-40B4-BE49-F238E27FC236}">
                <a16:creationId xmlns:a16="http://schemas.microsoft.com/office/drawing/2014/main" id="{CD07F90B-896C-44B0-96E6-66B0032EF733}"/>
              </a:ext>
            </a:extLst>
          </p:cNvPr>
          <p:cNvSpPr txBox="1">
            <a:spLocks/>
          </p:cNvSpPr>
          <p:nvPr/>
        </p:nvSpPr>
        <p:spPr>
          <a:xfrm>
            <a:off x="6257466" y="1984443"/>
            <a:ext cx="4385771" cy="4303179"/>
          </a:xfrm>
          <a:prstGeom prst="rect">
            <a:avLst/>
          </a:prstGeom>
          <a:solidFill>
            <a:srgbClr val="DBEFE2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Réalisation de la demande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Réalisation de la demande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Réalisation de la demande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Réalisation de la demande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Résultats obtenus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Ce que ce stage m’a apporté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3937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5">
            <a:extLst>
              <a:ext uri="{FF2B5EF4-FFF2-40B4-BE49-F238E27FC236}">
                <a16:creationId xmlns:a16="http://schemas.microsoft.com/office/drawing/2014/main" id="{214B2E36-34CD-4341-A826-EB09F6B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50" y="1339291"/>
            <a:ext cx="3881437" cy="388143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41C96F-1E1E-49A3-A411-30C29CC05229}"/>
              </a:ext>
            </a:extLst>
          </p:cNvPr>
          <p:cNvSpPr txBox="1">
            <a:spLocks/>
          </p:cNvSpPr>
          <p:nvPr/>
        </p:nvSpPr>
        <p:spPr>
          <a:xfrm>
            <a:off x="3560140" y="2492487"/>
            <a:ext cx="4184035" cy="38807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latin typeface="Trebuchet MS" panose="020B0603020202020204" pitchFamily="34" charset="0"/>
              </a:rPr>
              <a:t>NOM</a:t>
            </a:r>
          </a:p>
          <a:p>
            <a:r>
              <a:rPr lang="fr-FR" sz="2800" dirty="0">
                <a:latin typeface="Trebuchet MS" panose="020B0603020202020204" pitchFamily="34" charset="0"/>
              </a:rPr>
              <a:t>PRENOM</a:t>
            </a:r>
          </a:p>
          <a:p>
            <a:r>
              <a:rPr lang="fr-FR" sz="2800" dirty="0">
                <a:latin typeface="Trebuchet MS" panose="020B0603020202020204" pitchFamily="34" charset="0"/>
              </a:rPr>
              <a:t>AGE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A939BF2-0B05-4DA0-B903-FD87062D599A}"/>
              </a:ext>
            </a:extLst>
          </p:cNvPr>
          <p:cNvSpPr txBox="1">
            <a:spLocks/>
          </p:cNvSpPr>
          <p:nvPr/>
        </p:nvSpPr>
        <p:spPr>
          <a:xfrm>
            <a:off x="1835324" y="241086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Présentation du stagiaire</a:t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BC0303B6-CD73-488B-9B24-248885271D5F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9C603FAB-9256-49AA-B437-DB3F7A89F72E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92A5D148-68B0-44DF-AFA7-413E7943F525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4C563605-5DDE-4D01-B0F3-8BF160D0CD4F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380A3B16-9645-4C7C-8076-304FD755B1CC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AC337A13-73E3-4452-891B-F494BCA2684F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11" name="Rectangle 10">
            <a:hlinkClick r:id="rId9" action="ppaction://hlinksldjump"/>
            <a:extLst>
              <a:ext uri="{FF2B5EF4-FFF2-40B4-BE49-F238E27FC236}">
                <a16:creationId xmlns:a16="http://schemas.microsoft.com/office/drawing/2014/main" id="{12894E1A-55DD-4BB4-8A15-623361C8886E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12" name="Rectangle 11">
            <a:hlinkClick r:id="rId10" action="ppaction://hlinksldjump"/>
            <a:extLst>
              <a:ext uri="{FF2B5EF4-FFF2-40B4-BE49-F238E27FC236}">
                <a16:creationId xmlns:a16="http://schemas.microsoft.com/office/drawing/2014/main" id="{A7EF9CEF-7EE3-4FB8-81D1-CF086248A512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id="{38996C5E-FB50-4FAC-BA8D-904B8BBA536A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:a16="http://schemas.microsoft.com/office/drawing/2014/main" id="{C812730D-41C9-4D6C-8D90-A068EA082E64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15" name="Rectangle 14">
            <a:hlinkClick r:id="rId13" action="ppaction://hlinksldjump"/>
            <a:extLst>
              <a:ext uri="{FF2B5EF4-FFF2-40B4-BE49-F238E27FC236}">
                <a16:creationId xmlns:a16="http://schemas.microsoft.com/office/drawing/2014/main" id="{2AE23109-0E2E-44F3-BAFD-ED5C594C3D4B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16" name="Rectangle 15">
            <a:hlinkClick r:id="rId14" action="ppaction://hlinksldjump"/>
            <a:extLst>
              <a:ext uri="{FF2B5EF4-FFF2-40B4-BE49-F238E27FC236}">
                <a16:creationId xmlns:a16="http://schemas.microsoft.com/office/drawing/2014/main" id="{AB9F907D-3CEC-4F28-8273-8D04BCA4F2CF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17" name="Rectangle 16">
            <a:hlinkClick r:id="rId15" action="ppaction://hlinksldjump"/>
            <a:extLst>
              <a:ext uri="{FF2B5EF4-FFF2-40B4-BE49-F238E27FC236}">
                <a16:creationId xmlns:a16="http://schemas.microsoft.com/office/drawing/2014/main" id="{DB5F0DF3-02C7-4004-9AD3-560EE1B21CAA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18" name="Rectangle 17">
            <a:hlinkClick r:id="rId16" action="ppaction://hlinksldjump"/>
            <a:extLst>
              <a:ext uri="{FF2B5EF4-FFF2-40B4-BE49-F238E27FC236}">
                <a16:creationId xmlns:a16="http://schemas.microsoft.com/office/drawing/2014/main" id="{7EDFE9EC-DFA3-4397-B93A-638A6AE1C3CB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19" name="Rectangle 18">
            <a:hlinkClick r:id="rId17" action="ppaction://hlinksldjump"/>
            <a:extLst>
              <a:ext uri="{FF2B5EF4-FFF2-40B4-BE49-F238E27FC236}">
                <a16:creationId xmlns:a16="http://schemas.microsoft.com/office/drawing/2014/main" id="{35C8D58E-B17E-4C3B-99A4-C8F6576AA85B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346310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3282789A-1176-4D14-93FE-C25E62333443}"/>
              </a:ext>
            </a:extLst>
          </p:cNvPr>
          <p:cNvSpPr txBox="1">
            <a:spLocks/>
          </p:cNvSpPr>
          <p:nvPr/>
        </p:nvSpPr>
        <p:spPr>
          <a:xfrm>
            <a:off x="2650513" y="1930400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Trebuchet MS" panose="020B0603020202020204" pitchFamily="34" charset="0"/>
              </a:rPr>
              <a:t>Je remercie M. DEVALLIERE Tony</a:t>
            </a:r>
          </a:p>
          <a:p>
            <a:pPr lvl="3"/>
            <a:r>
              <a:rPr lang="fr-FR" sz="2000" dirty="0">
                <a:latin typeface="Trebuchet MS" panose="020B0603020202020204" pitchFamily="34" charset="0"/>
              </a:rPr>
              <a:t>  Mme MATIGOT Sandra</a:t>
            </a:r>
          </a:p>
          <a:p>
            <a:pPr lvl="3"/>
            <a:r>
              <a:rPr lang="fr-FR" sz="2000" dirty="0">
                <a:latin typeface="Trebuchet MS" panose="020B0603020202020204" pitchFamily="34" charset="0"/>
              </a:rPr>
              <a:t>  Ainsi que tous les salariés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59A731-A32A-4573-89C6-7BCBCA575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53" y="3251200"/>
            <a:ext cx="4775200" cy="3175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F18707-142F-4D32-B399-2743FEF1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403" y="1188530"/>
            <a:ext cx="3666629" cy="265309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C808AAF-C899-4D59-9D79-52F30E70D11C}"/>
              </a:ext>
            </a:extLst>
          </p:cNvPr>
          <p:cNvSpPr txBox="1">
            <a:spLocks/>
          </p:cNvSpPr>
          <p:nvPr/>
        </p:nvSpPr>
        <p:spPr>
          <a:xfrm>
            <a:off x="1783499" y="23453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Remerciements</a:t>
            </a:r>
            <a:br>
              <a:rPr lang="fr-FR" dirty="0"/>
            </a:br>
            <a:endParaRPr lang="fr-FR" dirty="0"/>
          </a:p>
        </p:txBody>
      </p:sp>
      <p:sp>
        <p:nvSpPr>
          <p:cNvPr id="21" name="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2D8B8C33-2133-488F-8B0F-EFB45A31EEBC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A8FC1BA9-3FB3-4033-98AF-D6B04970A76E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3" name="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DB3C2CB0-08E3-42E3-83F4-4D869AEB5D13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085B8D13-8A95-4697-AD96-A2D51BD93271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D00F7FC3-4E87-4346-A771-F9457D4F063E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75AA7CB5-8F32-4324-81EC-53D3485AFBD6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7" name="Rectangle 26">
            <a:hlinkClick r:id="rId10" action="ppaction://hlinksldjump"/>
            <a:extLst>
              <a:ext uri="{FF2B5EF4-FFF2-40B4-BE49-F238E27FC236}">
                <a16:creationId xmlns:a16="http://schemas.microsoft.com/office/drawing/2014/main" id="{680689B3-C23F-4804-996B-DD8A724CEF37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8" name="Rectangle 27">
            <a:hlinkClick r:id="rId11" action="ppaction://hlinksldjump"/>
            <a:extLst>
              <a:ext uri="{FF2B5EF4-FFF2-40B4-BE49-F238E27FC236}">
                <a16:creationId xmlns:a16="http://schemas.microsoft.com/office/drawing/2014/main" id="{5C3EE8A2-EF0A-45A6-91C6-16F82F2E049B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9" name="Rectangle 28">
            <a:hlinkClick r:id="rId12" action="ppaction://hlinksldjump"/>
            <a:extLst>
              <a:ext uri="{FF2B5EF4-FFF2-40B4-BE49-F238E27FC236}">
                <a16:creationId xmlns:a16="http://schemas.microsoft.com/office/drawing/2014/main" id="{D205CA0C-DA7D-40E0-99ED-09D419611B32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30" name="Rectangle 29">
            <a:hlinkClick r:id="rId13" action="ppaction://hlinksldjump"/>
            <a:extLst>
              <a:ext uri="{FF2B5EF4-FFF2-40B4-BE49-F238E27FC236}">
                <a16:creationId xmlns:a16="http://schemas.microsoft.com/office/drawing/2014/main" id="{375B209F-9B58-41AE-B272-293F55EEE5BC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31" name="Rectangle 30">
            <a:hlinkClick r:id="rId14" action="ppaction://hlinksldjump"/>
            <a:extLst>
              <a:ext uri="{FF2B5EF4-FFF2-40B4-BE49-F238E27FC236}">
                <a16:creationId xmlns:a16="http://schemas.microsoft.com/office/drawing/2014/main" id="{3F28C63C-150A-4252-9E36-F3AB37325E73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2" name="Rectangle 31">
            <a:hlinkClick r:id="rId15" action="ppaction://hlinksldjump"/>
            <a:extLst>
              <a:ext uri="{FF2B5EF4-FFF2-40B4-BE49-F238E27FC236}">
                <a16:creationId xmlns:a16="http://schemas.microsoft.com/office/drawing/2014/main" id="{4154AA7B-7AC6-41D4-9A5B-AFC9D90BE5B5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3" name="Rectangle 32">
            <a:hlinkClick r:id="rId16" action="ppaction://hlinksldjump"/>
            <a:extLst>
              <a:ext uri="{FF2B5EF4-FFF2-40B4-BE49-F238E27FC236}">
                <a16:creationId xmlns:a16="http://schemas.microsoft.com/office/drawing/2014/main" id="{DC8A6523-000E-40F2-9C20-49672689F66A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4" name="Rectangle 33">
            <a:hlinkClick r:id="rId17" action="ppaction://hlinksldjump"/>
            <a:extLst>
              <a:ext uri="{FF2B5EF4-FFF2-40B4-BE49-F238E27FC236}">
                <a16:creationId xmlns:a16="http://schemas.microsoft.com/office/drawing/2014/main" id="{E7D0F5D6-5C0C-4F62-9E84-B946B4CBB2DD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5" name="Rectangle 34">
            <a:hlinkClick r:id="rId18" action="ppaction://hlinksldjump"/>
            <a:extLst>
              <a:ext uri="{FF2B5EF4-FFF2-40B4-BE49-F238E27FC236}">
                <a16:creationId xmlns:a16="http://schemas.microsoft.com/office/drawing/2014/main" id="{84D93944-6060-4867-8FE2-A2D4CFEEE1AA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248885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Espace réservé du contenu 6">
            <a:extLst>
              <a:ext uri="{FF2B5EF4-FFF2-40B4-BE49-F238E27FC236}">
                <a16:creationId xmlns:a16="http://schemas.microsoft.com/office/drawing/2014/main" id="{B8DBEDFF-E0A6-4CA5-85A7-943C86E09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208722"/>
              </p:ext>
            </p:extLst>
          </p:nvPr>
        </p:nvGraphicFramePr>
        <p:xfrm>
          <a:off x="2429922" y="1432610"/>
          <a:ext cx="8596312" cy="522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itre 1">
            <a:extLst>
              <a:ext uri="{FF2B5EF4-FFF2-40B4-BE49-F238E27FC236}">
                <a16:creationId xmlns:a16="http://schemas.microsoft.com/office/drawing/2014/main" id="{99ACC66A-7C89-4DFC-9180-A2E87027F396}"/>
              </a:ext>
            </a:extLst>
          </p:cNvPr>
          <p:cNvSpPr txBox="1">
            <a:spLocks/>
          </p:cNvSpPr>
          <p:nvPr/>
        </p:nvSpPr>
        <p:spPr>
          <a:xfrm>
            <a:off x="2076724" y="1775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3931E99E-C5F3-4E4E-8BAE-80DC7382CD69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AE4B6ACF-F03C-4D20-9BBD-8982C9F0BC67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1" name="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FD673581-C53B-4C9D-8ADB-8E9254D12622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94A1F042-FE31-42E5-BAE9-7B353EF1E469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3" name="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B9D8142C-68B8-4CED-B41E-E79E88FB52AF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4" name="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E957891B-1817-4AAD-9A43-79E80ADD0214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5" name="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4ED5C7C0-F4FC-484F-B608-B290ED58DCEB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6" name="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0E1A77BA-5DF0-4CBF-8BFF-BCD5139ECD11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7" name="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B81CD137-0364-407D-85E1-8BB457A9BBA7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28" name="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F58B9E4C-081B-44B9-A36F-4A58B5E12884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29" name="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9DF5EC11-897D-4DCF-AAC0-C3D91DC9BEE7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0" name="Rectangle 29">
            <a:hlinkClick r:id="rId18" action="ppaction://hlinksldjump"/>
            <a:extLst>
              <a:ext uri="{FF2B5EF4-FFF2-40B4-BE49-F238E27FC236}">
                <a16:creationId xmlns:a16="http://schemas.microsoft.com/office/drawing/2014/main" id="{AC9F57A7-90FB-4A1A-8837-BF57B97B65F5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1" name="Rectangle 30">
            <a:hlinkClick r:id="rId19" action="ppaction://hlinksldjump"/>
            <a:extLst>
              <a:ext uri="{FF2B5EF4-FFF2-40B4-BE49-F238E27FC236}">
                <a16:creationId xmlns:a16="http://schemas.microsoft.com/office/drawing/2014/main" id="{65509DDF-E7C7-4DBF-B0CF-86E08766579C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2" name="Rectangle 31">
            <a:hlinkClick r:id="rId20" action="ppaction://hlinksldjump"/>
            <a:extLst>
              <a:ext uri="{FF2B5EF4-FFF2-40B4-BE49-F238E27FC236}">
                <a16:creationId xmlns:a16="http://schemas.microsoft.com/office/drawing/2014/main" id="{B415D356-6260-4DC5-95ED-1B2F4AB12035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3" name="Rectangle 32">
            <a:hlinkClick r:id="rId21" action="ppaction://hlinksldjump"/>
            <a:extLst>
              <a:ext uri="{FF2B5EF4-FFF2-40B4-BE49-F238E27FC236}">
                <a16:creationId xmlns:a16="http://schemas.microsoft.com/office/drawing/2014/main" id="{D89EA2B2-BC08-423C-936F-2F62CAB83CB4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255916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685698E5-DCC4-40C3-97CF-10BC9123405E}"/>
              </a:ext>
            </a:extLst>
          </p:cNvPr>
          <p:cNvSpPr txBox="1">
            <a:spLocks/>
          </p:cNvSpPr>
          <p:nvPr/>
        </p:nvSpPr>
        <p:spPr>
          <a:xfrm>
            <a:off x="2557307" y="1642781"/>
            <a:ext cx="8596668" cy="47965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Trebuchet MS" panose="020B0603020202020204" pitchFamily="34" charset="0"/>
              </a:rPr>
              <a:t>Entreprise créée le 17 juin 2000 à St Marcel</a:t>
            </a:r>
          </a:p>
          <a:p>
            <a:r>
              <a:rPr lang="fr-FR" sz="2400" dirty="0">
                <a:latin typeface="Trebuchet MS" panose="020B0603020202020204" pitchFamily="34" charset="0"/>
              </a:rPr>
              <a:t>En mars 2014 l’entreprise crée deux établissements supplémentaires, un à Limoges et un à Argenton sur creuse</a:t>
            </a:r>
          </a:p>
          <a:p>
            <a:r>
              <a:rPr lang="fr-FR" sz="2400" dirty="0">
                <a:latin typeface="Trebuchet MS" panose="020B0603020202020204" pitchFamily="34" charset="0"/>
              </a:rPr>
              <a:t>Elle fournit différents services comme :</a:t>
            </a:r>
          </a:p>
          <a:p>
            <a:pPr lvl="3"/>
            <a:r>
              <a:rPr lang="fr-FR" sz="2400" dirty="0">
                <a:latin typeface="Trebuchet MS" panose="020B0603020202020204" pitchFamily="34" charset="0"/>
              </a:rPr>
              <a:t>Fourniture de matériel informatique</a:t>
            </a:r>
          </a:p>
          <a:p>
            <a:pPr lvl="3"/>
            <a:r>
              <a:rPr lang="fr-FR" sz="2400" dirty="0">
                <a:latin typeface="Trebuchet MS" panose="020B0603020202020204" pitchFamily="34" charset="0"/>
              </a:rPr>
              <a:t>Mise en place de solutions réseaux</a:t>
            </a:r>
          </a:p>
          <a:p>
            <a:pPr lvl="3"/>
            <a:r>
              <a:rPr lang="fr-FR" sz="2400" dirty="0">
                <a:latin typeface="Trebuchet MS" panose="020B0603020202020204" pitchFamily="34" charset="0"/>
              </a:rPr>
              <a:t>Conseil en équipement informatique</a:t>
            </a:r>
          </a:p>
          <a:p>
            <a:pPr lvl="3"/>
            <a:r>
              <a:rPr lang="fr-FR" sz="2400" dirty="0">
                <a:latin typeface="Trebuchet MS" panose="020B0603020202020204" pitchFamily="34" charset="0"/>
              </a:rPr>
              <a:t>Maintenance de parcs informatiques</a:t>
            </a:r>
          </a:p>
          <a:p>
            <a:pPr lvl="3"/>
            <a:r>
              <a:rPr lang="fr-FR" sz="2400" dirty="0">
                <a:latin typeface="Trebuchet MS" panose="020B0603020202020204" pitchFamily="34" charset="0"/>
              </a:rPr>
              <a:t>Solutions de gestion clés en main</a:t>
            </a:r>
          </a:p>
          <a:p>
            <a:pPr lvl="3"/>
            <a:endParaRPr lang="fr-FR" sz="200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79D55FC2-8D29-460D-AC1D-A36DE5281DA9}"/>
              </a:ext>
            </a:extLst>
          </p:cNvPr>
          <p:cNvSpPr txBox="1">
            <a:spLocks/>
          </p:cNvSpPr>
          <p:nvPr/>
        </p:nvSpPr>
        <p:spPr>
          <a:xfrm>
            <a:off x="2557307" y="48479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19" name="Rectangle 18">
            <a:hlinkClick r:id="rId2" action="ppaction://hlinksldjump"/>
            <a:extLst>
              <a:ext uri="{FF2B5EF4-FFF2-40B4-BE49-F238E27FC236}">
                <a16:creationId xmlns:a16="http://schemas.microsoft.com/office/drawing/2014/main" id="{C5DD9C89-4ECD-4079-88D3-3AFCE127C6B0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:a16="http://schemas.microsoft.com/office/drawing/2014/main" id="{D08BB5BA-9393-4694-8DB9-1A14EF02D424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1" name="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D11CE5B9-1E13-44EE-9155-F6A012FCB9C6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41DDAA83-6DDB-4EF6-A835-780185E97395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3" name="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1A12002B-FED2-4F84-A9BC-508DAA436F0E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238141CA-F6D3-48A0-B4F5-A1A465678793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F75E3949-B8F9-4213-B088-EDF7B23B019C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0BC33210-1EDF-4C3D-B27D-E9B903460441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7" name="Rectangle 26">
            <a:hlinkClick r:id="rId10" action="ppaction://hlinksldjump"/>
            <a:extLst>
              <a:ext uri="{FF2B5EF4-FFF2-40B4-BE49-F238E27FC236}">
                <a16:creationId xmlns:a16="http://schemas.microsoft.com/office/drawing/2014/main" id="{C92B6E59-9FD3-4948-BE29-BD9D04B0EF93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28" name="Rectangle 27">
            <a:hlinkClick r:id="rId11" action="ppaction://hlinksldjump"/>
            <a:extLst>
              <a:ext uri="{FF2B5EF4-FFF2-40B4-BE49-F238E27FC236}">
                <a16:creationId xmlns:a16="http://schemas.microsoft.com/office/drawing/2014/main" id="{A9C1242C-1C7E-4053-95A3-67AE2CAC8544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29" name="Rectangle 28">
            <a:hlinkClick r:id="rId12" action="ppaction://hlinksldjump"/>
            <a:extLst>
              <a:ext uri="{FF2B5EF4-FFF2-40B4-BE49-F238E27FC236}">
                <a16:creationId xmlns:a16="http://schemas.microsoft.com/office/drawing/2014/main" id="{5AC77F3D-9C8E-4C68-9689-39DFAFF3DED9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0" name="Rectangle 29">
            <a:hlinkClick r:id="rId13" action="ppaction://hlinksldjump"/>
            <a:extLst>
              <a:ext uri="{FF2B5EF4-FFF2-40B4-BE49-F238E27FC236}">
                <a16:creationId xmlns:a16="http://schemas.microsoft.com/office/drawing/2014/main" id="{110790C3-C55E-4B8D-BC3A-26E96C11A785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1" name="Rectangle 30">
            <a:hlinkClick r:id="rId14" action="ppaction://hlinksldjump"/>
            <a:extLst>
              <a:ext uri="{FF2B5EF4-FFF2-40B4-BE49-F238E27FC236}">
                <a16:creationId xmlns:a16="http://schemas.microsoft.com/office/drawing/2014/main" id="{6131F9B5-6888-4523-AD3B-C65CE8F506A4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2" name="Rectangle 31">
            <a:hlinkClick r:id="rId15" action="ppaction://hlinksldjump"/>
            <a:extLst>
              <a:ext uri="{FF2B5EF4-FFF2-40B4-BE49-F238E27FC236}">
                <a16:creationId xmlns:a16="http://schemas.microsoft.com/office/drawing/2014/main" id="{0BD1067B-C0AB-4AA4-A65D-E2D8E6F02CBC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3" name="Rectangle 32">
            <a:hlinkClick r:id="rId16" action="ppaction://hlinksldjump"/>
            <a:extLst>
              <a:ext uri="{FF2B5EF4-FFF2-40B4-BE49-F238E27FC236}">
                <a16:creationId xmlns:a16="http://schemas.microsoft.com/office/drawing/2014/main" id="{37E06A63-F340-4EFD-8F4E-4742753882D7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37164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DA66030-02DA-4D24-A55B-651E2122B2C4}"/>
              </a:ext>
            </a:extLst>
          </p:cNvPr>
          <p:cNvSpPr txBox="1">
            <a:spLocks/>
          </p:cNvSpPr>
          <p:nvPr/>
        </p:nvSpPr>
        <p:spPr>
          <a:xfrm>
            <a:off x="2438052" y="849930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rebuchet MS" panose="020B0603020202020204" pitchFamily="34" charset="0"/>
              </a:rPr>
              <a:t>Organigramme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46AD8E1-E997-4797-B595-C2551BEB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33" y="1342292"/>
            <a:ext cx="8110238" cy="5420226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AA3DB7FA-3BC4-41ED-ADE2-08CEBF683718}"/>
              </a:ext>
            </a:extLst>
          </p:cNvPr>
          <p:cNvSpPr txBox="1">
            <a:spLocks/>
          </p:cNvSpPr>
          <p:nvPr/>
        </p:nvSpPr>
        <p:spPr>
          <a:xfrm>
            <a:off x="2646099" y="16297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:a16="http://schemas.microsoft.com/office/drawing/2014/main" id="{1747C92C-8A81-472F-A00C-8E9E8C8B46B3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1" name="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839E9FEC-1E5C-4EB1-AD24-F7D9634A0CD1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8145E292-973B-40CD-A3A9-70003EF53C7D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3" name="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A1CBDD1D-9E16-4EF1-8E37-00E3AE5F8A00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2D5F874A-1937-4F2D-9C0B-62A60E641578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147CD610-C9A3-4109-B909-208D66893B45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619FD4B9-34F2-4102-9DAE-14B7ED459E3C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7" name="Rectangle 26">
            <a:hlinkClick r:id="rId10" action="ppaction://hlinksldjump"/>
            <a:extLst>
              <a:ext uri="{FF2B5EF4-FFF2-40B4-BE49-F238E27FC236}">
                <a16:creationId xmlns:a16="http://schemas.microsoft.com/office/drawing/2014/main" id="{5A253CFF-652C-4B7C-972D-A17985B97541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8" name="Rectangle 27">
            <a:hlinkClick r:id="rId11" action="ppaction://hlinksldjump"/>
            <a:extLst>
              <a:ext uri="{FF2B5EF4-FFF2-40B4-BE49-F238E27FC236}">
                <a16:creationId xmlns:a16="http://schemas.microsoft.com/office/drawing/2014/main" id="{F6672CB2-E068-4958-B60E-BEC64FF1A056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29" name="Rectangle 28">
            <a:hlinkClick r:id="rId12" action="ppaction://hlinksldjump"/>
            <a:extLst>
              <a:ext uri="{FF2B5EF4-FFF2-40B4-BE49-F238E27FC236}">
                <a16:creationId xmlns:a16="http://schemas.microsoft.com/office/drawing/2014/main" id="{938FF05D-8642-4A10-8FA5-84EAAB332F8B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30" name="Rectangle 29">
            <a:hlinkClick r:id="rId13" action="ppaction://hlinksldjump"/>
            <a:extLst>
              <a:ext uri="{FF2B5EF4-FFF2-40B4-BE49-F238E27FC236}">
                <a16:creationId xmlns:a16="http://schemas.microsoft.com/office/drawing/2014/main" id="{72C0DABA-AFF4-4BBC-B5C3-79DDE97F9232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1" name="Rectangle 30">
            <a:hlinkClick r:id="rId14" action="ppaction://hlinksldjump"/>
            <a:extLst>
              <a:ext uri="{FF2B5EF4-FFF2-40B4-BE49-F238E27FC236}">
                <a16:creationId xmlns:a16="http://schemas.microsoft.com/office/drawing/2014/main" id="{DFC127DD-D9CB-4C20-AC17-4B72E9865A5B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2" name="Rectangle 31">
            <a:hlinkClick r:id="rId15" action="ppaction://hlinksldjump"/>
            <a:extLst>
              <a:ext uri="{FF2B5EF4-FFF2-40B4-BE49-F238E27FC236}">
                <a16:creationId xmlns:a16="http://schemas.microsoft.com/office/drawing/2014/main" id="{BB32A40E-2CED-4E54-A1D7-6B774B4634FA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3" name="Rectangle 32">
            <a:hlinkClick r:id="rId16" action="ppaction://hlinksldjump"/>
            <a:extLst>
              <a:ext uri="{FF2B5EF4-FFF2-40B4-BE49-F238E27FC236}">
                <a16:creationId xmlns:a16="http://schemas.microsoft.com/office/drawing/2014/main" id="{1691DE98-2327-4450-92CC-6EF83E7A42B2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4" name="Rectangle 33">
            <a:hlinkClick r:id="rId17" action="ppaction://hlinksldjump"/>
            <a:extLst>
              <a:ext uri="{FF2B5EF4-FFF2-40B4-BE49-F238E27FC236}">
                <a16:creationId xmlns:a16="http://schemas.microsoft.com/office/drawing/2014/main" id="{593A2F87-362E-49AF-9E5A-9EC36EE65D92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165288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Espace réservé du contenu 4">
            <a:extLst>
              <a:ext uri="{FF2B5EF4-FFF2-40B4-BE49-F238E27FC236}">
                <a16:creationId xmlns:a16="http://schemas.microsoft.com/office/drawing/2014/main" id="{FA4CFA94-C729-4C9B-B904-5BFAB4FF5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351833"/>
              </p:ext>
            </p:extLst>
          </p:nvPr>
        </p:nvGraphicFramePr>
        <p:xfrm>
          <a:off x="2715209" y="961052"/>
          <a:ext cx="7595118" cy="538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itre 1">
            <a:extLst>
              <a:ext uri="{FF2B5EF4-FFF2-40B4-BE49-F238E27FC236}">
                <a16:creationId xmlns:a16="http://schemas.microsoft.com/office/drawing/2014/main" id="{202DA4FA-E987-4855-B65E-1D80BBDCCEF6}"/>
              </a:ext>
            </a:extLst>
          </p:cNvPr>
          <p:cNvSpPr txBox="1">
            <a:spLocks/>
          </p:cNvSpPr>
          <p:nvPr/>
        </p:nvSpPr>
        <p:spPr>
          <a:xfrm>
            <a:off x="2715209" y="16297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1281F132-E527-43C1-BEF1-51DD7F55C4D4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4F97BA03-054B-43F3-8CCF-B0A034795B44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1" name="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CBB3141A-508F-4017-843C-675C1C9DC0CD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0CCE77D2-7A81-4D53-B1FA-BFC9E1365070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3" name="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CD69802A-06EA-4BF4-A0DD-DBBCBE3FFB7E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4" name="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71852CD3-3CB9-4E03-8575-1BA93A697552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5" name="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76DE044A-1F51-47E1-BD2F-3D7B28A72A43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6" name="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7175800F-937D-4CC6-852A-F08CC8EB2490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7" name="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63B35C28-005E-4B11-984B-7BEC53B9E551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28" name="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CB8896F2-6927-41A7-BD69-DC6A783C1085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29" name="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1E52F1CD-6B15-47BD-8EB2-598366C929DC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0" name="Rectangle 29">
            <a:hlinkClick r:id="rId18" action="ppaction://hlinksldjump"/>
            <a:extLst>
              <a:ext uri="{FF2B5EF4-FFF2-40B4-BE49-F238E27FC236}">
                <a16:creationId xmlns:a16="http://schemas.microsoft.com/office/drawing/2014/main" id="{26BCBA79-650F-4BF9-8CE3-3E55833A6465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1" name="Rectangle 30">
            <a:hlinkClick r:id="rId19" action="ppaction://hlinksldjump"/>
            <a:extLst>
              <a:ext uri="{FF2B5EF4-FFF2-40B4-BE49-F238E27FC236}">
                <a16:creationId xmlns:a16="http://schemas.microsoft.com/office/drawing/2014/main" id="{16A086C2-16BB-4832-9360-8FBE00E1CB0A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2" name="Rectangle 31">
            <a:hlinkClick r:id="rId20" action="ppaction://hlinksldjump"/>
            <a:extLst>
              <a:ext uri="{FF2B5EF4-FFF2-40B4-BE49-F238E27FC236}">
                <a16:creationId xmlns:a16="http://schemas.microsoft.com/office/drawing/2014/main" id="{C4967676-579C-4A74-B45D-E6B27E972490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3" name="Rectangle 32">
            <a:hlinkClick r:id="rId21" action="ppaction://hlinksldjump"/>
            <a:extLst>
              <a:ext uri="{FF2B5EF4-FFF2-40B4-BE49-F238E27FC236}">
                <a16:creationId xmlns:a16="http://schemas.microsoft.com/office/drawing/2014/main" id="{8F1C28D6-9913-43D2-AA44-0ED8E5D49311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264909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778048A-828C-410B-959A-3819CB1C7002}"/>
              </a:ext>
            </a:extLst>
          </p:cNvPr>
          <p:cNvSpPr txBox="1">
            <a:spLocks/>
          </p:cNvSpPr>
          <p:nvPr/>
        </p:nvSpPr>
        <p:spPr>
          <a:xfrm>
            <a:off x="2434339" y="838827"/>
            <a:ext cx="4186238" cy="57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rebuchet MS" panose="020B0603020202020204" pitchFamily="34" charset="0"/>
              </a:rPr>
              <a:t>Fiche produit avant</a:t>
            </a:r>
          </a:p>
        </p:txBody>
      </p:sp>
      <p:pic>
        <p:nvPicPr>
          <p:cNvPr id="18" name="Espace réservé du contenu 7">
            <a:extLst>
              <a:ext uri="{FF2B5EF4-FFF2-40B4-BE49-F238E27FC236}">
                <a16:creationId xmlns:a16="http://schemas.microsoft.com/office/drawing/2014/main" id="{43521BFF-FC49-4910-A684-6FBD13E9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10" y="1567093"/>
            <a:ext cx="8502258" cy="4891608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EE2E3C21-95A6-4D2D-A27D-AEFFDB1331E7}"/>
              </a:ext>
            </a:extLst>
          </p:cNvPr>
          <p:cNvSpPr txBox="1">
            <a:spLocks/>
          </p:cNvSpPr>
          <p:nvPr/>
        </p:nvSpPr>
        <p:spPr>
          <a:xfrm>
            <a:off x="2582510" y="16297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:a16="http://schemas.microsoft.com/office/drawing/2014/main" id="{F53A78E7-6B19-44BA-BCBE-35691C47A695}"/>
              </a:ext>
            </a:extLst>
          </p:cNvPr>
          <p:cNvSpPr/>
          <p:nvPr/>
        </p:nvSpPr>
        <p:spPr>
          <a:xfrm>
            <a:off x="252349" y="230646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</a:t>
            </a:r>
          </a:p>
        </p:txBody>
      </p:sp>
      <p:sp>
        <p:nvSpPr>
          <p:cNvPr id="21" name="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CD6BA840-54E5-4672-8A2E-D6034520C3EB}"/>
              </a:ext>
            </a:extLst>
          </p:cNvPr>
          <p:cNvSpPr/>
          <p:nvPr/>
        </p:nvSpPr>
        <p:spPr>
          <a:xfrm>
            <a:off x="252349" y="2948375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la demande</a:t>
            </a:r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AC31C209-C5D6-4791-BA1A-32A186534837}"/>
              </a:ext>
            </a:extLst>
          </p:cNvPr>
          <p:cNvSpPr/>
          <p:nvPr/>
        </p:nvSpPr>
        <p:spPr>
          <a:xfrm>
            <a:off x="252349" y="2623497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l’Entreprise 1</a:t>
            </a:r>
          </a:p>
        </p:txBody>
      </p:sp>
      <p:sp>
        <p:nvSpPr>
          <p:cNvPr id="23" name="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2CAEEADF-4801-43BD-89B8-AA726C884260}"/>
              </a:ext>
            </a:extLst>
          </p:cNvPr>
          <p:cNvSpPr/>
          <p:nvPr/>
        </p:nvSpPr>
        <p:spPr>
          <a:xfrm>
            <a:off x="252349" y="3273253"/>
            <a:ext cx="1977656" cy="2884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Fiche avant modification</a:t>
            </a: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D8D63C87-DE14-4C38-BAFD-6354CF751A05}"/>
              </a:ext>
            </a:extLst>
          </p:cNvPr>
          <p:cNvSpPr/>
          <p:nvPr/>
        </p:nvSpPr>
        <p:spPr>
          <a:xfrm>
            <a:off x="252349" y="3900705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EBB5FE29-F316-4763-BBC3-0C5EB853CDC8}"/>
              </a:ext>
            </a:extLst>
          </p:cNvPr>
          <p:cNvSpPr/>
          <p:nvPr/>
        </p:nvSpPr>
        <p:spPr>
          <a:xfrm>
            <a:off x="252349" y="4217254"/>
            <a:ext cx="1977656" cy="289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1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F1D16750-46B9-40E1-95BC-3E49059770C7}"/>
              </a:ext>
            </a:extLst>
          </p:cNvPr>
          <p:cNvSpPr/>
          <p:nvPr/>
        </p:nvSpPr>
        <p:spPr>
          <a:xfrm>
            <a:off x="252349" y="454713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2</a:t>
            </a:r>
          </a:p>
        </p:txBody>
      </p:sp>
      <p:sp>
        <p:nvSpPr>
          <p:cNvPr id="27" name="Rectangle 26">
            <a:hlinkClick r:id="rId10" action="ppaction://hlinksldjump"/>
            <a:extLst>
              <a:ext uri="{FF2B5EF4-FFF2-40B4-BE49-F238E27FC236}">
                <a16:creationId xmlns:a16="http://schemas.microsoft.com/office/drawing/2014/main" id="{B9FE0503-B395-4A7B-A233-02A553702B4E}"/>
              </a:ext>
            </a:extLst>
          </p:cNvPr>
          <p:cNvSpPr/>
          <p:nvPr/>
        </p:nvSpPr>
        <p:spPr>
          <a:xfrm>
            <a:off x="252349" y="5199249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Résultats obtenus</a:t>
            </a:r>
          </a:p>
        </p:txBody>
      </p:sp>
      <p:sp>
        <p:nvSpPr>
          <p:cNvPr id="28" name="Rectangle 27">
            <a:hlinkClick r:id="rId11" action="ppaction://hlinksldjump"/>
            <a:extLst>
              <a:ext uri="{FF2B5EF4-FFF2-40B4-BE49-F238E27FC236}">
                <a16:creationId xmlns:a16="http://schemas.microsoft.com/office/drawing/2014/main" id="{CFD1F26D-6102-4F99-8D3C-BBE9E71B346E}"/>
              </a:ext>
            </a:extLst>
          </p:cNvPr>
          <p:cNvSpPr/>
          <p:nvPr/>
        </p:nvSpPr>
        <p:spPr>
          <a:xfrm>
            <a:off x="252349" y="4876142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Réalisation de la demande 3</a:t>
            </a:r>
          </a:p>
        </p:txBody>
      </p:sp>
      <p:sp>
        <p:nvSpPr>
          <p:cNvPr id="29" name="Rectangle 28">
            <a:hlinkClick r:id="rId12" action="ppaction://hlinksldjump"/>
            <a:extLst>
              <a:ext uri="{FF2B5EF4-FFF2-40B4-BE49-F238E27FC236}">
                <a16:creationId xmlns:a16="http://schemas.microsoft.com/office/drawing/2014/main" id="{DD1017FB-902D-4684-B2DF-4C0C2750D728}"/>
              </a:ext>
            </a:extLst>
          </p:cNvPr>
          <p:cNvSpPr/>
          <p:nvPr/>
        </p:nvSpPr>
        <p:spPr>
          <a:xfrm>
            <a:off x="252349" y="5522356"/>
            <a:ext cx="1977656" cy="269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Ce que ce stage m’a apporté</a:t>
            </a:r>
          </a:p>
        </p:txBody>
      </p:sp>
      <p:sp>
        <p:nvSpPr>
          <p:cNvPr id="30" name="Rectangle 29">
            <a:hlinkClick r:id="rId13" action="ppaction://hlinksldjump"/>
            <a:extLst>
              <a:ext uri="{FF2B5EF4-FFF2-40B4-BE49-F238E27FC236}">
                <a16:creationId xmlns:a16="http://schemas.microsoft.com/office/drawing/2014/main" id="{AF2E21C1-9FE4-4DC6-8EAC-AADB46966536}"/>
              </a:ext>
            </a:extLst>
          </p:cNvPr>
          <p:cNvSpPr/>
          <p:nvPr/>
        </p:nvSpPr>
        <p:spPr>
          <a:xfrm>
            <a:off x="252349" y="5837604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1" name="Rectangle 30">
            <a:hlinkClick r:id="rId14" action="ppaction://hlinksldjump"/>
            <a:extLst>
              <a:ext uri="{FF2B5EF4-FFF2-40B4-BE49-F238E27FC236}">
                <a16:creationId xmlns:a16="http://schemas.microsoft.com/office/drawing/2014/main" id="{729BD786-45EC-492A-9325-0A490ABF3A60}"/>
              </a:ext>
            </a:extLst>
          </p:cNvPr>
          <p:cNvSpPr/>
          <p:nvPr/>
        </p:nvSpPr>
        <p:spPr>
          <a:xfrm>
            <a:off x="252349" y="1664169"/>
            <a:ext cx="1977656" cy="282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Remerciements</a:t>
            </a:r>
          </a:p>
        </p:txBody>
      </p:sp>
      <p:sp>
        <p:nvSpPr>
          <p:cNvPr id="32" name="Rectangle 31">
            <a:hlinkClick r:id="rId15" action="ppaction://hlinksldjump"/>
            <a:extLst>
              <a:ext uri="{FF2B5EF4-FFF2-40B4-BE49-F238E27FC236}">
                <a16:creationId xmlns:a16="http://schemas.microsoft.com/office/drawing/2014/main" id="{0F4A8B1E-0F39-4D10-871C-5CEE0982A534}"/>
              </a:ext>
            </a:extLst>
          </p:cNvPr>
          <p:cNvSpPr/>
          <p:nvPr/>
        </p:nvSpPr>
        <p:spPr>
          <a:xfrm>
            <a:off x="252349" y="1339291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du stagiaire</a:t>
            </a:r>
          </a:p>
        </p:txBody>
      </p:sp>
      <p:sp>
        <p:nvSpPr>
          <p:cNvPr id="33" name="Rectangle 32">
            <a:hlinkClick r:id="rId16" action="ppaction://hlinksldjump"/>
            <a:extLst>
              <a:ext uri="{FF2B5EF4-FFF2-40B4-BE49-F238E27FC236}">
                <a16:creationId xmlns:a16="http://schemas.microsoft.com/office/drawing/2014/main" id="{E6D8AEF3-BBE4-49C5-A8F7-9CDE50A08EDC}"/>
              </a:ext>
            </a:extLst>
          </p:cNvPr>
          <p:cNvSpPr/>
          <p:nvPr/>
        </p:nvSpPr>
        <p:spPr>
          <a:xfrm>
            <a:off x="252349" y="1975096"/>
            <a:ext cx="1977656" cy="2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4" name="Rectangle 33">
            <a:hlinkClick r:id="rId17" action="ppaction://hlinksldjump"/>
            <a:extLst>
              <a:ext uri="{FF2B5EF4-FFF2-40B4-BE49-F238E27FC236}">
                <a16:creationId xmlns:a16="http://schemas.microsoft.com/office/drawing/2014/main" id="{D09F77ED-39F0-4F24-8C8B-81781A858A7B}"/>
              </a:ext>
            </a:extLst>
          </p:cNvPr>
          <p:cNvSpPr/>
          <p:nvPr/>
        </p:nvSpPr>
        <p:spPr>
          <a:xfrm>
            <a:off x="252349" y="3580198"/>
            <a:ext cx="1977656" cy="288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rebuchet MS" panose="020B0603020202020204" pitchFamily="34" charset="0"/>
              </a:rPr>
              <a:t>Technologies utilisés</a:t>
            </a:r>
          </a:p>
        </p:txBody>
      </p:sp>
    </p:spTree>
    <p:extLst>
      <p:ext uri="{BB962C8B-B14F-4D97-AF65-F5344CB8AC3E}">
        <p14:creationId xmlns:p14="http://schemas.microsoft.com/office/powerpoint/2010/main" val="90493406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1028</Words>
  <Application>Microsoft Office PowerPoint</Application>
  <PresentationFormat>Grand écran</PresentationFormat>
  <Paragraphs>295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Trebuchet MS</vt:lpstr>
      <vt:lpstr>Wingdings 3</vt:lpstr>
      <vt:lpstr>Brin</vt:lpstr>
      <vt:lpstr>Soutenance de stage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Lemaire Sophie</dc:creator>
  <cp:lastModifiedBy>Lemaire Sophie</cp:lastModifiedBy>
  <cp:revision>18</cp:revision>
  <dcterms:created xsi:type="dcterms:W3CDTF">2017-07-03T20:15:20Z</dcterms:created>
  <dcterms:modified xsi:type="dcterms:W3CDTF">2017-07-03T21:44:32Z</dcterms:modified>
</cp:coreProperties>
</file>