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5" r:id="rId6"/>
    <p:sldId id="260" r:id="rId7"/>
    <p:sldId id="261" r:id="rId8"/>
    <p:sldId id="262" r:id="rId9"/>
    <p:sldId id="263" r:id="rId10"/>
    <p:sldId id="27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C9EC-F0E8-44AE-B77B-C5670C4D2E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9D723F-9E4A-4E07-B829-000EB803AEAA}">
      <dgm:prSet phldrT="[Texte]"/>
      <dgm:spPr/>
      <dgm:t>
        <a:bodyPr/>
        <a:lstStyle/>
        <a:p>
          <a:r>
            <a:rPr lang="fr-FR" dirty="0"/>
            <a:t>Formation de DISII</a:t>
          </a:r>
        </a:p>
      </dgm:t>
    </dgm:pt>
    <dgm:pt modelId="{EF55482F-C537-4E7D-B786-1A77A6A8053A}" type="parTrans" cxnId="{A849174C-64C6-4F75-91C3-4E49DD337292}">
      <dgm:prSet/>
      <dgm:spPr/>
      <dgm:t>
        <a:bodyPr/>
        <a:lstStyle/>
        <a:p>
          <a:endParaRPr lang="fr-FR"/>
        </a:p>
      </dgm:t>
    </dgm:pt>
    <dgm:pt modelId="{D2BBDABF-2763-4DFD-A522-357AB0E165CC}" type="sibTrans" cxnId="{A849174C-64C6-4F75-91C3-4E49DD337292}">
      <dgm:prSet/>
      <dgm:spPr/>
      <dgm:t>
        <a:bodyPr/>
        <a:lstStyle/>
        <a:p>
          <a:endParaRPr lang="fr-FR"/>
        </a:p>
      </dgm:t>
    </dgm:pt>
    <dgm:pt modelId="{81C8AD03-D97E-49D4-AA14-5602BA7D5277}">
      <dgm:prSet phldrT="[Texte]"/>
      <dgm:spPr/>
      <dgm:t>
        <a:bodyPr/>
        <a:lstStyle/>
        <a:p>
          <a:r>
            <a:rPr lang="fr-FR" dirty="0"/>
            <a:t>Ce stage finalise mon parcours en DISII</a:t>
          </a:r>
        </a:p>
      </dgm:t>
    </dgm:pt>
    <dgm:pt modelId="{377FBAC6-3137-462C-9D81-AABC6107C0B7}" type="parTrans" cxnId="{D4BB6FA2-C28E-404C-BAEB-E390AEDE34E9}">
      <dgm:prSet/>
      <dgm:spPr/>
      <dgm:t>
        <a:bodyPr/>
        <a:lstStyle/>
        <a:p>
          <a:endParaRPr lang="fr-FR"/>
        </a:p>
      </dgm:t>
    </dgm:pt>
    <dgm:pt modelId="{29DD6BBF-4C2D-452A-A4E1-165CB7033CC8}" type="sibTrans" cxnId="{D4BB6FA2-C28E-404C-BAEB-E390AEDE34E9}">
      <dgm:prSet/>
      <dgm:spPr/>
      <dgm:t>
        <a:bodyPr/>
        <a:lstStyle/>
        <a:p>
          <a:endParaRPr lang="fr-FR"/>
        </a:p>
      </dgm:t>
    </dgm:pt>
    <dgm:pt modelId="{90BCC091-B229-4E34-B443-1A4B632AB52E}">
      <dgm:prSet phldrT="[Texte]"/>
      <dgm:spPr/>
      <dgm:t>
        <a:bodyPr/>
        <a:lstStyle/>
        <a:p>
          <a:r>
            <a:rPr lang="fr-FR" dirty="0"/>
            <a:t>Développement de nombreuses compétences</a:t>
          </a:r>
        </a:p>
      </dgm:t>
    </dgm:pt>
    <dgm:pt modelId="{F63E217E-668E-4570-A904-252A90315E9D}" type="parTrans" cxnId="{62AD75FE-73C3-415E-9218-C315EB7667E4}">
      <dgm:prSet/>
      <dgm:spPr/>
      <dgm:t>
        <a:bodyPr/>
        <a:lstStyle/>
        <a:p>
          <a:endParaRPr lang="fr-FR"/>
        </a:p>
      </dgm:t>
    </dgm:pt>
    <dgm:pt modelId="{647E07A8-A0C1-45D1-8BEA-BA043B3A1C8F}" type="sibTrans" cxnId="{62AD75FE-73C3-415E-9218-C315EB7667E4}">
      <dgm:prSet/>
      <dgm:spPr/>
      <dgm:t>
        <a:bodyPr/>
        <a:lstStyle/>
        <a:p>
          <a:endParaRPr lang="fr-FR"/>
        </a:p>
      </dgm:t>
    </dgm:pt>
    <dgm:pt modelId="{56425B00-E798-4980-8AB7-C723FDF9D5AD}" type="pres">
      <dgm:prSet presAssocID="{6196C9EC-F0E8-44AE-B77B-C5670C4D2E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7CF7F00-00AF-4E9F-9F66-44561AB35EA4}" type="pres">
      <dgm:prSet presAssocID="{719D723F-9E4A-4E07-B829-000EB803AEAA}" presName="node" presStyleLbl="node1" presStyleIdx="0" presStyleCnt="3" custScaleX="130264" custScaleY="52412" custLinFactNeighborX="-1061" custLinFactNeighborY="-461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7A71AA-E158-400E-A7CF-11B17CA68C92}" type="pres">
      <dgm:prSet presAssocID="{D2BBDABF-2763-4DFD-A522-357AB0E165CC}" presName="sibTrans" presStyleCnt="0"/>
      <dgm:spPr/>
    </dgm:pt>
    <dgm:pt modelId="{E9B198C5-0082-45AC-B24E-B9B97E2E4BB4}" type="pres">
      <dgm:prSet presAssocID="{81C8AD03-D97E-49D4-AA14-5602BA7D5277}" presName="node" presStyleLbl="node1" presStyleIdx="1" presStyleCnt="3" custScaleX="242637" custScaleY="54881" custLinFactNeighborX="267" custLinFactNeighborY="781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BCB7B3-E066-41F7-9518-FC3A7920FA6C}" type="pres">
      <dgm:prSet presAssocID="{29DD6BBF-4C2D-452A-A4E1-165CB7033CC8}" presName="sibTrans" presStyleCnt="0"/>
      <dgm:spPr/>
    </dgm:pt>
    <dgm:pt modelId="{3D9EF0A8-1B8B-434E-A1A1-7DE83F3B8B4D}" type="pres">
      <dgm:prSet presAssocID="{90BCC091-B229-4E34-B443-1A4B632AB52E}" presName="node" presStyleLbl="node1" presStyleIdx="2" presStyleCnt="3" custScaleX="284290" custScaleY="66553" custLinFactY="-5069" custLinFactNeighborX="-531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3483F6-94DA-4BC1-985D-CC871531AE93}" type="presOf" srcId="{719D723F-9E4A-4E07-B829-000EB803AEAA}" destId="{57CF7F00-00AF-4E9F-9F66-44561AB35EA4}" srcOrd="0" destOrd="0" presId="urn:microsoft.com/office/officeart/2005/8/layout/default"/>
    <dgm:cxn modelId="{D4BB6FA2-C28E-404C-BAEB-E390AEDE34E9}" srcId="{6196C9EC-F0E8-44AE-B77B-C5670C4D2EE3}" destId="{81C8AD03-D97E-49D4-AA14-5602BA7D5277}" srcOrd="1" destOrd="0" parTransId="{377FBAC6-3137-462C-9D81-AABC6107C0B7}" sibTransId="{29DD6BBF-4C2D-452A-A4E1-165CB7033CC8}"/>
    <dgm:cxn modelId="{F10B8744-1C83-4103-813D-D464FE9156AD}" type="presOf" srcId="{90BCC091-B229-4E34-B443-1A4B632AB52E}" destId="{3D9EF0A8-1B8B-434E-A1A1-7DE83F3B8B4D}" srcOrd="0" destOrd="0" presId="urn:microsoft.com/office/officeart/2005/8/layout/default"/>
    <dgm:cxn modelId="{62AD75FE-73C3-415E-9218-C315EB7667E4}" srcId="{6196C9EC-F0E8-44AE-B77B-C5670C4D2EE3}" destId="{90BCC091-B229-4E34-B443-1A4B632AB52E}" srcOrd="2" destOrd="0" parTransId="{F63E217E-668E-4570-A904-252A90315E9D}" sibTransId="{647E07A8-A0C1-45D1-8BEA-BA043B3A1C8F}"/>
    <dgm:cxn modelId="{79B98D46-C61F-46F8-A69E-83EE031E4A3D}" type="presOf" srcId="{81C8AD03-D97E-49D4-AA14-5602BA7D5277}" destId="{E9B198C5-0082-45AC-B24E-B9B97E2E4BB4}" srcOrd="0" destOrd="0" presId="urn:microsoft.com/office/officeart/2005/8/layout/default"/>
    <dgm:cxn modelId="{0BB149A7-9E52-40C8-9CB9-B9A22A2412B9}" type="presOf" srcId="{6196C9EC-F0E8-44AE-B77B-C5670C4D2EE3}" destId="{56425B00-E798-4980-8AB7-C723FDF9D5AD}" srcOrd="0" destOrd="0" presId="urn:microsoft.com/office/officeart/2005/8/layout/default"/>
    <dgm:cxn modelId="{A849174C-64C6-4F75-91C3-4E49DD337292}" srcId="{6196C9EC-F0E8-44AE-B77B-C5670C4D2EE3}" destId="{719D723F-9E4A-4E07-B829-000EB803AEAA}" srcOrd="0" destOrd="0" parTransId="{EF55482F-C537-4E7D-B786-1A77A6A8053A}" sibTransId="{D2BBDABF-2763-4DFD-A522-357AB0E165CC}"/>
    <dgm:cxn modelId="{AE9B9F6A-7456-4926-BACD-95305F57236D}" type="presParOf" srcId="{56425B00-E798-4980-8AB7-C723FDF9D5AD}" destId="{57CF7F00-00AF-4E9F-9F66-44561AB35EA4}" srcOrd="0" destOrd="0" presId="urn:microsoft.com/office/officeart/2005/8/layout/default"/>
    <dgm:cxn modelId="{1598B20A-9A1D-42CD-BEFE-B0906593E1FB}" type="presParOf" srcId="{56425B00-E798-4980-8AB7-C723FDF9D5AD}" destId="{507A71AA-E158-400E-A7CF-11B17CA68C92}" srcOrd="1" destOrd="0" presId="urn:microsoft.com/office/officeart/2005/8/layout/default"/>
    <dgm:cxn modelId="{74F46CE4-CD8A-4361-B040-9B6446E83266}" type="presParOf" srcId="{56425B00-E798-4980-8AB7-C723FDF9D5AD}" destId="{E9B198C5-0082-45AC-B24E-B9B97E2E4BB4}" srcOrd="2" destOrd="0" presId="urn:microsoft.com/office/officeart/2005/8/layout/default"/>
    <dgm:cxn modelId="{AD0EA185-9B38-4008-B85E-C6DC88D77C83}" type="presParOf" srcId="{56425B00-E798-4980-8AB7-C723FDF9D5AD}" destId="{84BCB7B3-E066-41F7-9518-FC3A7920FA6C}" srcOrd="3" destOrd="0" presId="urn:microsoft.com/office/officeart/2005/8/layout/default"/>
    <dgm:cxn modelId="{DF53D2B9-70BA-4C5E-8618-52319044BDED}" type="presParOf" srcId="{56425B00-E798-4980-8AB7-C723FDF9D5AD}" destId="{3D9EF0A8-1B8B-434E-A1A1-7DE83F3B8B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D83AA39F-888C-4C2F-87D0-017961FFBEE0}">
      <dgm:prSet phldrT="[Texte]"/>
      <dgm:spPr/>
      <dgm:t>
        <a:bodyPr/>
        <a:lstStyle/>
        <a:p>
          <a:r>
            <a:rPr lang="fr-FR" dirty="0"/>
            <a:t>Créer les fiches des différents produits</a:t>
          </a:r>
        </a:p>
      </dgm:t>
    </dgm:pt>
    <dgm:pt modelId="{68F816B9-2969-4C03-9EB0-A07D18928FFF}" type="parTrans" cxnId="{7FFED189-1594-46A2-A872-A5B758466651}">
      <dgm:prSet/>
      <dgm:spPr/>
      <dgm:t>
        <a:bodyPr/>
        <a:lstStyle/>
        <a:p>
          <a:endParaRPr lang="fr-FR"/>
        </a:p>
      </dgm:t>
    </dgm:pt>
    <dgm:pt modelId="{91FA846C-8EC7-4D9A-AB03-3E31E446C342}" type="sibTrans" cxnId="{7FFED189-1594-46A2-A872-A5B758466651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3" custLinFactNeighborX="2188" custLinFactNeighborY="91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3" custScaleX="100202" custScaleY="105664" custLinFactNeighborX="190" custLinFactNeighborY="91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59B982-98E3-4768-A2A6-9A159E5C13C3}" type="pres">
      <dgm:prSet presAssocID="{89FF397D-5BC5-4717-9FFB-9611CFCC29EA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1" presStyleCnt="3" custLinFactNeighborX="1824" custLinFactNeighborY="47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1" presStyleCnt="3" custLinFactNeighborX="380" custLinFactNeighborY="47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C1834-C713-4994-80E5-DC7907B43DCB}" type="pres">
      <dgm:prSet presAssocID="{D2E4AF21-8B78-4270-8A77-361819031BDB}" presName="spacing" presStyleCnt="0"/>
      <dgm:spPr/>
    </dgm:pt>
    <dgm:pt modelId="{36CB4E5E-F655-472A-9522-DDFA7616468E}" type="pres">
      <dgm:prSet presAssocID="{D83AA39F-888C-4C2F-87D0-017961FFBEE0}" presName="composite" presStyleCnt="0"/>
      <dgm:spPr/>
    </dgm:pt>
    <dgm:pt modelId="{01CEE01E-429D-4DC3-9F82-6E3AE495F3FF}" type="pres">
      <dgm:prSet presAssocID="{D83AA39F-888C-4C2F-87D0-017961FFBEE0}" presName="imgShp" presStyleLbl="fgImgPlace1" presStyleIdx="2" presStyleCnt="3" custLinFactNeighborX="1824" custLinFactNeighborY="-82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fr-FR"/>
        </a:p>
      </dgm:t>
    </dgm:pt>
    <dgm:pt modelId="{AAC4C58A-688A-4470-97F9-CC66F4A27A0C}" type="pres">
      <dgm:prSet presAssocID="{D83AA39F-888C-4C2F-87D0-017961FFBEE0}" presName="txShp" presStyleLbl="node1" presStyleIdx="2" presStyleCnt="3" custLinFactNeighborX="380" custLinFactNeighborY="-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7FFED189-1594-46A2-A872-A5B758466651}" srcId="{DCE7615C-55AC-43E8-AFAD-5A5F1153E9E9}" destId="{D83AA39F-888C-4C2F-87D0-017961FFBEE0}" srcOrd="2" destOrd="0" parTransId="{68F816B9-2969-4C03-9EB0-A07D18928FFF}" sibTransId="{91FA846C-8EC7-4D9A-AB03-3E31E446C342}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1E733B33-5A09-40A4-83E7-705A809D0DB3}" srcId="{DCE7615C-55AC-43E8-AFAD-5A5F1153E9E9}" destId="{104071D2-8A57-465E-8069-473C93968D59}" srcOrd="1" destOrd="0" parTransId="{1BF65AC2-34BD-44EF-A8F6-6FCCF2BF267E}" sibTransId="{D2E4AF21-8B78-4270-8A77-361819031BDB}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042757F7-1F4E-42CD-B096-C510B27DC2CB}" type="presOf" srcId="{D83AA39F-888C-4C2F-87D0-017961FFBEE0}" destId="{AAC4C58A-688A-4470-97F9-CC66F4A27A0C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A3E28E7F-87F2-4862-8F5C-B7FE1F94746D}" type="presParOf" srcId="{66BF7D26-9E65-4651-A907-E96462535EE0}" destId="{B7BA80C6-BC47-487C-B1AA-9D7BC8D46BF3}" srcOrd="2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  <dgm:cxn modelId="{988CDA5C-D8C1-4221-A555-3FB7546EAFF8}" type="presParOf" srcId="{66BF7D26-9E65-4651-A907-E96462535EE0}" destId="{D3CC1834-C713-4994-80E5-DC7907B43DCB}" srcOrd="3" destOrd="0" presId="urn:microsoft.com/office/officeart/2005/8/layout/vList3"/>
    <dgm:cxn modelId="{BA29DD53-F42E-415C-B714-A0F91ACBD7C0}" type="presParOf" srcId="{66BF7D26-9E65-4651-A907-E96462535EE0}" destId="{36CB4E5E-F655-472A-9522-DDFA7616468E}" srcOrd="4" destOrd="0" presId="urn:microsoft.com/office/officeart/2005/8/layout/vList3"/>
    <dgm:cxn modelId="{37C9F25D-8A4C-41B1-AC6F-11512D2C630D}" type="presParOf" srcId="{36CB4E5E-F655-472A-9522-DDFA7616468E}" destId="{01CEE01E-429D-4DC3-9F82-6E3AE495F3FF}" srcOrd="0" destOrd="0" presId="urn:microsoft.com/office/officeart/2005/8/layout/vList3"/>
    <dgm:cxn modelId="{435F861E-9CD5-4AD4-9AA7-D420B082A6DB}" type="presParOf" srcId="{36CB4E5E-F655-472A-9522-DDFA7616468E}" destId="{AAC4C58A-688A-4470-97F9-CC66F4A27A0C}" srcOrd="1" destOrd="0" presId="urn:microsoft.com/office/officeart/2005/8/layout/vList3"/>
  </dgm:cxnLst>
  <dgm:bg>
    <a:solidFill>
      <a:schemeClr val="accent1">
        <a:tint val="50000"/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/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/>
            <a:t>Plus d’autonomie et une intégration plus facile en entreprise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/>
            <a:t>Une plus grande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F00-00AF-4E9F-9F66-44561AB35EA4}">
      <dsp:nvSpPr>
        <dsp:cNvPr id="0" name=""/>
        <dsp:cNvSpPr/>
      </dsp:nvSpPr>
      <dsp:spPr>
        <a:xfrm>
          <a:off x="2394954" y="30356"/>
          <a:ext cx="3745391" cy="90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Formation de DISII</a:t>
          </a:r>
        </a:p>
      </dsp:txBody>
      <dsp:txXfrm>
        <a:off x="2394954" y="30356"/>
        <a:ext cx="3745391" cy="904179"/>
      </dsp:txXfrm>
    </dsp:sp>
    <dsp:sp modelId="{E9B198C5-0082-45AC-B24E-B9B97E2E4BB4}">
      <dsp:nvSpPr>
        <dsp:cNvPr id="0" name=""/>
        <dsp:cNvSpPr/>
      </dsp:nvSpPr>
      <dsp:spPr>
        <a:xfrm>
          <a:off x="817645" y="3366199"/>
          <a:ext cx="6976374" cy="94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Ce stage finalise mon parcours en DISII</a:t>
          </a:r>
        </a:p>
      </dsp:txBody>
      <dsp:txXfrm>
        <a:off x="817645" y="3366199"/>
        <a:ext cx="6976374" cy="946773"/>
      </dsp:txXfrm>
    </dsp:sp>
    <dsp:sp modelId="{3D9EF0A8-1B8B-434E-A1A1-7DE83F3B8B4D}">
      <dsp:nvSpPr>
        <dsp:cNvPr id="0" name=""/>
        <dsp:cNvSpPr/>
      </dsp:nvSpPr>
      <dsp:spPr>
        <a:xfrm>
          <a:off x="195890" y="1439748"/>
          <a:ext cx="8173995" cy="114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Développement de nombreuses compétences</a:t>
          </a:r>
        </a:p>
      </dsp:txBody>
      <dsp:txXfrm>
        <a:off x="195890" y="1439748"/>
        <a:ext cx="8173995" cy="114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31EA-F1C2-43DC-922C-71F6928D0635}">
      <dsp:nvSpPr>
        <dsp:cNvPr id="0" name=""/>
        <dsp:cNvSpPr/>
      </dsp:nvSpPr>
      <dsp:spPr>
        <a:xfrm rot="10800000">
          <a:off x="1642488" y="134720"/>
          <a:ext cx="5060955" cy="15569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Faire la mise en place d’un site en </a:t>
          </a:r>
          <a:r>
            <a:rPr lang="fr-FR" sz="2600" kern="1200" dirty="0" err="1"/>
            <a:t>osCommerce</a:t>
          </a:r>
          <a:r>
            <a:rPr lang="fr-FR" sz="2600" kern="1200" dirty="0"/>
            <a:t> sur internet</a:t>
          </a:r>
        </a:p>
      </dsp:txBody>
      <dsp:txXfrm rot="10800000">
        <a:off x="2031713" y="134720"/>
        <a:ext cx="4671730" cy="1556901"/>
      </dsp:txXfrm>
    </dsp:sp>
    <dsp:sp modelId="{46622112-5E23-4DEB-97D2-F6D528782321}">
      <dsp:nvSpPr>
        <dsp:cNvPr id="0" name=""/>
        <dsp:cNvSpPr/>
      </dsp:nvSpPr>
      <dsp:spPr>
        <a:xfrm>
          <a:off x="933509" y="176330"/>
          <a:ext cx="1473445" cy="147344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CA99-B335-4A02-8324-ED07E0382493}">
      <dsp:nvSpPr>
        <dsp:cNvPr id="0" name=""/>
        <dsp:cNvSpPr/>
      </dsp:nvSpPr>
      <dsp:spPr>
        <a:xfrm rot="10800000">
          <a:off x="1659736" y="2066374"/>
          <a:ext cx="5050753" cy="1473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Rechercher les infos des produits sur internet</a:t>
          </a:r>
        </a:p>
      </dsp:txBody>
      <dsp:txXfrm rot="10800000">
        <a:off x="2028097" y="2066374"/>
        <a:ext cx="4682392" cy="1473445"/>
      </dsp:txXfrm>
    </dsp:sp>
    <dsp:sp modelId="{96F1EE87-2EC2-4BD6-831A-33E367545868}">
      <dsp:nvSpPr>
        <dsp:cNvPr id="0" name=""/>
        <dsp:cNvSpPr/>
      </dsp:nvSpPr>
      <dsp:spPr>
        <a:xfrm>
          <a:off x="930696" y="2066374"/>
          <a:ext cx="1473445" cy="147344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4C58A-688A-4470-97F9-CC66F4A27A0C}">
      <dsp:nvSpPr>
        <dsp:cNvPr id="0" name=""/>
        <dsp:cNvSpPr/>
      </dsp:nvSpPr>
      <dsp:spPr>
        <a:xfrm rot="10800000">
          <a:off x="1659736" y="3789226"/>
          <a:ext cx="5050753" cy="1473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Créer les fiches des différents produits</a:t>
          </a:r>
        </a:p>
      </dsp:txBody>
      <dsp:txXfrm rot="10800000">
        <a:off x="2028097" y="3789226"/>
        <a:ext cx="4682392" cy="1473445"/>
      </dsp:txXfrm>
    </dsp:sp>
    <dsp:sp modelId="{01CEE01E-429D-4DC3-9F82-6E3AE495F3FF}">
      <dsp:nvSpPr>
        <dsp:cNvPr id="0" name=""/>
        <dsp:cNvSpPr/>
      </dsp:nvSpPr>
      <dsp:spPr>
        <a:xfrm>
          <a:off x="930696" y="3789226"/>
          <a:ext cx="1473445" cy="14734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986-4B9C-45E2-A420-5F40792588D1}">
      <dsp:nvSpPr>
        <dsp:cNvPr id="0" name=""/>
        <dsp:cNvSpPr/>
      </dsp:nvSpPr>
      <dsp:spPr>
        <a:xfrm>
          <a:off x="393936" y="833050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Confirmation dans ma reconversion dans ce métier</a:t>
          </a:r>
        </a:p>
      </dsp:txBody>
      <dsp:txXfrm>
        <a:off x="393936" y="833050"/>
        <a:ext cx="7090854" cy="644623"/>
      </dsp:txXfrm>
    </dsp:sp>
    <dsp:sp modelId="{4E1BDF66-CA1F-4A6E-986A-EDC67D19FF34}">
      <dsp:nvSpPr>
        <dsp:cNvPr id="0" name=""/>
        <dsp:cNvSpPr/>
      </dsp:nvSpPr>
      <dsp:spPr>
        <a:xfrm>
          <a:off x="39393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69F-1568-483B-9DDE-828A27C8C705}">
      <dsp:nvSpPr>
        <dsp:cNvPr id="0" name=""/>
        <dsp:cNvSpPr/>
      </dsp:nvSpPr>
      <dsp:spPr>
        <a:xfrm>
          <a:off x="1394534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A652-1966-41E0-A2CB-2FF7B4F38F65}">
      <dsp:nvSpPr>
        <dsp:cNvPr id="0" name=""/>
        <dsp:cNvSpPr/>
      </dsp:nvSpPr>
      <dsp:spPr>
        <a:xfrm>
          <a:off x="2395133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CC12-171D-4E63-ABBA-925CC05720A3}">
      <dsp:nvSpPr>
        <dsp:cNvPr id="0" name=""/>
        <dsp:cNvSpPr/>
      </dsp:nvSpPr>
      <dsp:spPr>
        <a:xfrm>
          <a:off x="3395731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45FC-A983-41E6-BF1F-D6B5DA8BF7C6}">
      <dsp:nvSpPr>
        <dsp:cNvPr id="0" name=""/>
        <dsp:cNvSpPr/>
      </dsp:nvSpPr>
      <dsp:spPr>
        <a:xfrm>
          <a:off x="4396329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E6A-37A8-48D0-99D2-4F00255CF6E7}">
      <dsp:nvSpPr>
        <dsp:cNvPr id="0" name=""/>
        <dsp:cNvSpPr/>
      </dsp:nvSpPr>
      <dsp:spPr>
        <a:xfrm>
          <a:off x="5396927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DA0-306B-4379-BAA6-34DE8773EB99}">
      <dsp:nvSpPr>
        <dsp:cNvPr id="0" name=""/>
        <dsp:cNvSpPr/>
      </dsp:nvSpPr>
      <dsp:spPr>
        <a:xfrm>
          <a:off x="639752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BE95-55A1-4498-B7E1-F96C3CE46228}">
      <dsp:nvSpPr>
        <dsp:cNvPr id="0" name=""/>
        <dsp:cNvSpPr/>
      </dsp:nvSpPr>
      <dsp:spPr>
        <a:xfrm>
          <a:off x="393936" y="1720096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Plus d’autonomie et une intégration plus facile en entreprise</a:t>
          </a:r>
        </a:p>
      </dsp:txBody>
      <dsp:txXfrm>
        <a:off x="393936" y="1720096"/>
        <a:ext cx="7090854" cy="644623"/>
      </dsp:txXfrm>
    </dsp:sp>
    <dsp:sp modelId="{A52A89E1-DCF3-4C91-B23D-265D59A5E113}">
      <dsp:nvSpPr>
        <dsp:cNvPr id="0" name=""/>
        <dsp:cNvSpPr/>
      </dsp:nvSpPr>
      <dsp:spPr>
        <a:xfrm>
          <a:off x="39393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0C7-E95F-41A7-8FE6-D854AB8F22E0}">
      <dsp:nvSpPr>
        <dsp:cNvPr id="0" name=""/>
        <dsp:cNvSpPr/>
      </dsp:nvSpPr>
      <dsp:spPr>
        <a:xfrm>
          <a:off x="1394534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37D3-B61A-4E66-A7D9-CBBAA0996B8F}">
      <dsp:nvSpPr>
        <dsp:cNvPr id="0" name=""/>
        <dsp:cNvSpPr/>
      </dsp:nvSpPr>
      <dsp:spPr>
        <a:xfrm>
          <a:off x="2395133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D854-EB3E-4417-8E82-65559CCF7614}">
      <dsp:nvSpPr>
        <dsp:cNvPr id="0" name=""/>
        <dsp:cNvSpPr/>
      </dsp:nvSpPr>
      <dsp:spPr>
        <a:xfrm>
          <a:off x="3395731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39CB-7EA3-4F25-91E4-FC04E067661F}">
      <dsp:nvSpPr>
        <dsp:cNvPr id="0" name=""/>
        <dsp:cNvSpPr/>
      </dsp:nvSpPr>
      <dsp:spPr>
        <a:xfrm>
          <a:off x="4396329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E372-0397-48E3-AF1A-FC7C8855022E}">
      <dsp:nvSpPr>
        <dsp:cNvPr id="0" name=""/>
        <dsp:cNvSpPr/>
      </dsp:nvSpPr>
      <dsp:spPr>
        <a:xfrm>
          <a:off x="5396927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A356-D4FA-432B-A119-4D46C41ABFC2}">
      <dsp:nvSpPr>
        <dsp:cNvPr id="0" name=""/>
        <dsp:cNvSpPr/>
      </dsp:nvSpPr>
      <dsp:spPr>
        <a:xfrm>
          <a:off x="639752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FF86-F9E1-4566-9D72-528A9E140339}">
      <dsp:nvSpPr>
        <dsp:cNvPr id="0" name=""/>
        <dsp:cNvSpPr/>
      </dsp:nvSpPr>
      <dsp:spPr>
        <a:xfrm>
          <a:off x="393936" y="2607141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Une plus grande confiance en moi</a:t>
          </a:r>
        </a:p>
      </dsp:txBody>
      <dsp:txXfrm>
        <a:off x="393936" y="2607141"/>
        <a:ext cx="7090854" cy="644623"/>
      </dsp:txXfrm>
    </dsp:sp>
    <dsp:sp modelId="{E4F82D13-4CA8-4962-9057-C72D750BDDBD}">
      <dsp:nvSpPr>
        <dsp:cNvPr id="0" name=""/>
        <dsp:cNvSpPr/>
      </dsp:nvSpPr>
      <dsp:spPr>
        <a:xfrm>
          <a:off x="39393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5AD5-2508-4F1A-894C-08A0F65A15A6}">
      <dsp:nvSpPr>
        <dsp:cNvPr id="0" name=""/>
        <dsp:cNvSpPr/>
      </dsp:nvSpPr>
      <dsp:spPr>
        <a:xfrm>
          <a:off x="1394534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AB816-AABB-473B-9FF8-50DB02BAB088}">
      <dsp:nvSpPr>
        <dsp:cNvPr id="0" name=""/>
        <dsp:cNvSpPr/>
      </dsp:nvSpPr>
      <dsp:spPr>
        <a:xfrm>
          <a:off x="2395133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712D-41FE-48DB-904B-D66B936A3834}">
      <dsp:nvSpPr>
        <dsp:cNvPr id="0" name=""/>
        <dsp:cNvSpPr/>
      </dsp:nvSpPr>
      <dsp:spPr>
        <a:xfrm>
          <a:off x="3395731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6991-24F3-4D51-8AD7-368E0BF1CCE5}">
      <dsp:nvSpPr>
        <dsp:cNvPr id="0" name=""/>
        <dsp:cNvSpPr/>
      </dsp:nvSpPr>
      <dsp:spPr>
        <a:xfrm>
          <a:off x="4396329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E155-07D5-47B7-B90C-321E10B97B51}">
      <dsp:nvSpPr>
        <dsp:cNvPr id="0" name=""/>
        <dsp:cNvSpPr/>
      </dsp:nvSpPr>
      <dsp:spPr>
        <a:xfrm>
          <a:off x="5396927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F1E2-F409-4A60-A5AB-CDB20B6B0A85}">
      <dsp:nvSpPr>
        <dsp:cNvPr id="0" name=""/>
        <dsp:cNvSpPr/>
      </dsp:nvSpPr>
      <dsp:spPr>
        <a:xfrm>
          <a:off x="639752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18" Type="http://schemas.openxmlformats.org/officeDocument/2006/relationships/image" Target="../media/image11.png"/><Relationship Id="rId3" Type="http://schemas.openxmlformats.org/officeDocument/2006/relationships/slide" Target="slide12.xml"/><Relationship Id="rId21" Type="http://schemas.openxmlformats.org/officeDocument/2006/relationships/image" Target="../media/image14.png"/><Relationship Id="rId7" Type="http://schemas.openxmlformats.org/officeDocument/2006/relationships/slide" Target="slide16.xml"/><Relationship Id="rId12" Type="http://schemas.openxmlformats.org/officeDocument/2006/relationships/slide" Target="slide7.xml"/><Relationship Id="rId17" Type="http://schemas.openxmlformats.org/officeDocument/2006/relationships/image" Target="../media/image10.png"/><Relationship Id="rId2" Type="http://schemas.openxmlformats.org/officeDocument/2006/relationships/slide" Target="slide11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24" Type="http://schemas.openxmlformats.org/officeDocument/2006/relationships/image" Target="../media/image6.png"/><Relationship Id="rId5" Type="http://schemas.openxmlformats.org/officeDocument/2006/relationships/slide" Target="slide15.xml"/><Relationship Id="rId15" Type="http://schemas.openxmlformats.org/officeDocument/2006/relationships/slide" Target="slide3.xml"/><Relationship Id="rId23" Type="http://schemas.openxmlformats.org/officeDocument/2006/relationships/image" Target="../media/image16.png"/><Relationship Id="rId10" Type="http://schemas.openxmlformats.org/officeDocument/2006/relationships/slide" Target="slide6.xml"/><Relationship Id="rId19" Type="http://schemas.openxmlformats.org/officeDocument/2006/relationships/image" Target="../media/image12.png"/><Relationship Id="rId4" Type="http://schemas.openxmlformats.org/officeDocument/2006/relationships/slide" Target="slide13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17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19.PNG"/><Relationship Id="rId7" Type="http://schemas.openxmlformats.org/officeDocument/2006/relationships/slide" Target="slide15.xml"/><Relationship Id="rId12" Type="http://schemas.openxmlformats.org/officeDocument/2006/relationships/slide" Target="slide6.xml"/><Relationship Id="rId17" Type="http://schemas.openxmlformats.org/officeDocument/2006/relationships/slide" Target="slide3.xml"/><Relationship Id="rId2" Type="http://schemas.openxmlformats.org/officeDocument/2006/relationships/image" Target="../media/image18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12.xml"/><Relationship Id="rId1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20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22.png"/><Relationship Id="rId7" Type="http://schemas.openxmlformats.org/officeDocument/2006/relationships/slide" Target="slide15.xml"/><Relationship Id="rId12" Type="http://schemas.openxmlformats.org/officeDocument/2006/relationships/slide" Target="slide6.xml"/><Relationship Id="rId17" Type="http://schemas.openxmlformats.org/officeDocument/2006/relationships/slide" Target="slide3.xml"/><Relationship Id="rId2" Type="http://schemas.openxmlformats.org/officeDocument/2006/relationships/image" Target="../media/image2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12.xml"/><Relationship Id="rId1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2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9.xml"/><Relationship Id="rId3" Type="http://schemas.openxmlformats.org/officeDocument/2006/relationships/diagramLayout" Target="../diagrams/layout3.xml"/><Relationship Id="rId21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7.xml"/><Relationship Id="rId2" Type="http://schemas.openxmlformats.org/officeDocument/2006/relationships/diagramData" Target="../diagrams/data3.xml"/><Relationship Id="rId16" Type="http://schemas.openxmlformats.org/officeDocument/2006/relationships/slide" Target="slide8.xml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14.xml"/><Relationship Id="rId5" Type="http://schemas.openxmlformats.org/officeDocument/2006/relationships/diagramColors" Target="../diagrams/colors3.xml"/><Relationship Id="rId15" Type="http://schemas.openxmlformats.org/officeDocument/2006/relationships/slide" Target="slide6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13.xml"/><Relationship Id="rId1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slide" Target="slide7.xml"/><Relationship Id="rId2" Type="http://schemas.openxmlformats.org/officeDocument/2006/relationships/slide" Target="slide11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5" Type="http://schemas.openxmlformats.org/officeDocument/2006/relationships/slide" Target="slide15.xml"/><Relationship Id="rId1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3.xml"/><Relationship Id="rId9" Type="http://schemas.openxmlformats.org/officeDocument/2006/relationships/slide" Target="slide10.xml"/><Relationship Id="rId1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2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4.jpg"/><Relationship Id="rId7" Type="http://schemas.openxmlformats.org/officeDocument/2006/relationships/slide" Target="slide15.xml"/><Relationship Id="rId12" Type="http://schemas.openxmlformats.org/officeDocument/2006/relationships/slide" Target="slide6.xml"/><Relationship Id="rId17" Type="http://schemas.openxmlformats.org/officeDocument/2006/relationships/slide" Target="slide3.xml"/><Relationship Id="rId2" Type="http://schemas.openxmlformats.org/officeDocument/2006/relationships/image" Target="../media/image3.jpg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12.xml"/><Relationship Id="rId1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9.xml"/><Relationship Id="rId3" Type="http://schemas.openxmlformats.org/officeDocument/2006/relationships/diagramLayout" Target="../diagrams/layout1.xml"/><Relationship Id="rId21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7.xml"/><Relationship Id="rId2" Type="http://schemas.openxmlformats.org/officeDocument/2006/relationships/diagramData" Target="../diagrams/data1.xml"/><Relationship Id="rId16" Type="http://schemas.openxmlformats.org/officeDocument/2006/relationships/slide" Target="slide8.xml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14.xml"/><Relationship Id="rId5" Type="http://schemas.openxmlformats.org/officeDocument/2006/relationships/diagramColors" Target="../diagrams/colors1.xml"/><Relationship Id="rId15" Type="http://schemas.openxmlformats.org/officeDocument/2006/relationships/slide" Target="slide6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13.xml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slide" Target="slide7.xml"/><Relationship Id="rId2" Type="http://schemas.openxmlformats.org/officeDocument/2006/relationships/slide" Target="slide11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5" Type="http://schemas.openxmlformats.org/officeDocument/2006/relationships/slide" Target="slide15.xml"/><Relationship Id="rId1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3.xml"/><Relationship Id="rId9" Type="http://schemas.openxmlformats.org/officeDocument/2006/relationships/slide" Target="slide10.xml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5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9.xml"/><Relationship Id="rId3" Type="http://schemas.openxmlformats.org/officeDocument/2006/relationships/diagramLayout" Target="../diagrams/layout2.xml"/><Relationship Id="rId21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7.xml"/><Relationship Id="rId2" Type="http://schemas.openxmlformats.org/officeDocument/2006/relationships/diagramData" Target="../diagrams/data2.xml"/><Relationship Id="rId16" Type="http://schemas.openxmlformats.org/officeDocument/2006/relationships/slide" Target="slide8.xml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4.xml"/><Relationship Id="rId5" Type="http://schemas.openxmlformats.org/officeDocument/2006/relationships/diagramColors" Target="../diagrams/colors2.xml"/><Relationship Id="rId15" Type="http://schemas.openxmlformats.org/officeDocument/2006/relationships/slide" Target="slide6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13.xml"/><Relationship Id="rId1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9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691D67-00D7-42AC-A908-AE1EDD7D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395" y="-265317"/>
            <a:ext cx="7766936" cy="1646302"/>
          </a:xfrm>
        </p:spPr>
        <p:txBody>
          <a:bodyPr/>
          <a:lstStyle/>
          <a:p>
            <a:pPr algn="ctr"/>
            <a:r>
              <a:rPr lang="fr-FR" sz="6000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8F682A6-EE08-4C6E-8679-06B13937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395" y="452740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Du 24 avril 2017 au 30 juin 2017 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72" y="1909234"/>
            <a:ext cx="201958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7799" y="181232"/>
            <a:ext cx="8596668" cy="1320800"/>
          </a:xfrm>
        </p:spPr>
        <p:txBody>
          <a:bodyPr/>
          <a:lstStyle/>
          <a:p>
            <a:r>
              <a:rPr lang="fr-FR" dirty="0" smtClean="0"/>
              <a:t>Technologies utilisés</a:t>
            </a:r>
            <a:endParaRPr lang="fr-FR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26" y="1293659"/>
            <a:ext cx="1377778" cy="137777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99" y="1269172"/>
            <a:ext cx="1030718" cy="144582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13" y="1223029"/>
            <a:ext cx="1587087" cy="158708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42" y="1741523"/>
            <a:ext cx="2240971" cy="47935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20" y="3367304"/>
            <a:ext cx="3122808" cy="79436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60" y="5014909"/>
            <a:ext cx="1798399" cy="13278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3" y="3440319"/>
            <a:ext cx="2902134" cy="72916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24" y="5014909"/>
            <a:ext cx="3779400" cy="6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52441F-AEF7-4868-BB23-238B713F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8" y="22868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307474" y="915177"/>
            <a:ext cx="8596668" cy="3880773"/>
          </a:xfrm>
        </p:spPr>
        <p:txBody>
          <a:bodyPr/>
          <a:lstStyle/>
          <a:p>
            <a:r>
              <a:rPr lang="fr-FR" dirty="0" smtClean="0"/>
              <a:t>Maquette</a:t>
            </a: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D215E327-68F2-4740-A2A9-AFCBA6F2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74" y="1534764"/>
            <a:ext cx="8506569" cy="5043287"/>
          </a:xfrm>
          <a:prstGeom prst="rect">
            <a:avLst/>
          </a:prstGeom>
        </p:spPr>
      </p:pic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87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37994F-E433-450E-8E5C-6052FC74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59" y="176666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5DE1BD-C2CB-4F98-9C6A-87C2397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72" y="1037869"/>
            <a:ext cx="8596668" cy="3880773"/>
          </a:xfrm>
        </p:spPr>
        <p:txBody>
          <a:bodyPr/>
          <a:lstStyle/>
          <a:p>
            <a:r>
              <a:rPr lang="fr-FR" sz="2000" dirty="0"/>
              <a:t>Fiches journalières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F262CF1-83FD-4903-A934-5E5ED251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2" y="1961020"/>
            <a:ext cx="4813344" cy="4536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277849-21AA-4C97-AB3D-7CDCF910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3" y="1961020"/>
            <a:ext cx="4813344" cy="4536033"/>
          </a:xfrm>
          <a:prstGeom prst="rect">
            <a:avLst/>
          </a:prstGeom>
        </p:spPr>
      </p:pic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8" name="Rectangle 37">
            <a:hlinkClick r:id="rId18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4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0E9DD37-1404-4FA1-ADA5-A5976B4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721" y="177702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FA5AE5-F7BB-48E2-BE96-4E260F78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92" y="945207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Graphique de GANTT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896AD6E-9459-482A-B25D-403711D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07" y="1977046"/>
            <a:ext cx="9866138" cy="4678935"/>
          </a:xfrm>
          <a:prstGeom prst="rect">
            <a:avLst/>
          </a:prstGeo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7" name="Rectangle 26">
            <a:hlinkClick r:id="rId8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0" name="Rectangle 29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1" name="Rectangle 30">
            <a:hlinkClick r:id="rId12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2" name="Rectangle 31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3" name="Rectangle 3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4" name="Rectangle 33">
            <a:hlinkClick r:id="rId15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5" name="Rectangle 34">
            <a:hlinkClick r:id="rId16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77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4A12571-E45D-4171-A715-4794793F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85" y="139168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B2C19E5-66D0-4D20-83D1-CF1544A2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0906" y="845431"/>
            <a:ext cx="9667406" cy="529947"/>
          </a:xfrm>
        </p:spPr>
        <p:txBody>
          <a:bodyPr/>
          <a:lstStyle/>
          <a:p>
            <a:r>
              <a:rPr lang="fr-FR" dirty="0"/>
              <a:t>Présentation d’une fiche faite en HTML, CSS et JAVASCRIPT pour le site en </a:t>
            </a:r>
            <a:r>
              <a:rPr lang="fr-FR" dirty="0" err="1"/>
              <a:t>osCommerce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22AFECDA-FEB8-43A1-8984-351A69462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2869" y="1573262"/>
            <a:ext cx="4672331" cy="505964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70669-03AA-44B4-84B4-7EBFE0D6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36" y="1573263"/>
            <a:ext cx="4486307" cy="5059645"/>
          </a:xfrm>
          <a:prstGeom prst="rect">
            <a:avLst/>
          </a:prstGeom>
        </p:spPr>
      </p:pic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30" name="Rectangle 29">
            <a:hlinkClick r:id="rId6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31" name="Rectangle 30">
            <a:hlinkClick r:id="rId7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4" name="Rectangle 3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5" name="Rectangle 3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7" name="Rectangle 3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8" name="Rectangle 3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9" name="Rectangle 3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40" name="Rectangle 3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41" name="Rectangle 4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42" name="Rectangle 41">
            <a:hlinkClick r:id="rId18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0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15C344-B2CD-41F5-B2DA-4FAD8C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81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B081B917-465C-445E-BB8A-DBE60E3A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95" y="979990"/>
            <a:ext cx="8179428" cy="5483185"/>
          </a:xfr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7" name="Rectangle 26">
            <a:hlinkClick r:id="rId8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0" name="Rectangle 29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1" name="Rectangle 30">
            <a:hlinkClick r:id="rId12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2" name="Rectangle 31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3" name="Rectangle 3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4" name="Rectangle 33">
            <a:hlinkClick r:id="rId15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5" name="Rectangle 34">
            <a:hlinkClick r:id="rId16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6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057329-0ADC-45A2-831B-915348A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96" y="1867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 que ce stage m’a apporté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xmlns="" id="{CC8DD170-16DB-4497-9FB7-3BDF8638D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16658"/>
              </p:ext>
            </p:extLst>
          </p:nvPr>
        </p:nvGraphicFramePr>
        <p:xfrm>
          <a:off x="2617480" y="1181160"/>
          <a:ext cx="7878727" cy="424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5" name="Rectangle 24">
            <a:hlinkClick r:id="rId9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6" name="Rectangle 25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7" name="Rectangle 2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8" name="Rectangle 27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9" name="Rectangle 28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0" name="Rectangle 29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1" name="Rectangle 30">
            <a:hlinkClick r:id="rId15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2" name="Rectangle 31">
            <a:hlinkClick r:id="rId16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3" name="Rectangle 32">
            <a:hlinkClick r:id="rId17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4" name="Rectangle 33">
            <a:hlinkClick r:id="rId18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5" name="Rectangle 34">
            <a:hlinkClick r:id="rId19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6" name="Rectangle 35">
            <a:hlinkClick r:id="rId20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7" name="Rectangle 36">
            <a:hlinkClick r:id="rId21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17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035CA9-4574-434A-807C-0D5E98BF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350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9D4F7CA-0EE1-477E-9BB4-E37DCE34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861" y="1632689"/>
            <a:ext cx="8890487" cy="4904241"/>
          </a:xfrm>
        </p:spPr>
        <p:txBody>
          <a:bodyPr>
            <a:normAutofit/>
          </a:bodyPr>
          <a:lstStyle/>
          <a:p>
            <a:r>
              <a:rPr lang="fr-FR" sz="2000" dirty="0"/>
              <a:t>J’ai atteint les objectifs demandés :</a:t>
            </a:r>
          </a:p>
          <a:p>
            <a:pPr lvl="2"/>
            <a:r>
              <a:rPr lang="fr-FR" sz="2000" dirty="0"/>
              <a:t>Refaire les fiches produits</a:t>
            </a:r>
          </a:p>
          <a:p>
            <a:pPr lvl="2"/>
            <a:r>
              <a:rPr lang="fr-FR" sz="2000" dirty="0"/>
              <a:t>Alléger les contenus</a:t>
            </a:r>
          </a:p>
          <a:p>
            <a:pPr lvl="2"/>
            <a:r>
              <a:rPr lang="fr-FR" sz="2000" dirty="0"/>
              <a:t>Mettre un bouton « Ajouter au panier »</a:t>
            </a:r>
          </a:p>
          <a:p>
            <a:pPr lvl="2"/>
            <a:r>
              <a:rPr lang="fr-FR" sz="2000" dirty="0"/>
              <a:t>Insérer les caractéristiques techniques</a:t>
            </a:r>
          </a:p>
          <a:p>
            <a:pPr lvl="2"/>
            <a:r>
              <a:rPr lang="fr-FR" sz="2000" dirty="0"/>
              <a:t>Création des fiches produits en HTML, CSS et JAVASCRIPT</a:t>
            </a:r>
          </a:p>
          <a:p>
            <a:r>
              <a:rPr lang="fr-FR" sz="2000" dirty="0"/>
              <a:t>Je compte continué à me spécialisé dans le développement informatique, ou le développement mobile mais surtout dans la cybersécurité par la suite</a:t>
            </a:r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6" name="Rectangle 25">
            <a:hlinkClick r:id="rId8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28" name="Rectangle 2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29" name="Rectangle 2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0" name="Rectangle 2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1" name="Rectangle 3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2" name="Rectangle 3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3" name="Rectangle 3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4" name="Rectangle 3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50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1618AC-F422-42B2-A098-D5E6894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17" y="28302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3089969-B263-4807-964E-D9075404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690" y="1828800"/>
            <a:ext cx="4509137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Présentation du stagiaire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Remerciements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</a:t>
            </a:r>
            <a:r>
              <a:rPr lang="fr-FR" dirty="0" smtClean="0"/>
              <a:t>l’Entreprise 1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la </a:t>
            </a:r>
            <a:r>
              <a:rPr lang="fr-FR" dirty="0" smtClean="0"/>
              <a:t>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Fiche </a:t>
            </a:r>
            <a:r>
              <a:rPr lang="fr-FR" dirty="0"/>
              <a:t>avant </a:t>
            </a:r>
            <a:r>
              <a:rPr lang="fr-FR" dirty="0" smtClean="0"/>
              <a:t>modification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Technologies utilisés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>
          <a:xfrm>
            <a:off x="5654351" y="1828800"/>
            <a:ext cx="4385771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Réalisation </a:t>
            </a:r>
            <a:r>
              <a:rPr lang="fr-FR" dirty="0"/>
              <a:t>de la demande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</a:t>
            </a:r>
            <a:r>
              <a:rPr lang="fr-FR" dirty="0" smtClean="0"/>
              <a:t>1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</a:t>
            </a:r>
            <a:r>
              <a:rPr lang="fr-FR" dirty="0" smtClean="0"/>
              <a:t>2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</a:t>
            </a:r>
            <a:r>
              <a:rPr lang="fr-FR" dirty="0" smtClean="0"/>
              <a:t>3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Résultats obtenus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 que ce stage m’a apporté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6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xmlns="" id="{C25B24DD-800C-4861-BEE2-46604BCC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250" y="1339291"/>
            <a:ext cx="3881437" cy="3881437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68580186-D7C3-45D6-AA30-D1F80D00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0140" y="2492487"/>
            <a:ext cx="4184035" cy="3880772"/>
          </a:xfrm>
        </p:spPr>
        <p:txBody>
          <a:bodyPr>
            <a:normAutofit/>
          </a:bodyPr>
          <a:lstStyle/>
          <a:p>
            <a:r>
              <a:rPr lang="fr-FR" sz="2800" dirty="0"/>
              <a:t>NOM</a:t>
            </a:r>
          </a:p>
          <a:p>
            <a:r>
              <a:rPr lang="fr-FR" sz="2800" dirty="0"/>
              <a:t>PRENOM</a:t>
            </a:r>
          </a:p>
          <a:p>
            <a:r>
              <a:rPr lang="fr-FR" sz="2800" dirty="0"/>
              <a:t>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55FB08A-13D7-49F8-813B-E020621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324" y="24108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du stagiaire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14" name="Rectangle 13">
            <a:hlinkClick r:id="rId9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15" name="Rectangle 14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4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4" name="Rectangle 23">
            <a:hlinkClick r:id="rId17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093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5ECB63-7298-4270-B53B-CA002E9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499" y="23453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Remerciements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777ED1-FA19-49E9-8954-A2BB8E24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513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Je remercie M. DEVALLIERE Tony</a:t>
            </a:r>
          </a:p>
          <a:p>
            <a:pPr lvl="3"/>
            <a:r>
              <a:rPr lang="fr-FR" sz="2000" dirty="0"/>
              <a:t>  Mme MATIGOT Sandra</a:t>
            </a:r>
          </a:p>
          <a:p>
            <a:pPr lvl="3"/>
            <a:r>
              <a:rPr lang="fr-FR" sz="2000" dirty="0"/>
              <a:t>  Ainsi que tous les salariés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FD92A33-495F-4F0D-84AB-C8B389EB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53" y="3251200"/>
            <a:ext cx="4775200" cy="317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89F6388-7CBC-4F2B-85D8-EEBA5FAD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03" y="1188530"/>
            <a:ext cx="3666629" cy="2653090"/>
          </a:xfrm>
          <a:prstGeom prst="rect">
            <a:avLst/>
          </a:prstGeom>
        </p:spPr>
      </p:pic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8" name="Rectangle 37">
            <a:hlinkClick r:id="rId18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18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4E8868-41ED-425F-A6FD-EE03536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24" y="1775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xmlns="" id="{C692D287-8E8A-49E9-AA66-15EDFA7F9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82536"/>
              </p:ext>
            </p:extLst>
          </p:nvPr>
        </p:nvGraphicFramePr>
        <p:xfrm>
          <a:off x="2429922" y="1432610"/>
          <a:ext cx="8596312" cy="522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42" name="Rectangle 41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43" name="Rectangle 4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44" name="Rectangle 43">
            <a:hlinkClick r:id="rId15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45" name="Rectangle 44">
            <a:hlinkClick r:id="rId16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46" name="Rectangle 45">
            <a:hlinkClick r:id="rId17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47" name="Rectangle 46">
            <a:hlinkClick r:id="rId18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48" name="Rectangle 47">
            <a:hlinkClick r:id="rId19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49" name="Rectangle 48">
            <a:hlinkClick r:id="rId20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0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5D6C6A-222C-4915-8BCC-EA821788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302" y="19841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C493FBA-FDCA-4FDA-868D-C865B1A9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307" y="1642781"/>
            <a:ext cx="8596668" cy="4796591"/>
          </a:xfrm>
        </p:spPr>
        <p:txBody>
          <a:bodyPr>
            <a:normAutofit/>
          </a:bodyPr>
          <a:lstStyle/>
          <a:p>
            <a:r>
              <a:rPr lang="fr-FR" sz="2400" dirty="0"/>
              <a:t>Entreprise créée le 17 juin 2000 à St Marcel</a:t>
            </a:r>
          </a:p>
          <a:p>
            <a:r>
              <a:rPr lang="fr-FR" sz="2400" dirty="0"/>
              <a:t>En mars 2014 l’entreprise crée deux établissements supplémentaires, un à Limoges et un à Argenton sur creuse</a:t>
            </a:r>
          </a:p>
          <a:p>
            <a:r>
              <a:rPr lang="fr-FR" sz="2400" dirty="0"/>
              <a:t>Elle fournit différents services comme :</a:t>
            </a:r>
          </a:p>
          <a:p>
            <a:pPr lvl="3"/>
            <a:r>
              <a:rPr lang="fr-FR" sz="2400" dirty="0"/>
              <a:t>Fourniture de matériel informatique</a:t>
            </a:r>
          </a:p>
          <a:p>
            <a:pPr lvl="3"/>
            <a:r>
              <a:rPr lang="fr-FR" sz="2400" dirty="0"/>
              <a:t>Mise en place de solutions réseaux</a:t>
            </a:r>
          </a:p>
          <a:p>
            <a:pPr lvl="3"/>
            <a:r>
              <a:rPr lang="fr-FR" sz="2400" dirty="0"/>
              <a:t>Conseil en équipement informatique</a:t>
            </a:r>
          </a:p>
          <a:p>
            <a:pPr lvl="3"/>
            <a:r>
              <a:rPr lang="fr-FR" sz="2400" dirty="0"/>
              <a:t>Maintenance de parcs informatiques</a:t>
            </a:r>
          </a:p>
          <a:p>
            <a:pPr lvl="3"/>
            <a:r>
              <a:rPr lang="fr-FR" sz="2400" dirty="0"/>
              <a:t>Solutions de gestion clés en main</a:t>
            </a:r>
          </a:p>
          <a:p>
            <a:pPr lvl="3"/>
            <a:endParaRPr lang="fr-FR" sz="2000" dirty="0"/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6" name="Rectangle 25">
            <a:hlinkClick r:id="rId8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28" name="Rectangle 2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29" name="Rectangle 2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0" name="Rectangle 2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1" name="Rectangle 3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2" name="Rectangle 3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3" name="Rectangle 3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4" name="Rectangle 3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00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CB0FA0-EE06-407F-B381-4054DDE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51" y="18666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D5BB57-B8FC-4C3D-A000-C14E9E31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052" y="849930"/>
            <a:ext cx="8596668" cy="3880773"/>
          </a:xfrm>
        </p:spPr>
        <p:txBody>
          <a:bodyPr/>
          <a:lstStyle/>
          <a:p>
            <a:r>
              <a:rPr lang="fr-FR" dirty="0"/>
              <a:t>Organigramme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88FCA87E-C3FE-4B49-9966-AF0825D7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3" y="1342292"/>
            <a:ext cx="8110238" cy="5420226"/>
          </a:xfrm>
          <a:prstGeom prst="rect">
            <a:avLst/>
          </a:prstGeo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7" name="Rectangle 26">
            <a:hlinkClick r:id="rId8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0" name="Rectangle 29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1" name="Rectangle 30">
            <a:hlinkClick r:id="rId12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2" name="Rectangle 31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3" name="Rectangle 3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4" name="Rectangle 33">
            <a:hlinkClick r:id="rId15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5" name="Rectangle 34">
            <a:hlinkClick r:id="rId16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31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55947E-12BD-4E89-AA67-C9F6423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21" y="14554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la demande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xmlns="" id="{B3274778-9AB2-4A86-AD45-62C29BC0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73321"/>
              </p:ext>
            </p:extLst>
          </p:nvPr>
        </p:nvGraphicFramePr>
        <p:xfrm>
          <a:off x="2715209" y="961052"/>
          <a:ext cx="7595118" cy="538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2" name="Rectangle 21">
            <a:hlinkClick r:id="rId8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3" name="Rectangle 22">
            <a:hlinkClick r:id="rId9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4" name="Rectangle 2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5" name="Rectangle 2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6" name="Rectangle 2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7" name="Rectangle 2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8" name="Rectangle 2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29" name="Rectangle 2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0" name="Rectangle 2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1" name="Rectangle 3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2" name="Rectangle 31">
            <a:hlinkClick r:id="rId18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3" name="Rectangle 32">
            <a:hlinkClick r:id="rId19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4" name="Rectangle 33">
            <a:hlinkClick r:id="rId20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5" name="Rectangle 34">
            <a:hlinkClick r:id="rId21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7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263BF2-E661-423E-9DDE-380E6F08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2" y="15100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Fiche avant modification</a:t>
            </a:r>
            <a:endParaRPr lang="fr-FR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xmlns="" id="{A588FB93-330A-4513-AFB9-A1050487AE95}"/>
              </a:ext>
            </a:extLst>
          </p:cNvPr>
          <p:cNvSpPr txBox="1">
            <a:spLocks/>
          </p:cNvSpPr>
          <p:nvPr/>
        </p:nvSpPr>
        <p:spPr>
          <a:xfrm>
            <a:off x="2434339" y="838827"/>
            <a:ext cx="4186238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Fiche produit avant</a:t>
            </a:r>
            <a:endParaRPr lang="fr-FR" dirty="0"/>
          </a:p>
        </p:txBody>
      </p:sp>
      <p:pic>
        <p:nvPicPr>
          <p:cNvPr id="26" name="Espace réservé du contenu 7">
            <a:extLst>
              <a:ext uri="{FF2B5EF4-FFF2-40B4-BE49-F238E27FC236}">
                <a16:creationId xmlns:a16="http://schemas.microsoft.com/office/drawing/2014/main" xmlns="" id="{15C4A421-2DCC-42BE-9369-C16457B6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510" y="1567093"/>
            <a:ext cx="8502258" cy="4891608"/>
          </a:xfrm>
          <a:prstGeom prst="rect">
            <a:avLst/>
          </a:prstGeom>
        </p:spPr>
      </p:pic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30" name="Rectangle 29">
            <a:hlinkClick r:id="rId6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31" name="Rectangle 30">
            <a:hlinkClick r:id="rId7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4" name="Rectangle 3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5" name="Rectangle 3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7" name="Rectangle 3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8" name="Rectangle 3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  <a:endParaRPr lang="fr-FR" sz="1000" dirty="0"/>
          </a:p>
        </p:txBody>
      </p:sp>
      <p:sp>
        <p:nvSpPr>
          <p:cNvPr id="39" name="Rectangle 3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40" name="Rectangle 3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41" name="Rectangle 4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00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1023</Words>
  <Application>Microsoft Office PowerPoint</Application>
  <PresentationFormat>Grand écran</PresentationFormat>
  <Paragraphs>294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Soutenance de stage</vt:lpstr>
      <vt:lpstr>Sommaire</vt:lpstr>
      <vt:lpstr>Présentation du stagiaire </vt:lpstr>
      <vt:lpstr>Remerciements </vt:lpstr>
      <vt:lpstr>Introduction</vt:lpstr>
      <vt:lpstr>Présentation de l’Entreprise</vt:lpstr>
      <vt:lpstr>Présentation de l’Entreprise 1</vt:lpstr>
      <vt:lpstr>Présentation de la demande</vt:lpstr>
      <vt:lpstr>Fiche avant modification</vt:lpstr>
      <vt:lpstr>Technologies utilisés</vt:lpstr>
      <vt:lpstr>Réalisation de la demande  </vt:lpstr>
      <vt:lpstr>Réalisation de la demande 1</vt:lpstr>
      <vt:lpstr>Réalisation de la demande 2</vt:lpstr>
      <vt:lpstr>Réalisation de la demande 3</vt:lpstr>
      <vt:lpstr>Résultats obtenus</vt:lpstr>
      <vt:lpstr>Ce que ce stage m’a apporté 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Sophie LEMAIRE</cp:lastModifiedBy>
  <cp:revision>61</cp:revision>
  <dcterms:created xsi:type="dcterms:W3CDTF">2017-07-02T13:02:45Z</dcterms:created>
  <dcterms:modified xsi:type="dcterms:W3CDTF">2017-07-03T12:55:49Z</dcterms:modified>
</cp:coreProperties>
</file>