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6" r:id="rId5"/>
    <p:sldId id="260" r:id="rId6"/>
    <p:sldId id="271" r:id="rId7"/>
    <p:sldId id="261" r:id="rId8"/>
    <p:sldId id="272" r:id="rId9"/>
    <p:sldId id="273" r:id="rId10"/>
    <p:sldId id="262" r:id="rId11"/>
    <p:sldId id="263" r:id="rId12"/>
    <p:sldId id="264" r:id="rId13"/>
    <p:sldId id="275" r:id="rId14"/>
    <p:sldId id="276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" TargetMode="External"/><Relationship Id="rId2" Type="http://schemas.openxmlformats.org/officeDocument/2006/relationships/hyperlink" Target="http://auxfondecran.free.f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92.39.241.41/plesk-site-preview/slemaire.fr/92.39.241.41/Projet-1/site-j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Soutenance du Projet 1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214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Diverses photos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J’ai choisi les photos du carrousel sur les sites suivants :</a:t>
            </a:r>
          </a:p>
          <a:p>
            <a:r>
              <a:rPr lang="fr-FR" dirty="0">
                <a:hlinkClick r:id="rId2"/>
              </a:rPr>
              <a:t>http://auxfondecran.free.fr/</a:t>
            </a:r>
            <a:endParaRPr lang="fr-FR" dirty="0"/>
          </a:p>
          <a:p>
            <a:r>
              <a:rPr lang="fr-FR" dirty="0">
                <a:hlinkClick r:id="rId3"/>
              </a:rPr>
              <a:t>https://pixabay.com/fr/</a:t>
            </a:r>
            <a:endParaRPr lang="fr-FR" dirty="0"/>
          </a:p>
          <a:p>
            <a:r>
              <a:rPr lang="fr-FR" dirty="0"/>
              <a:t>Les photos du contenu 1 viennent de </a:t>
            </a:r>
            <a:r>
              <a:rPr lang="fr-FR" dirty="0" err="1"/>
              <a:t>google</a:t>
            </a:r>
            <a:endParaRPr lang="fr-FR" dirty="0"/>
          </a:p>
          <a:p>
            <a:r>
              <a:rPr lang="fr-FR" dirty="0"/>
              <a:t>Les photos du contenu 2 viennent de chez moi</a:t>
            </a:r>
          </a:p>
          <a:p>
            <a:r>
              <a:rPr lang="fr-FR" dirty="0"/>
              <a:t>Toutes dans un format suffisamment grand pour pouvoir les travailler facilement.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6262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&gt;Langages utilisés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J’ai utilisé les langages:</a:t>
            </a:r>
          </a:p>
          <a:p>
            <a:endParaRPr lang="fr-FR" dirty="0"/>
          </a:p>
          <a:p>
            <a:r>
              <a:rPr lang="fr-FR" dirty="0"/>
              <a:t>Html,</a:t>
            </a:r>
          </a:p>
          <a:p>
            <a:r>
              <a:rPr lang="fr-FR" dirty="0" err="1"/>
              <a:t>Css</a:t>
            </a:r>
            <a:r>
              <a:rPr lang="fr-FR" dirty="0"/>
              <a:t>,</a:t>
            </a:r>
          </a:p>
          <a:p>
            <a:r>
              <a:rPr lang="fr-FR" dirty="0" err="1"/>
              <a:t>Javascript</a:t>
            </a:r>
            <a:r>
              <a:rPr lang="fr-FR" dirty="0"/>
              <a:t> avec </a:t>
            </a:r>
            <a:r>
              <a:rPr lang="fr-FR" dirty="0" err="1"/>
              <a:t>Bootstrap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336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276448"/>
            <a:ext cx="8911687" cy="659218"/>
          </a:xfrm>
        </p:spPr>
        <p:txBody>
          <a:bodyPr/>
          <a:lstStyle/>
          <a:p>
            <a:pPr algn="ctr"/>
            <a:r>
              <a:rPr lang="fr-FR" dirty="0"/>
              <a:t>Difficultés rencontrés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084521"/>
            <a:ext cx="8915400" cy="5443870"/>
          </a:xfrm>
        </p:spPr>
        <p:txBody>
          <a:bodyPr>
            <a:normAutofit/>
          </a:bodyPr>
          <a:lstStyle/>
          <a:p>
            <a:r>
              <a:rPr lang="fr-FR" dirty="0"/>
              <a:t>J’ai passé plus de trois semaines pour arriver à faire fonctionner mon carrousel correctement</a:t>
            </a:r>
          </a:p>
          <a:p>
            <a:r>
              <a:rPr lang="fr-FR" dirty="0"/>
              <a:t>Je l’avais fait en html et </a:t>
            </a:r>
            <a:r>
              <a:rPr lang="fr-FR" dirty="0" err="1"/>
              <a:t>css</a:t>
            </a:r>
            <a:r>
              <a:rPr lang="fr-FR" dirty="0"/>
              <a:t> exclusivement mais il ne voulait pas bien fonctionner dès que je cliquai sur les images</a:t>
            </a:r>
          </a:p>
          <a:p>
            <a:r>
              <a:rPr lang="fr-FR" dirty="0"/>
              <a:t>Je l’ai ensuite fait une première fois avec l’aide d’une tiers personne mais il ne fonctionnait toujours pas correctement</a:t>
            </a:r>
          </a:p>
          <a:p>
            <a:r>
              <a:rPr lang="fr-FR" dirty="0"/>
              <a:t>Du coup, j’en ai refais un autre complètement avec </a:t>
            </a:r>
            <a:r>
              <a:rPr lang="fr-FR" dirty="0" err="1"/>
              <a:t>Bootstrap</a:t>
            </a:r>
            <a:r>
              <a:rPr lang="fr-FR" dirty="0"/>
              <a:t> ne fonctionnant toujours pas correctement, je l’ai montré à plusieurs personnes et nous avons trouvé le problème</a:t>
            </a:r>
          </a:p>
          <a:p>
            <a:r>
              <a:rPr lang="fr-FR" dirty="0"/>
              <a:t>L’adresse http de mon site et l’adresse https de </a:t>
            </a:r>
            <a:r>
              <a:rPr lang="fr-FR" dirty="0" err="1"/>
              <a:t>javascript</a:t>
            </a:r>
            <a:r>
              <a:rPr lang="fr-FR" dirty="0"/>
              <a:t> rentrait en conflit et empêchait mon site de fonctionner correctement, du coup j’ai enregistré le </a:t>
            </a:r>
            <a:r>
              <a:rPr lang="fr-FR" dirty="0" err="1"/>
              <a:t>javascript</a:t>
            </a:r>
            <a:r>
              <a:rPr lang="fr-FR" dirty="0"/>
              <a:t> en interne et mon carrousel fonctionne.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4764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148856"/>
            <a:ext cx="8911687" cy="754911"/>
          </a:xfrm>
        </p:spPr>
        <p:txBody>
          <a:bodyPr/>
          <a:lstStyle/>
          <a:p>
            <a:pPr algn="ctr"/>
            <a:r>
              <a:rPr lang="fr-FR" dirty="0"/>
              <a:t>Premier essai en html et </a:t>
            </a:r>
            <a:r>
              <a:rPr lang="fr-FR" dirty="0" err="1"/>
              <a:t>css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89212" y="903767"/>
            <a:ext cx="4313864" cy="5741582"/>
          </a:xfrm>
        </p:spPr>
        <p:txBody>
          <a:bodyPr/>
          <a:lstStyle/>
          <a:p>
            <a:r>
              <a:rPr lang="fr-FR" dirty="0"/>
              <a:t>Capture du carrousel en html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190747" y="903767"/>
            <a:ext cx="4313864" cy="5741582"/>
          </a:xfrm>
        </p:spPr>
        <p:txBody>
          <a:bodyPr>
            <a:normAutofit/>
          </a:bodyPr>
          <a:lstStyle/>
          <a:p>
            <a:r>
              <a:rPr lang="fr-FR" sz="1400" dirty="0"/>
              <a:t>Capture d’une partie du code en html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48" y="2573078"/>
            <a:ext cx="6353665" cy="37004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752" y="1502243"/>
            <a:ext cx="5302893" cy="514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91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159488"/>
            <a:ext cx="8911687" cy="606056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Dernier carrousel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807535" y="871870"/>
            <a:ext cx="4593265" cy="5794744"/>
          </a:xfrm>
        </p:spPr>
        <p:txBody>
          <a:bodyPr/>
          <a:lstStyle/>
          <a:p>
            <a:r>
              <a:rPr lang="fr-FR" dirty="0"/>
              <a:t>Capture du carrousel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190747" y="765544"/>
            <a:ext cx="4313864" cy="5901070"/>
          </a:xfrm>
        </p:spPr>
        <p:txBody>
          <a:bodyPr/>
          <a:lstStyle/>
          <a:p>
            <a:r>
              <a:rPr lang="fr-FR" dirty="0"/>
              <a:t>Une partie du code html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04" y="2567168"/>
            <a:ext cx="6035196" cy="322767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9" y="1247412"/>
            <a:ext cx="5561033" cy="541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51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obtenus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J’ai obtenu un site statique avec une barre de navigation et un carrousel fonctionnel</a:t>
            </a:r>
          </a:p>
          <a:p>
            <a:r>
              <a:rPr lang="fr-FR" dirty="0"/>
              <a:t>Ma barre de navigation se transforme bien en menu sandwich au format mobile</a:t>
            </a:r>
          </a:p>
          <a:p>
            <a:r>
              <a:rPr lang="fr-FR" dirty="0"/>
              <a:t>Mon site contient bien :</a:t>
            </a:r>
          </a:p>
          <a:p>
            <a:r>
              <a:rPr lang="fr-FR" dirty="0"/>
              <a:t>- une page d’accueil,</a:t>
            </a:r>
          </a:p>
          <a:p>
            <a:r>
              <a:rPr lang="fr-FR" dirty="0"/>
              <a:t>- deux pages de contenu,</a:t>
            </a:r>
          </a:p>
          <a:p>
            <a:r>
              <a:rPr lang="fr-FR" dirty="0"/>
              <a:t>- un formulaire, une géolocalisation et des coordonnées,</a:t>
            </a:r>
          </a:p>
          <a:p>
            <a:r>
              <a:rPr lang="fr-FR" dirty="0"/>
              <a:t>- une page de mention légale,</a:t>
            </a:r>
          </a:p>
          <a:p>
            <a:r>
              <a:rPr lang="fr-FR" dirty="0"/>
              <a:t>- un plan du site</a:t>
            </a:r>
          </a:p>
          <a:p>
            <a:r>
              <a:rPr lang="fr-FR" dirty="0"/>
              <a:t>Mes différentes pages fonctionnent et s’adaptent aux différents formats de lecture</a:t>
            </a:r>
          </a:p>
          <a:p>
            <a:r>
              <a:rPr lang="fr-FR" dirty="0"/>
              <a:t>J’ajoute le lien du site sur le serveur :</a:t>
            </a:r>
          </a:p>
          <a:p>
            <a:r>
              <a:rPr lang="fr-FR" dirty="0">
                <a:hlinkClick r:id="rId2"/>
              </a:rPr>
              <a:t>http://92.39.241.41/plesk-site-preview/slemaire.fr/92.39.241.41/Projet-1/site-js/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744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fr-FR" dirty="0" err="1"/>
              <a:t>Mockups</a:t>
            </a:r>
            <a:r>
              <a:rPr lang="fr-FR" dirty="0"/>
              <a:t> et charte graphique,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Maquettes,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Logo,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Diverses photos,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Langages utilisés,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Difficultés rencontrés,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Résultats obtenus,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5932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Mockups</a:t>
            </a:r>
            <a:r>
              <a:rPr lang="fr-FR" dirty="0"/>
              <a:t> et charte graphique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67201"/>
          </a:xfrm>
        </p:spPr>
        <p:txBody>
          <a:bodyPr/>
          <a:lstStyle/>
          <a:p>
            <a:r>
              <a:rPr lang="fr-FR" dirty="0"/>
              <a:t>Mes </a:t>
            </a:r>
            <a:r>
              <a:rPr lang="fr-FR" dirty="0" err="1"/>
              <a:t>mockups</a:t>
            </a:r>
            <a:r>
              <a:rPr lang="fr-FR" dirty="0"/>
              <a:t> étaient une première pour moi, comme pour la charte graphique. j’en avais jamais fait.</a:t>
            </a:r>
          </a:p>
          <a:p>
            <a:r>
              <a:rPr lang="fr-FR" dirty="0"/>
              <a:t>J’ai passé beaucoup de temps à comprendre le fonctionnement du site pour créer les </a:t>
            </a:r>
            <a:r>
              <a:rPr lang="fr-FR" dirty="0" err="1"/>
              <a:t>mockups</a:t>
            </a:r>
            <a:r>
              <a:rPr lang="fr-FR" dirty="0"/>
              <a:t> </a:t>
            </a:r>
          </a:p>
          <a:p>
            <a:r>
              <a:rPr lang="fr-FR" dirty="0"/>
              <a:t>Ensuite, il a fallut que je fasse des recherches pour faire la charte graphique mais je n’ai pas réussi à la finir </a:t>
            </a:r>
          </a:p>
        </p:txBody>
      </p:sp>
    </p:spTree>
    <p:extLst>
      <p:ext uri="{BB962C8B-B14F-4D97-AF65-F5344CB8AC3E}">
        <p14:creationId xmlns:p14="http://schemas.microsoft.com/office/powerpoint/2010/main" val="125074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282" y="659219"/>
            <a:ext cx="8396355" cy="6198781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2592924" y="74428"/>
            <a:ext cx="8911687" cy="58479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Mockups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93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J’ai commencé par la maquette extra large </a:t>
            </a:r>
            <a:r>
              <a:rPr lang="fr-FR" dirty="0" err="1"/>
              <a:t>destocks</a:t>
            </a:r>
            <a:r>
              <a:rPr lang="fr-FR" dirty="0"/>
              <a:t>. J’y ai passé beaucoup de temps pour obtenir le résultat que je désirai.</a:t>
            </a:r>
          </a:p>
          <a:p>
            <a:r>
              <a:rPr lang="fr-FR" dirty="0"/>
              <a:t>Photoshop a été aussi une découverte pour moi et plutôt compliquer à maitriser mais une bonne découverte.</a:t>
            </a:r>
          </a:p>
          <a:p>
            <a:r>
              <a:rPr lang="fr-FR" dirty="0"/>
              <a:t>Je me suis trompé dans la couleur de fond pour la maquette mobile, comme pour le menu de navigation qui est normalement en sandwich</a:t>
            </a:r>
          </a:p>
        </p:txBody>
      </p:sp>
    </p:spTree>
    <p:extLst>
      <p:ext uri="{BB962C8B-B14F-4D97-AF65-F5344CB8AC3E}">
        <p14:creationId xmlns:p14="http://schemas.microsoft.com/office/powerpoint/2010/main" val="99136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85061"/>
            <a:ext cx="8911687" cy="53162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Maquettes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89213" y="722313"/>
            <a:ext cx="4911182" cy="5976937"/>
          </a:xfrm>
        </p:spPr>
      </p:pic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836061" y="722313"/>
            <a:ext cx="3435856" cy="5976937"/>
          </a:xfrm>
        </p:spPr>
      </p:pic>
    </p:spTree>
    <p:extLst>
      <p:ext uri="{BB962C8B-B14F-4D97-AF65-F5344CB8AC3E}">
        <p14:creationId xmlns:p14="http://schemas.microsoft.com/office/powerpoint/2010/main" val="295553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J’ai pris du plaisir à créer mon logo, </a:t>
            </a:r>
          </a:p>
          <a:p>
            <a:endParaRPr lang="fr-FR" dirty="0"/>
          </a:p>
          <a:p>
            <a:r>
              <a:rPr lang="fr-FR" dirty="0"/>
              <a:t>Je me suis servi d’une photo sur internet que j’ai découpé et retransformé,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r>
              <a:rPr lang="fr-FR" dirty="0"/>
              <a:t>Compliquer au départ mais ensuite j’ai réussi à travailler avec Photoshop.</a:t>
            </a:r>
          </a:p>
        </p:txBody>
      </p:sp>
    </p:spTree>
    <p:extLst>
      <p:ext uri="{BB962C8B-B14F-4D97-AF65-F5344CB8AC3E}">
        <p14:creationId xmlns:p14="http://schemas.microsoft.com/office/powerpoint/2010/main" val="147289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127591"/>
            <a:ext cx="8911687" cy="744279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Photo pour le logo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3394" y="1031875"/>
            <a:ext cx="5507038" cy="5507038"/>
          </a:xfrm>
        </p:spPr>
      </p:pic>
    </p:spTree>
    <p:extLst>
      <p:ext uri="{BB962C8B-B14F-4D97-AF65-F5344CB8AC3E}">
        <p14:creationId xmlns:p14="http://schemas.microsoft.com/office/powerpoint/2010/main" val="29332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202019"/>
            <a:ext cx="8911687" cy="63795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Logo final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684" y="1794075"/>
            <a:ext cx="9837000" cy="3525495"/>
          </a:xfrm>
        </p:spPr>
      </p:pic>
    </p:spTree>
    <p:extLst>
      <p:ext uri="{BB962C8B-B14F-4D97-AF65-F5344CB8AC3E}">
        <p14:creationId xmlns:p14="http://schemas.microsoft.com/office/powerpoint/2010/main" val="165988636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200</TotalTime>
  <Words>523</Words>
  <Application>Microsoft Office PowerPoint</Application>
  <PresentationFormat>Grand écran</PresentationFormat>
  <Paragraphs>64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Brin</vt:lpstr>
      <vt:lpstr>Soutenance du Projet 1</vt:lpstr>
      <vt:lpstr>Sommaire</vt:lpstr>
      <vt:lpstr>Mockups et charte graphique </vt:lpstr>
      <vt:lpstr>Mockups</vt:lpstr>
      <vt:lpstr>Maquettes</vt:lpstr>
      <vt:lpstr>Maquettes</vt:lpstr>
      <vt:lpstr>Logo</vt:lpstr>
      <vt:lpstr>Photo pour le logo</vt:lpstr>
      <vt:lpstr>Logo final</vt:lpstr>
      <vt:lpstr>Diverses photos</vt:lpstr>
      <vt:lpstr>&gt;Langages utilisés</vt:lpstr>
      <vt:lpstr>Difficultés rencontrés</vt:lpstr>
      <vt:lpstr>Premier essai en html et css</vt:lpstr>
      <vt:lpstr>Dernier carrousel</vt:lpstr>
      <vt:lpstr>Résultats obtenus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du Projet 1</dc:title>
  <dc:creator>lemaire sophie</dc:creator>
  <cp:lastModifiedBy>Lemaire Sophie</cp:lastModifiedBy>
  <cp:revision>24</cp:revision>
  <dcterms:created xsi:type="dcterms:W3CDTF">2016-12-30T19:31:44Z</dcterms:created>
  <dcterms:modified xsi:type="dcterms:W3CDTF">2017-01-05T20:15:19Z</dcterms:modified>
</cp:coreProperties>
</file>