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7" r:id="rId9"/>
    <p:sldId id="274" r:id="rId10"/>
    <p:sldId id="262" r:id="rId11"/>
    <p:sldId id="263" r:id="rId12"/>
    <p:sldId id="276" r:id="rId13"/>
    <p:sldId id="264" r:id="rId14"/>
    <p:sldId id="266" r:id="rId15"/>
    <p:sldId id="265" r:id="rId16"/>
    <p:sldId id="267" r:id="rId17"/>
    <p:sldId id="268" r:id="rId18"/>
    <p:sldId id="270" r:id="rId19"/>
    <p:sldId id="278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FE2"/>
    <a:srgbClr val="88E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FC8E7-1366-4008-801A-89AD06DE2E2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67F8C8-7DB2-4EB9-BC03-98BACB979D00}">
      <dgm:prSet phldrT="[Texte]" custT="1"/>
      <dgm:spPr/>
      <dgm:t>
        <a:bodyPr/>
        <a:lstStyle/>
        <a:p>
          <a:r>
            <a:rPr lang="fr-FR" sz="1800" dirty="0" smtClean="0">
              <a:latin typeface="Trebuchet MS" panose="020B0603020202020204" pitchFamily="34" charset="0"/>
            </a:rPr>
            <a:t>Formation orienté principalement sur le web</a:t>
          </a:r>
          <a:endParaRPr lang="fr-FR" sz="1800" dirty="0">
            <a:latin typeface="Trebuchet MS" panose="020B0603020202020204" pitchFamily="34" charset="0"/>
          </a:endParaRPr>
        </a:p>
      </dgm:t>
    </dgm:pt>
    <dgm:pt modelId="{E9CC7C58-483D-45EB-A867-1D9A5CE083CD}" type="parTrans" cxnId="{DA196E56-D835-45B1-84B8-647397B60F4F}">
      <dgm:prSet/>
      <dgm:spPr/>
      <dgm:t>
        <a:bodyPr/>
        <a:lstStyle/>
        <a:p>
          <a:endParaRPr lang="fr-FR"/>
        </a:p>
      </dgm:t>
    </dgm:pt>
    <dgm:pt modelId="{D522564D-6F1C-4882-B272-B712F4EC62E3}" type="sibTrans" cxnId="{DA196E56-D835-45B1-84B8-647397B60F4F}">
      <dgm:prSet/>
      <dgm:spPr/>
      <dgm:t>
        <a:bodyPr/>
        <a:lstStyle/>
        <a:p>
          <a:endParaRPr lang="fr-FR"/>
        </a:p>
      </dgm:t>
    </dgm:pt>
    <dgm:pt modelId="{BB33BF21-99EA-40E5-B5D4-BECA0AAAC2AC}">
      <dgm:prSet phldrT="[Texte]" custT="1"/>
      <dgm:spPr/>
      <dgm:t>
        <a:bodyPr/>
        <a:lstStyle/>
        <a:p>
          <a:r>
            <a:rPr lang="fr-FR" sz="1600" dirty="0" smtClean="0">
              <a:latin typeface="Trebuchet MS" panose="020B0603020202020204" pitchFamily="34" charset="0"/>
            </a:rPr>
            <a:t>HTML, CSS, JAVASCRIPT, ETC…</a:t>
          </a:r>
          <a:endParaRPr lang="fr-FR" sz="1600" dirty="0">
            <a:latin typeface="Trebuchet MS" panose="020B0603020202020204" pitchFamily="34" charset="0"/>
          </a:endParaRPr>
        </a:p>
      </dgm:t>
    </dgm:pt>
    <dgm:pt modelId="{E2E8E001-8302-4691-9CE3-A26D6376A2DB}" type="parTrans" cxnId="{7A718AE3-BEFB-43ED-A76D-292D241D5129}">
      <dgm:prSet/>
      <dgm:spPr/>
      <dgm:t>
        <a:bodyPr/>
        <a:lstStyle/>
        <a:p>
          <a:endParaRPr lang="fr-FR"/>
        </a:p>
      </dgm:t>
    </dgm:pt>
    <dgm:pt modelId="{E75A3EFB-F5DE-4B61-96AE-19C0834454CF}" type="sibTrans" cxnId="{7A718AE3-BEFB-43ED-A76D-292D241D5129}">
      <dgm:prSet/>
      <dgm:spPr/>
      <dgm:t>
        <a:bodyPr/>
        <a:lstStyle/>
        <a:p>
          <a:endParaRPr lang="fr-FR"/>
        </a:p>
      </dgm:t>
    </dgm:pt>
    <dgm:pt modelId="{E61ADACC-534D-417C-97C1-03B5FBF4EF63}">
      <dgm:prSet phldrT="[Texte]" custT="1"/>
      <dgm:spPr/>
      <dgm:t>
        <a:bodyPr/>
        <a:lstStyle/>
        <a:p>
          <a:r>
            <a:rPr lang="fr-FR" sz="1600" dirty="0" smtClean="0">
              <a:latin typeface="Trebuchet MS" panose="020B0603020202020204" pitchFamily="34" charset="0"/>
            </a:rPr>
            <a:t>GITHUB, BOOTSTRAP</a:t>
          </a:r>
          <a:endParaRPr lang="fr-FR" sz="1600" dirty="0">
            <a:latin typeface="Trebuchet MS" panose="020B0603020202020204" pitchFamily="34" charset="0"/>
          </a:endParaRPr>
        </a:p>
      </dgm:t>
    </dgm:pt>
    <dgm:pt modelId="{EEBF41BA-24B8-4B27-AB29-8F1E8133C6A8}" type="parTrans" cxnId="{4F657400-5726-4538-A71A-9959B8A8CD1A}">
      <dgm:prSet/>
      <dgm:spPr/>
      <dgm:t>
        <a:bodyPr/>
        <a:lstStyle/>
        <a:p>
          <a:endParaRPr lang="fr-FR"/>
        </a:p>
      </dgm:t>
    </dgm:pt>
    <dgm:pt modelId="{6989C461-14F6-47DE-86C6-5B700652DF68}" type="sibTrans" cxnId="{4F657400-5726-4538-A71A-9959B8A8CD1A}">
      <dgm:prSet/>
      <dgm:spPr/>
      <dgm:t>
        <a:bodyPr/>
        <a:lstStyle/>
        <a:p>
          <a:endParaRPr lang="fr-FR"/>
        </a:p>
      </dgm:t>
    </dgm:pt>
    <dgm:pt modelId="{FBE8C886-FE2C-420A-95E2-D6DABBD19F16}">
      <dgm:prSet phldrT="[Texte]" custT="1"/>
      <dgm:spPr/>
      <dgm:t>
        <a:bodyPr/>
        <a:lstStyle/>
        <a:p>
          <a:r>
            <a:rPr lang="fr-FR" sz="1800" dirty="0" smtClean="0">
              <a:latin typeface="Trebuchet MS" panose="020B0603020202020204" pitchFamily="34" charset="0"/>
            </a:rPr>
            <a:t>Nous avons eu 3 projets à faire</a:t>
          </a:r>
          <a:endParaRPr lang="fr-FR" sz="1800" dirty="0">
            <a:latin typeface="Trebuchet MS" panose="020B0603020202020204" pitchFamily="34" charset="0"/>
          </a:endParaRPr>
        </a:p>
      </dgm:t>
    </dgm:pt>
    <dgm:pt modelId="{16DF7415-4C6E-4A01-A1B7-780D33605569}" type="parTrans" cxnId="{23445423-9254-4EDA-8716-61748F661E10}">
      <dgm:prSet/>
      <dgm:spPr/>
      <dgm:t>
        <a:bodyPr/>
        <a:lstStyle/>
        <a:p>
          <a:endParaRPr lang="fr-FR"/>
        </a:p>
      </dgm:t>
    </dgm:pt>
    <dgm:pt modelId="{D145D4C5-BAA1-480E-B2F4-1F675A62A845}" type="sibTrans" cxnId="{23445423-9254-4EDA-8716-61748F661E10}">
      <dgm:prSet/>
      <dgm:spPr/>
      <dgm:t>
        <a:bodyPr/>
        <a:lstStyle/>
        <a:p>
          <a:endParaRPr lang="fr-FR"/>
        </a:p>
      </dgm:t>
    </dgm:pt>
    <dgm:pt modelId="{689B63C0-EA6A-4108-87FB-C6661627E1F7}">
      <dgm:prSet phldrT="[Texte]" custT="1"/>
      <dgm:spPr/>
      <dgm:t>
        <a:bodyPr/>
        <a:lstStyle/>
        <a:p>
          <a:r>
            <a:rPr lang="fr-FR" sz="1600" dirty="0" smtClean="0">
              <a:latin typeface="Trebuchet MS" panose="020B0603020202020204" pitchFamily="34" charset="0"/>
            </a:rPr>
            <a:t>Un site statique individuel</a:t>
          </a:r>
          <a:endParaRPr lang="fr-FR" sz="1600" dirty="0">
            <a:latin typeface="Trebuchet MS" panose="020B0603020202020204" pitchFamily="34" charset="0"/>
          </a:endParaRPr>
        </a:p>
      </dgm:t>
    </dgm:pt>
    <dgm:pt modelId="{712C9C1F-116B-47D9-B622-4F7F38EF049B}" type="parTrans" cxnId="{0AC11FE2-9F8D-4E2C-8AAF-B5A384F42760}">
      <dgm:prSet/>
      <dgm:spPr/>
      <dgm:t>
        <a:bodyPr/>
        <a:lstStyle/>
        <a:p>
          <a:endParaRPr lang="fr-FR"/>
        </a:p>
      </dgm:t>
    </dgm:pt>
    <dgm:pt modelId="{95AB9B7F-48D7-48C5-B79B-EDAA7CB83ADC}" type="sibTrans" cxnId="{0AC11FE2-9F8D-4E2C-8AAF-B5A384F42760}">
      <dgm:prSet/>
      <dgm:spPr/>
      <dgm:t>
        <a:bodyPr/>
        <a:lstStyle/>
        <a:p>
          <a:endParaRPr lang="fr-FR"/>
        </a:p>
      </dgm:t>
    </dgm:pt>
    <dgm:pt modelId="{B29E5A5D-D39F-45F9-AE44-752BA2774306}">
      <dgm:prSet phldrT="[Texte]" custT="1"/>
      <dgm:spPr/>
      <dgm:t>
        <a:bodyPr/>
        <a:lstStyle/>
        <a:p>
          <a:r>
            <a:rPr lang="fr-FR" sz="1600" dirty="0" smtClean="0">
              <a:latin typeface="Trebuchet MS" panose="020B0603020202020204" pitchFamily="34" charset="0"/>
            </a:rPr>
            <a:t>Un site </a:t>
          </a:r>
          <a:r>
            <a:rPr lang="fr-FR" sz="1600" dirty="0" smtClean="0">
              <a:latin typeface="Trebuchet MS" panose="020B0603020202020204" pitchFamily="34" charset="0"/>
            </a:rPr>
            <a:t>dynamique </a:t>
          </a:r>
          <a:r>
            <a:rPr lang="fr-FR" sz="1600" dirty="0" smtClean="0">
              <a:latin typeface="Trebuchet MS" panose="020B0603020202020204" pitchFamily="34" charset="0"/>
            </a:rPr>
            <a:t>en groupe</a:t>
          </a:r>
          <a:endParaRPr lang="fr-FR" sz="1600" dirty="0">
            <a:latin typeface="Trebuchet MS" panose="020B0603020202020204" pitchFamily="34" charset="0"/>
          </a:endParaRPr>
        </a:p>
      </dgm:t>
    </dgm:pt>
    <dgm:pt modelId="{45E05ACD-034D-4061-B0FE-270E1F67C87B}" type="parTrans" cxnId="{680DA32C-FEF1-4A55-97A2-93FEF1980E6F}">
      <dgm:prSet/>
      <dgm:spPr/>
      <dgm:t>
        <a:bodyPr/>
        <a:lstStyle/>
        <a:p>
          <a:endParaRPr lang="fr-FR"/>
        </a:p>
      </dgm:t>
    </dgm:pt>
    <dgm:pt modelId="{AC0A6B5D-F5D5-493D-BC05-AEE4D662A91E}" type="sibTrans" cxnId="{680DA32C-FEF1-4A55-97A2-93FEF1980E6F}">
      <dgm:prSet/>
      <dgm:spPr/>
      <dgm:t>
        <a:bodyPr/>
        <a:lstStyle/>
        <a:p>
          <a:endParaRPr lang="fr-FR"/>
        </a:p>
      </dgm:t>
    </dgm:pt>
    <dgm:pt modelId="{ED826D8F-31BF-465A-84E9-F51C0A218D4B}">
      <dgm:prSet phldrT="[Texte]" custT="1"/>
      <dgm:spPr/>
      <dgm:t>
        <a:bodyPr/>
        <a:lstStyle/>
        <a:p>
          <a:r>
            <a:rPr lang="fr-FR" sz="1600" dirty="0" smtClean="0">
              <a:latin typeface="Trebuchet MS" panose="020B0603020202020204" pitchFamily="34" charset="0"/>
            </a:rPr>
            <a:t>JOOMLA, PRESTASHOP</a:t>
          </a:r>
          <a:endParaRPr lang="fr-FR" sz="1600" dirty="0">
            <a:latin typeface="Trebuchet MS" panose="020B0603020202020204" pitchFamily="34" charset="0"/>
          </a:endParaRPr>
        </a:p>
      </dgm:t>
    </dgm:pt>
    <dgm:pt modelId="{C29C238A-0721-475A-872F-E786D690550E}" type="parTrans" cxnId="{DC9178FE-D6C1-45ED-9584-D72BE6FC4C60}">
      <dgm:prSet/>
      <dgm:spPr/>
      <dgm:t>
        <a:bodyPr/>
        <a:lstStyle/>
        <a:p>
          <a:endParaRPr lang="fr-FR"/>
        </a:p>
      </dgm:t>
    </dgm:pt>
    <dgm:pt modelId="{FBA42C62-7914-411D-AB2C-0C854649975B}" type="sibTrans" cxnId="{DC9178FE-D6C1-45ED-9584-D72BE6FC4C60}">
      <dgm:prSet/>
      <dgm:spPr/>
      <dgm:t>
        <a:bodyPr/>
        <a:lstStyle/>
        <a:p>
          <a:endParaRPr lang="fr-FR"/>
        </a:p>
      </dgm:t>
    </dgm:pt>
    <dgm:pt modelId="{EC88B552-95C7-428F-A710-5BC5B70C2CCB}">
      <dgm:prSet phldrT="[Texte]" custT="1"/>
      <dgm:spPr/>
      <dgm:t>
        <a:bodyPr/>
        <a:lstStyle/>
        <a:p>
          <a:r>
            <a:rPr lang="fr-FR" sz="1600" dirty="0" smtClean="0">
              <a:latin typeface="Trebuchet MS" panose="020B0603020202020204" pitchFamily="34" charset="0"/>
            </a:rPr>
            <a:t>Un site CMS en binôme</a:t>
          </a:r>
          <a:endParaRPr lang="fr-FR" sz="1600" dirty="0">
            <a:latin typeface="Trebuchet MS" panose="020B0603020202020204" pitchFamily="34" charset="0"/>
          </a:endParaRPr>
        </a:p>
      </dgm:t>
    </dgm:pt>
    <dgm:pt modelId="{9846CB06-3A68-4881-A3B3-FE029A69D153}" type="parTrans" cxnId="{633DB66C-73C0-4F64-A971-E698E6076089}">
      <dgm:prSet/>
      <dgm:spPr/>
      <dgm:t>
        <a:bodyPr/>
        <a:lstStyle/>
        <a:p>
          <a:endParaRPr lang="fr-FR"/>
        </a:p>
      </dgm:t>
    </dgm:pt>
    <dgm:pt modelId="{51905C7A-E655-4BF3-9023-80426722F82D}" type="sibTrans" cxnId="{633DB66C-73C0-4F64-A971-E698E6076089}">
      <dgm:prSet/>
      <dgm:spPr/>
      <dgm:t>
        <a:bodyPr/>
        <a:lstStyle/>
        <a:p>
          <a:endParaRPr lang="fr-FR"/>
        </a:p>
      </dgm:t>
    </dgm:pt>
    <dgm:pt modelId="{29D81291-8356-47C7-BB06-D332407429BE}">
      <dgm:prSet phldrT="[Texte]" custT="1"/>
      <dgm:spPr/>
      <dgm:t>
        <a:bodyPr/>
        <a:lstStyle/>
        <a:p>
          <a:r>
            <a:rPr lang="fr-FR" sz="1600" dirty="0" smtClean="0">
              <a:latin typeface="Trebuchet MS" panose="020B0603020202020204" pitchFamily="34" charset="0"/>
            </a:rPr>
            <a:t>Le 4</a:t>
          </a:r>
          <a:r>
            <a:rPr lang="fr-FR" sz="1600" baseline="30000" dirty="0" smtClean="0">
              <a:latin typeface="Trebuchet MS" panose="020B0603020202020204" pitchFamily="34" charset="0"/>
            </a:rPr>
            <a:t>ème</a:t>
          </a:r>
          <a:r>
            <a:rPr lang="fr-FR" sz="1600" dirty="0" smtClean="0">
              <a:latin typeface="Trebuchet MS" panose="020B0603020202020204" pitchFamily="34" charset="0"/>
            </a:rPr>
            <a:t> projet était de faire le stage que je vais vous expliquer maintenant </a:t>
          </a:r>
          <a:endParaRPr lang="fr-FR" sz="1600" dirty="0">
            <a:latin typeface="Trebuchet MS" panose="020B0603020202020204" pitchFamily="34" charset="0"/>
          </a:endParaRPr>
        </a:p>
      </dgm:t>
    </dgm:pt>
    <dgm:pt modelId="{E798B762-74FD-432B-9A6A-CCC32BCC11C1}" type="parTrans" cxnId="{3CAFAE42-41CD-48CB-A014-B60DEA209C86}">
      <dgm:prSet/>
      <dgm:spPr/>
      <dgm:t>
        <a:bodyPr/>
        <a:lstStyle/>
        <a:p>
          <a:endParaRPr lang="fr-FR"/>
        </a:p>
      </dgm:t>
    </dgm:pt>
    <dgm:pt modelId="{A427526F-3532-4CDD-AD42-0A72124DA3B7}" type="sibTrans" cxnId="{3CAFAE42-41CD-48CB-A014-B60DEA209C86}">
      <dgm:prSet/>
      <dgm:spPr/>
      <dgm:t>
        <a:bodyPr/>
        <a:lstStyle/>
        <a:p>
          <a:endParaRPr lang="fr-FR"/>
        </a:p>
      </dgm:t>
    </dgm:pt>
    <dgm:pt modelId="{D1417FC2-9201-4AF5-97AA-21699D0D1238}" type="pres">
      <dgm:prSet presAssocID="{8E4FC8E7-1366-4008-801A-89AD06DE2E2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8A32443-00A0-4628-9869-01793D10D0C4}" type="pres">
      <dgm:prSet presAssocID="{5A67F8C8-7DB2-4EB9-BC03-98BACB979D00}" presName="parentLin" presStyleCnt="0"/>
      <dgm:spPr/>
    </dgm:pt>
    <dgm:pt modelId="{3B919A47-3A49-4718-932C-816BD7C103B9}" type="pres">
      <dgm:prSet presAssocID="{5A67F8C8-7DB2-4EB9-BC03-98BACB979D00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09EB48E3-24C3-4AEF-B021-E1749CB0A18E}" type="pres">
      <dgm:prSet presAssocID="{5A67F8C8-7DB2-4EB9-BC03-98BACB979D0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0E9168-ECAC-41BE-80D4-B79FBF76C76A}" type="pres">
      <dgm:prSet presAssocID="{5A67F8C8-7DB2-4EB9-BC03-98BACB979D00}" presName="negativeSpace" presStyleCnt="0"/>
      <dgm:spPr/>
    </dgm:pt>
    <dgm:pt modelId="{1AEF2D33-3C50-40B6-B157-3A33F697E804}" type="pres">
      <dgm:prSet presAssocID="{5A67F8C8-7DB2-4EB9-BC03-98BACB979D0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3A5FB1-F51B-48ED-B99B-F53D9107E3AA}" type="pres">
      <dgm:prSet presAssocID="{D522564D-6F1C-4882-B272-B712F4EC62E3}" presName="spaceBetweenRectangles" presStyleCnt="0"/>
      <dgm:spPr/>
    </dgm:pt>
    <dgm:pt modelId="{A37ECDBD-D677-4746-937D-86D386840B3E}" type="pres">
      <dgm:prSet presAssocID="{FBE8C886-FE2C-420A-95E2-D6DABBD19F16}" presName="parentLin" presStyleCnt="0"/>
      <dgm:spPr/>
    </dgm:pt>
    <dgm:pt modelId="{F7D13869-3F67-48B4-B2F7-66C7DBE85214}" type="pres">
      <dgm:prSet presAssocID="{FBE8C886-FE2C-420A-95E2-D6DABBD19F16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A133B78D-B20B-4908-A411-87CE44F9C837}" type="pres">
      <dgm:prSet presAssocID="{FBE8C886-FE2C-420A-95E2-D6DABBD19F1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5DE7C-63DE-4C77-BFDB-32185BE10FE5}" type="pres">
      <dgm:prSet presAssocID="{FBE8C886-FE2C-420A-95E2-D6DABBD19F16}" presName="negativeSpace" presStyleCnt="0"/>
      <dgm:spPr/>
    </dgm:pt>
    <dgm:pt modelId="{57D2D4EB-014D-4BDF-BC41-F44A570D8825}" type="pres">
      <dgm:prSet presAssocID="{FBE8C886-FE2C-420A-95E2-D6DABBD19F1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23B1CD-47AA-48C1-9E15-1596DFB5DBDE}" type="pres">
      <dgm:prSet presAssocID="{D145D4C5-BAA1-480E-B2F4-1F675A62A845}" presName="spaceBetweenRectangles" presStyleCnt="0"/>
      <dgm:spPr/>
    </dgm:pt>
    <dgm:pt modelId="{A5DF1F59-8337-4EBD-A164-0FBE09AA3CC7}" type="pres">
      <dgm:prSet presAssocID="{29D81291-8356-47C7-BB06-D332407429BE}" presName="parentLin" presStyleCnt="0"/>
      <dgm:spPr/>
    </dgm:pt>
    <dgm:pt modelId="{D1029994-3B09-4216-B382-58B0CE6A2F36}" type="pres">
      <dgm:prSet presAssocID="{29D81291-8356-47C7-BB06-D332407429BE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97789FFE-9D0D-42BA-A25E-4CD4AD69A0A4}" type="pres">
      <dgm:prSet presAssocID="{29D81291-8356-47C7-BB06-D332407429BE}" presName="parentText" presStyleLbl="node1" presStyleIdx="2" presStyleCnt="3" custScaleX="97752" custScaleY="21710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C62AAD-1A86-4A6C-98A8-468614ED1269}" type="pres">
      <dgm:prSet presAssocID="{29D81291-8356-47C7-BB06-D332407429BE}" presName="negativeSpace" presStyleCnt="0"/>
      <dgm:spPr/>
    </dgm:pt>
    <dgm:pt modelId="{1E367E5A-5421-45C4-A6C9-3C3AF51A4F38}" type="pres">
      <dgm:prSet presAssocID="{29D81291-8356-47C7-BB06-D332407429B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6F7D88-1CA6-4548-8A27-11B5F82CED61}" type="presOf" srcId="{ED826D8F-31BF-465A-84E9-F51C0A218D4B}" destId="{1AEF2D33-3C50-40B6-B157-3A33F697E804}" srcOrd="0" destOrd="2" presId="urn:microsoft.com/office/officeart/2005/8/layout/list1"/>
    <dgm:cxn modelId="{FC1186F1-86FA-4E3C-9F4C-20411996E43E}" type="presOf" srcId="{8E4FC8E7-1366-4008-801A-89AD06DE2E2D}" destId="{D1417FC2-9201-4AF5-97AA-21699D0D1238}" srcOrd="0" destOrd="0" presId="urn:microsoft.com/office/officeart/2005/8/layout/list1"/>
    <dgm:cxn modelId="{239110FE-BAB0-4AB3-BBFC-CF2E90BE3678}" type="presOf" srcId="{29D81291-8356-47C7-BB06-D332407429BE}" destId="{97789FFE-9D0D-42BA-A25E-4CD4AD69A0A4}" srcOrd="1" destOrd="0" presId="urn:microsoft.com/office/officeart/2005/8/layout/list1"/>
    <dgm:cxn modelId="{81535137-7271-4A85-9487-DDB3AA8A3E65}" type="presOf" srcId="{EC88B552-95C7-428F-A710-5BC5B70C2CCB}" destId="{57D2D4EB-014D-4BDF-BC41-F44A570D8825}" srcOrd="0" destOrd="2" presId="urn:microsoft.com/office/officeart/2005/8/layout/list1"/>
    <dgm:cxn modelId="{230230FB-477A-46C6-ABC2-752DB9A5DAF9}" type="presOf" srcId="{5A67F8C8-7DB2-4EB9-BC03-98BACB979D00}" destId="{09EB48E3-24C3-4AEF-B021-E1749CB0A18E}" srcOrd="1" destOrd="0" presId="urn:microsoft.com/office/officeart/2005/8/layout/list1"/>
    <dgm:cxn modelId="{680DA32C-FEF1-4A55-97A2-93FEF1980E6F}" srcId="{FBE8C886-FE2C-420A-95E2-D6DABBD19F16}" destId="{B29E5A5D-D39F-45F9-AE44-752BA2774306}" srcOrd="1" destOrd="0" parTransId="{45E05ACD-034D-4061-B0FE-270E1F67C87B}" sibTransId="{AC0A6B5D-F5D5-493D-BC05-AEE4D662A91E}"/>
    <dgm:cxn modelId="{633DB66C-73C0-4F64-A971-E698E6076089}" srcId="{FBE8C886-FE2C-420A-95E2-D6DABBD19F16}" destId="{EC88B552-95C7-428F-A710-5BC5B70C2CCB}" srcOrd="2" destOrd="0" parTransId="{9846CB06-3A68-4881-A3B3-FE029A69D153}" sibTransId="{51905C7A-E655-4BF3-9023-80426722F82D}"/>
    <dgm:cxn modelId="{451B6BF1-3768-4506-8E91-0D2B1A74A81D}" type="presOf" srcId="{FBE8C886-FE2C-420A-95E2-D6DABBD19F16}" destId="{F7D13869-3F67-48B4-B2F7-66C7DBE85214}" srcOrd="0" destOrd="0" presId="urn:microsoft.com/office/officeart/2005/8/layout/list1"/>
    <dgm:cxn modelId="{4F657400-5726-4538-A71A-9959B8A8CD1A}" srcId="{5A67F8C8-7DB2-4EB9-BC03-98BACB979D00}" destId="{E61ADACC-534D-417C-97C1-03B5FBF4EF63}" srcOrd="1" destOrd="0" parTransId="{EEBF41BA-24B8-4B27-AB29-8F1E8133C6A8}" sibTransId="{6989C461-14F6-47DE-86C6-5B700652DF68}"/>
    <dgm:cxn modelId="{8812DE0D-95F6-4C23-9F91-9C1C41F9E041}" type="presOf" srcId="{E61ADACC-534D-417C-97C1-03B5FBF4EF63}" destId="{1AEF2D33-3C50-40B6-B157-3A33F697E804}" srcOrd="0" destOrd="1" presId="urn:microsoft.com/office/officeart/2005/8/layout/list1"/>
    <dgm:cxn modelId="{B2CCF122-5A2D-4359-BD0D-4E82C9F7900B}" type="presOf" srcId="{BB33BF21-99EA-40E5-B5D4-BECA0AAAC2AC}" destId="{1AEF2D33-3C50-40B6-B157-3A33F697E804}" srcOrd="0" destOrd="0" presId="urn:microsoft.com/office/officeart/2005/8/layout/list1"/>
    <dgm:cxn modelId="{1A805797-49F2-4B08-967F-7CF92AC23C96}" type="presOf" srcId="{5A67F8C8-7DB2-4EB9-BC03-98BACB979D00}" destId="{3B919A47-3A49-4718-932C-816BD7C103B9}" srcOrd="0" destOrd="0" presId="urn:microsoft.com/office/officeart/2005/8/layout/list1"/>
    <dgm:cxn modelId="{0AE71F3A-EA31-4675-A448-6F6A19A3110F}" type="presOf" srcId="{B29E5A5D-D39F-45F9-AE44-752BA2774306}" destId="{57D2D4EB-014D-4BDF-BC41-F44A570D8825}" srcOrd="0" destOrd="1" presId="urn:microsoft.com/office/officeart/2005/8/layout/list1"/>
    <dgm:cxn modelId="{E47E9D43-66D8-4EE7-92B4-8E67785289EA}" type="presOf" srcId="{689B63C0-EA6A-4108-87FB-C6661627E1F7}" destId="{57D2D4EB-014D-4BDF-BC41-F44A570D8825}" srcOrd="0" destOrd="0" presId="urn:microsoft.com/office/officeart/2005/8/layout/list1"/>
    <dgm:cxn modelId="{3CAFAE42-41CD-48CB-A014-B60DEA209C86}" srcId="{8E4FC8E7-1366-4008-801A-89AD06DE2E2D}" destId="{29D81291-8356-47C7-BB06-D332407429BE}" srcOrd="2" destOrd="0" parTransId="{E798B762-74FD-432B-9A6A-CCC32BCC11C1}" sibTransId="{A427526F-3532-4CDD-AD42-0A72124DA3B7}"/>
    <dgm:cxn modelId="{E1DC5BB6-3BA8-4BF2-AED6-9665F958D1DE}" type="presOf" srcId="{29D81291-8356-47C7-BB06-D332407429BE}" destId="{D1029994-3B09-4216-B382-58B0CE6A2F36}" srcOrd="0" destOrd="0" presId="urn:microsoft.com/office/officeart/2005/8/layout/list1"/>
    <dgm:cxn modelId="{DA196E56-D835-45B1-84B8-647397B60F4F}" srcId="{8E4FC8E7-1366-4008-801A-89AD06DE2E2D}" destId="{5A67F8C8-7DB2-4EB9-BC03-98BACB979D00}" srcOrd="0" destOrd="0" parTransId="{E9CC7C58-483D-45EB-A867-1D9A5CE083CD}" sibTransId="{D522564D-6F1C-4882-B272-B712F4EC62E3}"/>
    <dgm:cxn modelId="{7A718AE3-BEFB-43ED-A76D-292D241D5129}" srcId="{5A67F8C8-7DB2-4EB9-BC03-98BACB979D00}" destId="{BB33BF21-99EA-40E5-B5D4-BECA0AAAC2AC}" srcOrd="0" destOrd="0" parTransId="{E2E8E001-8302-4691-9CE3-A26D6376A2DB}" sibTransId="{E75A3EFB-F5DE-4B61-96AE-19C0834454CF}"/>
    <dgm:cxn modelId="{23445423-9254-4EDA-8716-61748F661E10}" srcId="{8E4FC8E7-1366-4008-801A-89AD06DE2E2D}" destId="{FBE8C886-FE2C-420A-95E2-D6DABBD19F16}" srcOrd="1" destOrd="0" parTransId="{16DF7415-4C6E-4A01-A1B7-780D33605569}" sibTransId="{D145D4C5-BAA1-480E-B2F4-1F675A62A845}"/>
    <dgm:cxn modelId="{8AA5A09B-4EB2-4634-92F5-D5FBDBCC461D}" type="presOf" srcId="{FBE8C886-FE2C-420A-95E2-D6DABBD19F16}" destId="{A133B78D-B20B-4908-A411-87CE44F9C837}" srcOrd="1" destOrd="0" presId="urn:microsoft.com/office/officeart/2005/8/layout/list1"/>
    <dgm:cxn modelId="{DC9178FE-D6C1-45ED-9584-D72BE6FC4C60}" srcId="{5A67F8C8-7DB2-4EB9-BC03-98BACB979D00}" destId="{ED826D8F-31BF-465A-84E9-F51C0A218D4B}" srcOrd="2" destOrd="0" parTransId="{C29C238A-0721-475A-872F-E786D690550E}" sibTransId="{FBA42C62-7914-411D-AB2C-0C854649975B}"/>
    <dgm:cxn modelId="{0AC11FE2-9F8D-4E2C-8AAF-B5A384F42760}" srcId="{FBE8C886-FE2C-420A-95E2-D6DABBD19F16}" destId="{689B63C0-EA6A-4108-87FB-C6661627E1F7}" srcOrd="0" destOrd="0" parTransId="{712C9C1F-116B-47D9-B622-4F7F38EF049B}" sibTransId="{95AB9B7F-48D7-48C5-B79B-EDAA7CB83ADC}"/>
    <dgm:cxn modelId="{8ED540F3-0BC7-44CF-8405-ECB46690574C}" type="presParOf" srcId="{D1417FC2-9201-4AF5-97AA-21699D0D1238}" destId="{48A32443-00A0-4628-9869-01793D10D0C4}" srcOrd="0" destOrd="0" presId="urn:microsoft.com/office/officeart/2005/8/layout/list1"/>
    <dgm:cxn modelId="{2D6F772C-BC9D-4B9A-81B4-0992E22406B7}" type="presParOf" srcId="{48A32443-00A0-4628-9869-01793D10D0C4}" destId="{3B919A47-3A49-4718-932C-816BD7C103B9}" srcOrd="0" destOrd="0" presId="urn:microsoft.com/office/officeart/2005/8/layout/list1"/>
    <dgm:cxn modelId="{78F0C943-DCB2-441A-A55C-A09543AD8D5A}" type="presParOf" srcId="{48A32443-00A0-4628-9869-01793D10D0C4}" destId="{09EB48E3-24C3-4AEF-B021-E1749CB0A18E}" srcOrd="1" destOrd="0" presId="urn:microsoft.com/office/officeart/2005/8/layout/list1"/>
    <dgm:cxn modelId="{5C676B25-4500-4CE2-B5A9-FA332CAFCBDA}" type="presParOf" srcId="{D1417FC2-9201-4AF5-97AA-21699D0D1238}" destId="{720E9168-ECAC-41BE-80D4-B79FBF76C76A}" srcOrd="1" destOrd="0" presId="urn:microsoft.com/office/officeart/2005/8/layout/list1"/>
    <dgm:cxn modelId="{D410A009-0CC7-49A2-AB4C-E21BFBE09965}" type="presParOf" srcId="{D1417FC2-9201-4AF5-97AA-21699D0D1238}" destId="{1AEF2D33-3C50-40B6-B157-3A33F697E804}" srcOrd="2" destOrd="0" presId="urn:microsoft.com/office/officeart/2005/8/layout/list1"/>
    <dgm:cxn modelId="{17526F14-D566-48A2-88A4-B2FA7D83EE25}" type="presParOf" srcId="{D1417FC2-9201-4AF5-97AA-21699D0D1238}" destId="{953A5FB1-F51B-48ED-B99B-F53D9107E3AA}" srcOrd="3" destOrd="0" presId="urn:microsoft.com/office/officeart/2005/8/layout/list1"/>
    <dgm:cxn modelId="{B8DCA55E-CCF9-403D-8B11-B8BAEBFBE93D}" type="presParOf" srcId="{D1417FC2-9201-4AF5-97AA-21699D0D1238}" destId="{A37ECDBD-D677-4746-937D-86D386840B3E}" srcOrd="4" destOrd="0" presId="urn:microsoft.com/office/officeart/2005/8/layout/list1"/>
    <dgm:cxn modelId="{0D47E840-011D-4C38-A540-D24A58BB3D30}" type="presParOf" srcId="{A37ECDBD-D677-4746-937D-86D386840B3E}" destId="{F7D13869-3F67-48B4-B2F7-66C7DBE85214}" srcOrd="0" destOrd="0" presId="urn:microsoft.com/office/officeart/2005/8/layout/list1"/>
    <dgm:cxn modelId="{77C47ACC-FB2C-46E7-8D54-4898522A9718}" type="presParOf" srcId="{A37ECDBD-D677-4746-937D-86D386840B3E}" destId="{A133B78D-B20B-4908-A411-87CE44F9C837}" srcOrd="1" destOrd="0" presId="urn:microsoft.com/office/officeart/2005/8/layout/list1"/>
    <dgm:cxn modelId="{971C259E-DF5E-4002-BF6E-F43D0352824D}" type="presParOf" srcId="{D1417FC2-9201-4AF5-97AA-21699D0D1238}" destId="{D985DE7C-63DE-4C77-BFDB-32185BE10FE5}" srcOrd="5" destOrd="0" presId="urn:microsoft.com/office/officeart/2005/8/layout/list1"/>
    <dgm:cxn modelId="{2D402C73-2E4A-4032-BEB5-0C50B7467036}" type="presParOf" srcId="{D1417FC2-9201-4AF5-97AA-21699D0D1238}" destId="{57D2D4EB-014D-4BDF-BC41-F44A570D8825}" srcOrd="6" destOrd="0" presId="urn:microsoft.com/office/officeart/2005/8/layout/list1"/>
    <dgm:cxn modelId="{BC952D59-25D2-4E74-BDA4-558E1AB5DC3A}" type="presParOf" srcId="{D1417FC2-9201-4AF5-97AA-21699D0D1238}" destId="{6023B1CD-47AA-48C1-9E15-1596DFB5DBDE}" srcOrd="7" destOrd="0" presId="urn:microsoft.com/office/officeart/2005/8/layout/list1"/>
    <dgm:cxn modelId="{6331E0D9-702F-44AC-B242-3A97AC46179A}" type="presParOf" srcId="{D1417FC2-9201-4AF5-97AA-21699D0D1238}" destId="{A5DF1F59-8337-4EBD-A164-0FBE09AA3CC7}" srcOrd="8" destOrd="0" presId="urn:microsoft.com/office/officeart/2005/8/layout/list1"/>
    <dgm:cxn modelId="{7166A153-77EA-4F23-9434-F12480CB6563}" type="presParOf" srcId="{A5DF1F59-8337-4EBD-A164-0FBE09AA3CC7}" destId="{D1029994-3B09-4216-B382-58B0CE6A2F36}" srcOrd="0" destOrd="0" presId="urn:microsoft.com/office/officeart/2005/8/layout/list1"/>
    <dgm:cxn modelId="{DE119ADA-3E5E-42F2-9784-12B95357603D}" type="presParOf" srcId="{A5DF1F59-8337-4EBD-A164-0FBE09AA3CC7}" destId="{97789FFE-9D0D-42BA-A25E-4CD4AD69A0A4}" srcOrd="1" destOrd="0" presId="urn:microsoft.com/office/officeart/2005/8/layout/list1"/>
    <dgm:cxn modelId="{1767CB36-8D5F-4EA6-BFFE-9B23130AED0E}" type="presParOf" srcId="{D1417FC2-9201-4AF5-97AA-21699D0D1238}" destId="{C5C62AAD-1A86-4A6C-98A8-468614ED1269}" srcOrd="9" destOrd="0" presId="urn:microsoft.com/office/officeart/2005/8/layout/list1"/>
    <dgm:cxn modelId="{1461D499-394E-4560-9058-D6F34CEE938A}" type="presParOf" srcId="{D1417FC2-9201-4AF5-97AA-21699D0D1238}" destId="{1E367E5A-5421-45C4-A6C9-3C3AF51A4F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E7615C-55AC-43E8-AFAD-5A5F1153E9E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745F6D-9D99-45FB-9A74-AE9A34579525}">
      <dgm:prSet phldrT="[Texte]"/>
      <dgm:spPr/>
      <dgm:t>
        <a:bodyPr/>
        <a:lstStyle/>
        <a:p>
          <a:r>
            <a:rPr lang="fr-FR" dirty="0"/>
            <a:t>Faire la mise en place d’un site en </a:t>
          </a:r>
          <a:r>
            <a:rPr lang="fr-FR" dirty="0" err="1"/>
            <a:t>osCommerce</a:t>
          </a:r>
          <a:r>
            <a:rPr lang="fr-FR" dirty="0"/>
            <a:t> sur internet</a:t>
          </a:r>
        </a:p>
      </dgm:t>
    </dgm:pt>
    <dgm:pt modelId="{86EE4119-ACDA-4500-B7DD-CEBF114CC88C}" type="parTrans" cxnId="{E4A1E083-AF66-497E-9FF5-C938E8B05762}">
      <dgm:prSet/>
      <dgm:spPr/>
      <dgm:t>
        <a:bodyPr/>
        <a:lstStyle/>
        <a:p>
          <a:endParaRPr lang="fr-FR"/>
        </a:p>
      </dgm:t>
    </dgm:pt>
    <dgm:pt modelId="{89FF397D-5BC5-4717-9FFB-9611CFCC29EA}" type="sibTrans" cxnId="{E4A1E083-AF66-497E-9FF5-C938E8B05762}">
      <dgm:prSet/>
      <dgm:spPr/>
      <dgm:t>
        <a:bodyPr/>
        <a:lstStyle/>
        <a:p>
          <a:endParaRPr lang="fr-FR"/>
        </a:p>
      </dgm:t>
    </dgm:pt>
    <dgm:pt modelId="{104071D2-8A57-465E-8069-473C93968D59}">
      <dgm:prSet phldrT="[Texte]"/>
      <dgm:spPr/>
      <dgm:t>
        <a:bodyPr/>
        <a:lstStyle/>
        <a:p>
          <a:r>
            <a:rPr lang="fr-FR" dirty="0"/>
            <a:t>Rechercher les informations des produits sur internet</a:t>
          </a:r>
        </a:p>
      </dgm:t>
    </dgm:pt>
    <dgm:pt modelId="{1BF65AC2-34BD-44EF-A8F6-6FCCF2BF267E}" type="parTrans" cxnId="{1E733B33-5A09-40A4-83E7-705A809D0DB3}">
      <dgm:prSet/>
      <dgm:spPr/>
      <dgm:t>
        <a:bodyPr/>
        <a:lstStyle/>
        <a:p>
          <a:endParaRPr lang="fr-FR"/>
        </a:p>
      </dgm:t>
    </dgm:pt>
    <dgm:pt modelId="{D2E4AF21-8B78-4270-8A77-361819031BDB}" type="sibTrans" cxnId="{1E733B33-5A09-40A4-83E7-705A809D0DB3}">
      <dgm:prSet/>
      <dgm:spPr/>
      <dgm:t>
        <a:bodyPr/>
        <a:lstStyle/>
        <a:p>
          <a:endParaRPr lang="fr-FR"/>
        </a:p>
      </dgm:t>
    </dgm:pt>
    <dgm:pt modelId="{D83AA39F-888C-4C2F-87D0-017961FFBEE0}">
      <dgm:prSet phldrT="[Texte]"/>
      <dgm:spPr/>
      <dgm:t>
        <a:bodyPr/>
        <a:lstStyle/>
        <a:p>
          <a:r>
            <a:rPr lang="fr-FR" dirty="0"/>
            <a:t>Créer les fiches des différents produits (100 fiches imprimantes et environ 1400 fiches de consommables)</a:t>
          </a:r>
        </a:p>
      </dgm:t>
    </dgm:pt>
    <dgm:pt modelId="{68F816B9-2969-4C03-9EB0-A07D18928FFF}" type="parTrans" cxnId="{7FFED189-1594-46A2-A872-A5B758466651}">
      <dgm:prSet/>
      <dgm:spPr/>
      <dgm:t>
        <a:bodyPr/>
        <a:lstStyle/>
        <a:p>
          <a:endParaRPr lang="fr-FR"/>
        </a:p>
      </dgm:t>
    </dgm:pt>
    <dgm:pt modelId="{91FA846C-8EC7-4D9A-AB03-3E31E446C342}" type="sibTrans" cxnId="{7FFED189-1594-46A2-A872-A5B758466651}">
      <dgm:prSet/>
      <dgm:spPr/>
      <dgm:t>
        <a:bodyPr/>
        <a:lstStyle/>
        <a:p>
          <a:endParaRPr lang="fr-FR"/>
        </a:p>
      </dgm:t>
    </dgm:pt>
    <dgm:pt modelId="{07B728D2-2704-422B-9834-DF9C5E58D7F6}">
      <dgm:prSet phldrT="[Texte]"/>
      <dgm:spPr/>
      <dgm:t>
        <a:bodyPr/>
        <a:lstStyle/>
        <a:p>
          <a:r>
            <a:rPr lang="fr-FR" dirty="0"/>
            <a:t>Imposer de faire toutes les fiches en HTML . Ne pas passer par la base de donnée</a:t>
          </a:r>
        </a:p>
      </dgm:t>
    </dgm:pt>
    <dgm:pt modelId="{9C812948-3757-42B4-AA54-16BDBDFE0C4D}" type="parTrans" cxnId="{A9091419-E92D-43DF-A088-69273F6609FB}">
      <dgm:prSet/>
      <dgm:spPr/>
      <dgm:t>
        <a:bodyPr/>
        <a:lstStyle/>
        <a:p>
          <a:endParaRPr lang="fr-FR"/>
        </a:p>
      </dgm:t>
    </dgm:pt>
    <dgm:pt modelId="{1542DC63-1DA2-49E5-A3D5-075F26E4992B}" type="sibTrans" cxnId="{A9091419-E92D-43DF-A088-69273F6609FB}">
      <dgm:prSet/>
      <dgm:spPr/>
      <dgm:t>
        <a:bodyPr/>
        <a:lstStyle/>
        <a:p>
          <a:endParaRPr lang="fr-FR"/>
        </a:p>
      </dgm:t>
    </dgm:pt>
    <dgm:pt modelId="{66BF7D26-9E65-4651-A907-E96462535EE0}" type="pres">
      <dgm:prSet presAssocID="{DCE7615C-55AC-43E8-AFAD-5A5F1153E9E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C3CE909-9B69-4235-972B-F8371EBBDFBC}" type="pres">
      <dgm:prSet presAssocID="{FE745F6D-9D99-45FB-9A74-AE9A34579525}" presName="composite" presStyleCnt="0"/>
      <dgm:spPr/>
    </dgm:pt>
    <dgm:pt modelId="{46622112-5E23-4DEB-97D2-F6D528782321}" type="pres">
      <dgm:prSet presAssocID="{FE745F6D-9D99-45FB-9A74-AE9A34579525}" presName="imgShp" presStyleLbl="fgImgPlace1" presStyleIdx="0" presStyleCnt="4" custLinFactNeighborX="2188" custLinFactNeighborY="912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</dgm:spPr>
    </dgm:pt>
    <dgm:pt modelId="{4A3D31EA-F1C2-43DC-922C-71F6928D0635}" type="pres">
      <dgm:prSet presAssocID="{FE745F6D-9D99-45FB-9A74-AE9A34579525}" presName="txShp" presStyleLbl="node1" presStyleIdx="0" presStyleCnt="4" custScaleX="100202" custScaleY="105664" custLinFactNeighborX="190" custLinFactNeighborY="91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59B982-98E3-4768-A2A6-9A159E5C13C3}" type="pres">
      <dgm:prSet presAssocID="{89FF397D-5BC5-4717-9FFB-9611CFCC29EA}" presName="spacing" presStyleCnt="0"/>
      <dgm:spPr/>
    </dgm:pt>
    <dgm:pt modelId="{B7BA80C6-BC47-487C-B1AA-9D7BC8D46BF3}" type="pres">
      <dgm:prSet presAssocID="{104071D2-8A57-465E-8069-473C93968D59}" presName="composite" presStyleCnt="0"/>
      <dgm:spPr/>
    </dgm:pt>
    <dgm:pt modelId="{96F1EE87-2EC2-4BD6-831A-33E367545868}" type="pres">
      <dgm:prSet presAssocID="{104071D2-8A57-465E-8069-473C93968D59}" presName="imgShp" presStyleLbl="fgImgPlace1" presStyleIdx="1" presStyleCnt="4" custLinFactNeighborX="1824" custLinFactNeighborY="471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</dgm:spPr>
    </dgm:pt>
    <dgm:pt modelId="{7889CA99-B335-4A02-8324-ED07E0382493}" type="pres">
      <dgm:prSet presAssocID="{104071D2-8A57-465E-8069-473C93968D59}" presName="txShp" presStyleLbl="node1" presStyleIdx="1" presStyleCnt="4" custLinFactNeighborX="380" custLinFactNeighborY="47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CC1834-C713-4994-80E5-DC7907B43DCB}" type="pres">
      <dgm:prSet presAssocID="{D2E4AF21-8B78-4270-8A77-361819031BDB}" presName="spacing" presStyleCnt="0"/>
      <dgm:spPr/>
    </dgm:pt>
    <dgm:pt modelId="{36CB4E5E-F655-472A-9522-DDFA7616468E}" type="pres">
      <dgm:prSet presAssocID="{D83AA39F-888C-4C2F-87D0-017961FFBEE0}" presName="composite" presStyleCnt="0"/>
      <dgm:spPr/>
    </dgm:pt>
    <dgm:pt modelId="{01CEE01E-429D-4DC3-9F82-6E3AE495F3FF}" type="pres">
      <dgm:prSet presAssocID="{D83AA39F-888C-4C2F-87D0-017961FFBEE0}" presName="imgShp" presStyleLbl="fgImgPlace1" presStyleIdx="2" presStyleCnt="4" custLinFactNeighborX="1824" custLinFactNeighborY="-82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AAC4C58A-688A-4470-97F9-CC66F4A27A0C}" type="pres">
      <dgm:prSet presAssocID="{D83AA39F-888C-4C2F-87D0-017961FFBEE0}" presName="txShp" presStyleLbl="node1" presStyleIdx="2" presStyleCnt="4" custLinFactNeighborX="380" custLinFactNeighborY="-82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E17506-8625-4359-B316-507026E1D0A1}" type="pres">
      <dgm:prSet presAssocID="{91FA846C-8EC7-4D9A-AB03-3E31E446C342}" presName="spacing" presStyleCnt="0"/>
      <dgm:spPr/>
    </dgm:pt>
    <dgm:pt modelId="{A81003F8-D390-4A9C-A30B-08984B05BB80}" type="pres">
      <dgm:prSet presAssocID="{07B728D2-2704-422B-9834-DF9C5E58D7F6}" presName="composite" presStyleCnt="0"/>
      <dgm:spPr/>
    </dgm:pt>
    <dgm:pt modelId="{30E02CF8-513A-4E2C-936F-C2BEA3F394E3}" type="pres">
      <dgm:prSet presAssocID="{07B728D2-2704-422B-9834-DF9C5E58D7F6}" presName="imgShp" presStyleLbl="fgImgPlac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885D760D-8980-4B2C-A7A5-C3FB68A766CF}" type="pres">
      <dgm:prSet presAssocID="{07B728D2-2704-422B-9834-DF9C5E58D7F6}" presName="txShp" presStyleLbl="node1" presStyleIdx="3" presStyleCnt="4" custLinFactNeighborX="380" custLinFactNeighborY="-82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9091419-E92D-43DF-A088-69273F6609FB}" srcId="{DCE7615C-55AC-43E8-AFAD-5A5F1153E9E9}" destId="{07B728D2-2704-422B-9834-DF9C5E58D7F6}" srcOrd="3" destOrd="0" parTransId="{9C812948-3757-42B4-AA54-16BDBDFE0C4D}" sibTransId="{1542DC63-1DA2-49E5-A3D5-075F26E4992B}"/>
    <dgm:cxn modelId="{6EE82AFD-0753-4623-B7B5-1607F69F936E}" type="presOf" srcId="{FE745F6D-9D99-45FB-9A74-AE9A34579525}" destId="{4A3D31EA-F1C2-43DC-922C-71F6928D0635}" srcOrd="0" destOrd="0" presId="urn:microsoft.com/office/officeart/2005/8/layout/vList3"/>
    <dgm:cxn modelId="{E4A1E083-AF66-497E-9FF5-C938E8B05762}" srcId="{DCE7615C-55AC-43E8-AFAD-5A5F1153E9E9}" destId="{FE745F6D-9D99-45FB-9A74-AE9A34579525}" srcOrd="0" destOrd="0" parTransId="{86EE4119-ACDA-4500-B7DD-CEBF114CC88C}" sibTransId="{89FF397D-5BC5-4717-9FFB-9611CFCC29EA}"/>
    <dgm:cxn modelId="{7FFED189-1594-46A2-A872-A5B758466651}" srcId="{DCE7615C-55AC-43E8-AFAD-5A5F1153E9E9}" destId="{D83AA39F-888C-4C2F-87D0-017961FFBEE0}" srcOrd="2" destOrd="0" parTransId="{68F816B9-2969-4C03-9EB0-A07D18928FFF}" sibTransId="{91FA846C-8EC7-4D9A-AB03-3E31E446C342}"/>
    <dgm:cxn modelId="{1E733B33-5A09-40A4-83E7-705A809D0DB3}" srcId="{DCE7615C-55AC-43E8-AFAD-5A5F1153E9E9}" destId="{104071D2-8A57-465E-8069-473C93968D59}" srcOrd="1" destOrd="0" parTransId="{1BF65AC2-34BD-44EF-A8F6-6FCCF2BF267E}" sibTransId="{D2E4AF21-8B78-4270-8A77-361819031BDB}"/>
    <dgm:cxn modelId="{042757F7-1F4E-42CD-B096-C510B27DC2CB}" type="presOf" srcId="{D83AA39F-888C-4C2F-87D0-017961FFBEE0}" destId="{AAC4C58A-688A-4470-97F9-CC66F4A27A0C}" srcOrd="0" destOrd="0" presId="urn:microsoft.com/office/officeart/2005/8/layout/vList3"/>
    <dgm:cxn modelId="{FE95060C-FB88-450D-8B21-E889EF951941}" type="presOf" srcId="{07B728D2-2704-422B-9834-DF9C5E58D7F6}" destId="{885D760D-8980-4B2C-A7A5-C3FB68A766CF}" srcOrd="0" destOrd="0" presId="urn:microsoft.com/office/officeart/2005/8/layout/vList3"/>
    <dgm:cxn modelId="{119DDF50-D84A-4FE4-8D80-0DBCCB1826AB}" type="presOf" srcId="{DCE7615C-55AC-43E8-AFAD-5A5F1153E9E9}" destId="{66BF7D26-9E65-4651-A907-E96462535EE0}" srcOrd="0" destOrd="0" presId="urn:microsoft.com/office/officeart/2005/8/layout/vList3"/>
    <dgm:cxn modelId="{54EB85D3-342A-4380-8C4C-3408353A7E05}" type="presOf" srcId="{104071D2-8A57-465E-8069-473C93968D59}" destId="{7889CA99-B335-4A02-8324-ED07E0382493}" srcOrd="0" destOrd="0" presId="urn:microsoft.com/office/officeart/2005/8/layout/vList3"/>
    <dgm:cxn modelId="{5AF7A819-DD4E-49C6-AF76-92C963FB02E9}" type="presParOf" srcId="{66BF7D26-9E65-4651-A907-E96462535EE0}" destId="{1C3CE909-9B69-4235-972B-F8371EBBDFBC}" srcOrd="0" destOrd="0" presId="urn:microsoft.com/office/officeart/2005/8/layout/vList3"/>
    <dgm:cxn modelId="{23531251-2341-4D03-A5F5-0B7E4949DE71}" type="presParOf" srcId="{1C3CE909-9B69-4235-972B-F8371EBBDFBC}" destId="{46622112-5E23-4DEB-97D2-F6D528782321}" srcOrd="0" destOrd="0" presId="urn:microsoft.com/office/officeart/2005/8/layout/vList3"/>
    <dgm:cxn modelId="{FDCA1296-EADF-4317-9A75-DD035B2E2AEB}" type="presParOf" srcId="{1C3CE909-9B69-4235-972B-F8371EBBDFBC}" destId="{4A3D31EA-F1C2-43DC-922C-71F6928D0635}" srcOrd="1" destOrd="0" presId="urn:microsoft.com/office/officeart/2005/8/layout/vList3"/>
    <dgm:cxn modelId="{5ED926BB-B7E6-473C-90B4-A9C9BB3A0238}" type="presParOf" srcId="{66BF7D26-9E65-4651-A907-E96462535EE0}" destId="{6D59B982-98E3-4768-A2A6-9A159E5C13C3}" srcOrd="1" destOrd="0" presId="urn:microsoft.com/office/officeart/2005/8/layout/vList3"/>
    <dgm:cxn modelId="{A3E28E7F-87F2-4862-8F5C-B7FE1F94746D}" type="presParOf" srcId="{66BF7D26-9E65-4651-A907-E96462535EE0}" destId="{B7BA80C6-BC47-487C-B1AA-9D7BC8D46BF3}" srcOrd="2" destOrd="0" presId="urn:microsoft.com/office/officeart/2005/8/layout/vList3"/>
    <dgm:cxn modelId="{C274D4D3-C8D8-4F04-BEE0-D7551EE4274E}" type="presParOf" srcId="{B7BA80C6-BC47-487C-B1AA-9D7BC8D46BF3}" destId="{96F1EE87-2EC2-4BD6-831A-33E367545868}" srcOrd="0" destOrd="0" presId="urn:microsoft.com/office/officeart/2005/8/layout/vList3"/>
    <dgm:cxn modelId="{EA407C8C-DFA2-4098-9D49-6432989F0B02}" type="presParOf" srcId="{B7BA80C6-BC47-487C-B1AA-9D7BC8D46BF3}" destId="{7889CA99-B335-4A02-8324-ED07E0382493}" srcOrd="1" destOrd="0" presId="urn:microsoft.com/office/officeart/2005/8/layout/vList3"/>
    <dgm:cxn modelId="{988CDA5C-D8C1-4221-A555-3FB7546EAFF8}" type="presParOf" srcId="{66BF7D26-9E65-4651-A907-E96462535EE0}" destId="{D3CC1834-C713-4994-80E5-DC7907B43DCB}" srcOrd="3" destOrd="0" presId="urn:microsoft.com/office/officeart/2005/8/layout/vList3"/>
    <dgm:cxn modelId="{BA29DD53-F42E-415C-B714-A0F91ACBD7C0}" type="presParOf" srcId="{66BF7D26-9E65-4651-A907-E96462535EE0}" destId="{36CB4E5E-F655-472A-9522-DDFA7616468E}" srcOrd="4" destOrd="0" presId="urn:microsoft.com/office/officeart/2005/8/layout/vList3"/>
    <dgm:cxn modelId="{37C9F25D-8A4C-41B1-AC6F-11512D2C630D}" type="presParOf" srcId="{36CB4E5E-F655-472A-9522-DDFA7616468E}" destId="{01CEE01E-429D-4DC3-9F82-6E3AE495F3FF}" srcOrd="0" destOrd="0" presId="urn:microsoft.com/office/officeart/2005/8/layout/vList3"/>
    <dgm:cxn modelId="{435F861E-9CD5-4AD4-9AA7-D420B082A6DB}" type="presParOf" srcId="{36CB4E5E-F655-472A-9522-DDFA7616468E}" destId="{AAC4C58A-688A-4470-97F9-CC66F4A27A0C}" srcOrd="1" destOrd="0" presId="urn:microsoft.com/office/officeart/2005/8/layout/vList3"/>
    <dgm:cxn modelId="{CEC0FE80-2E92-458E-817E-2F96B96BBEE2}" type="presParOf" srcId="{66BF7D26-9E65-4651-A907-E96462535EE0}" destId="{A1E17506-8625-4359-B316-507026E1D0A1}" srcOrd="5" destOrd="0" presId="urn:microsoft.com/office/officeart/2005/8/layout/vList3"/>
    <dgm:cxn modelId="{1B9C28FE-16BB-4CEB-B412-853C649D4E72}" type="presParOf" srcId="{66BF7D26-9E65-4651-A907-E96462535EE0}" destId="{A81003F8-D390-4A9C-A30B-08984B05BB80}" srcOrd="6" destOrd="0" presId="urn:microsoft.com/office/officeart/2005/8/layout/vList3"/>
    <dgm:cxn modelId="{F1C8CCD4-0B5E-49F0-9089-9399F4B2F285}" type="presParOf" srcId="{A81003F8-D390-4A9C-A30B-08984B05BB80}" destId="{30E02CF8-513A-4E2C-936F-C2BEA3F394E3}" srcOrd="0" destOrd="0" presId="urn:microsoft.com/office/officeart/2005/8/layout/vList3"/>
    <dgm:cxn modelId="{37FA5028-5D82-40DF-BAAB-1E5490A7731C}" type="presParOf" srcId="{A81003F8-D390-4A9C-A30B-08984B05BB80}" destId="{885D760D-8980-4B2C-A7A5-C3FB68A766CF}" srcOrd="1" destOrd="0" presId="urn:microsoft.com/office/officeart/2005/8/layout/vList3"/>
  </dgm:cxnLst>
  <dgm:bg>
    <a:solidFill>
      <a:srgbClr val="DBEFE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10869-21E4-404E-96CE-C200269CC7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F2C116A-F86E-40D0-974F-D5160DBF7C8A}">
      <dgm:prSet phldrT="[Texte]"/>
      <dgm:spPr/>
      <dgm:t>
        <a:bodyPr/>
        <a:lstStyle/>
        <a:p>
          <a:r>
            <a:rPr lang="fr-FR" dirty="0">
              <a:latin typeface="Trebuchet MS" panose="020B0603020202020204" pitchFamily="34" charset="0"/>
            </a:rPr>
            <a:t>Confirmation dans ma reconversion dans ce métier</a:t>
          </a:r>
        </a:p>
      </dgm:t>
    </dgm:pt>
    <dgm:pt modelId="{0DD53732-4BC5-4B1A-94D0-181E8BB5A607}" type="parTrans" cxnId="{6D5A28AA-34A5-44F2-A4B2-07B1B7B8552B}">
      <dgm:prSet/>
      <dgm:spPr/>
      <dgm:t>
        <a:bodyPr/>
        <a:lstStyle/>
        <a:p>
          <a:endParaRPr lang="fr-FR"/>
        </a:p>
      </dgm:t>
    </dgm:pt>
    <dgm:pt modelId="{8A6DF8DE-8538-46B0-AC22-97D0FEFF431F}" type="sibTrans" cxnId="{6D5A28AA-34A5-44F2-A4B2-07B1B7B8552B}">
      <dgm:prSet/>
      <dgm:spPr/>
      <dgm:t>
        <a:bodyPr/>
        <a:lstStyle/>
        <a:p>
          <a:endParaRPr lang="fr-FR"/>
        </a:p>
      </dgm:t>
    </dgm:pt>
    <dgm:pt modelId="{29185AA4-721D-4D72-B0E0-8D015FA7A9DA}">
      <dgm:prSet phldrT="[Texte]"/>
      <dgm:spPr/>
      <dgm:t>
        <a:bodyPr/>
        <a:lstStyle/>
        <a:p>
          <a:r>
            <a:rPr lang="fr-FR" dirty="0">
              <a:latin typeface="Trebuchet MS" panose="020B0603020202020204" pitchFamily="34" charset="0"/>
            </a:rPr>
            <a:t>Plus d’autonomie et de rigueur</a:t>
          </a:r>
        </a:p>
      </dgm:t>
    </dgm:pt>
    <dgm:pt modelId="{4A497D37-42EA-46CD-A561-676D522D0C4C}" type="parTrans" cxnId="{5400C93B-34B1-4749-8DFC-F92781EA3110}">
      <dgm:prSet/>
      <dgm:spPr/>
      <dgm:t>
        <a:bodyPr/>
        <a:lstStyle/>
        <a:p>
          <a:endParaRPr lang="fr-FR"/>
        </a:p>
      </dgm:t>
    </dgm:pt>
    <dgm:pt modelId="{C16EE673-5C74-485F-ABF3-63EBFEEAFA23}" type="sibTrans" cxnId="{5400C93B-34B1-4749-8DFC-F92781EA3110}">
      <dgm:prSet/>
      <dgm:spPr/>
      <dgm:t>
        <a:bodyPr/>
        <a:lstStyle/>
        <a:p>
          <a:endParaRPr lang="fr-FR"/>
        </a:p>
      </dgm:t>
    </dgm:pt>
    <dgm:pt modelId="{CD633DFF-261E-460C-8242-E9F7A627C15E}">
      <dgm:prSet phldrT="[Texte]"/>
      <dgm:spPr/>
      <dgm:t>
        <a:bodyPr/>
        <a:lstStyle/>
        <a:p>
          <a:r>
            <a:rPr lang="fr-FR" dirty="0">
              <a:latin typeface="Trebuchet MS" panose="020B0603020202020204" pitchFamily="34" charset="0"/>
            </a:rPr>
            <a:t>Plus de confiance en moi</a:t>
          </a:r>
        </a:p>
      </dgm:t>
    </dgm:pt>
    <dgm:pt modelId="{86202D53-8146-4F79-89C8-7A99B65C48BB}" type="parTrans" cxnId="{1D4E6786-2105-4CF4-A6BD-04F6872D9FD1}">
      <dgm:prSet/>
      <dgm:spPr/>
      <dgm:t>
        <a:bodyPr/>
        <a:lstStyle/>
        <a:p>
          <a:endParaRPr lang="fr-FR"/>
        </a:p>
      </dgm:t>
    </dgm:pt>
    <dgm:pt modelId="{8077DAEF-6213-4E1F-8B06-D2600F07411E}" type="sibTrans" cxnId="{1D4E6786-2105-4CF4-A6BD-04F6872D9FD1}">
      <dgm:prSet/>
      <dgm:spPr/>
      <dgm:t>
        <a:bodyPr/>
        <a:lstStyle/>
        <a:p>
          <a:endParaRPr lang="fr-FR"/>
        </a:p>
      </dgm:t>
    </dgm:pt>
    <dgm:pt modelId="{8BEE5BEE-8F71-4DC9-8310-D39A44373C30}" type="pres">
      <dgm:prSet presAssocID="{4FB10869-21E4-404E-96CE-C200269CC71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fr-FR"/>
        </a:p>
      </dgm:t>
    </dgm:pt>
    <dgm:pt modelId="{C64E2404-6E89-4E1E-9858-214CDD0D4C10}" type="pres">
      <dgm:prSet presAssocID="{8F2C116A-F86E-40D0-974F-D5160DBF7C8A}" presName="parenttextcomposite" presStyleCnt="0"/>
      <dgm:spPr/>
    </dgm:pt>
    <dgm:pt modelId="{E4FEC986-4B9C-45E2-A420-5F40792588D1}" type="pres">
      <dgm:prSet presAssocID="{8F2C116A-F86E-40D0-974F-D5160DBF7C8A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05E10-E958-4B7A-8791-B75956CF2579}" type="pres">
      <dgm:prSet presAssocID="{8F2C116A-F86E-40D0-974F-D5160DBF7C8A}" presName="parallelogramComposite" presStyleCnt="0"/>
      <dgm:spPr/>
    </dgm:pt>
    <dgm:pt modelId="{4E1BDF66-CA1F-4A6E-986A-EDC67D19FF34}" type="pres">
      <dgm:prSet presAssocID="{8F2C116A-F86E-40D0-974F-D5160DBF7C8A}" presName="parallelogram1" presStyleLbl="alignNode1" presStyleIdx="0" presStyleCnt="21"/>
      <dgm:spPr/>
    </dgm:pt>
    <dgm:pt modelId="{61F7A69F-1568-483B-9DDE-828A27C8C705}" type="pres">
      <dgm:prSet presAssocID="{8F2C116A-F86E-40D0-974F-D5160DBF7C8A}" presName="parallelogram2" presStyleLbl="alignNode1" presStyleIdx="1" presStyleCnt="21"/>
      <dgm:spPr/>
    </dgm:pt>
    <dgm:pt modelId="{2D6DA652-1966-41E0-A2CB-2FF7B4F38F65}" type="pres">
      <dgm:prSet presAssocID="{8F2C116A-F86E-40D0-974F-D5160DBF7C8A}" presName="parallelogram3" presStyleLbl="alignNode1" presStyleIdx="2" presStyleCnt="21"/>
      <dgm:spPr/>
    </dgm:pt>
    <dgm:pt modelId="{C0EBCC12-171D-4E63-ABBA-925CC05720A3}" type="pres">
      <dgm:prSet presAssocID="{8F2C116A-F86E-40D0-974F-D5160DBF7C8A}" presName="parallelogram4" presStyleLbl="alignNode1" presStyleIdx="3" presStyleCnt="21"/>
      <dgm:spPr/>
    </dgm:pt>
    <dgm:pt modelId="{E9FC45FC-A983-41E6-BF1F-D6B5DA8BF7C6}" type="pres">
      <dgm:prSet presAssocID="{8F2C116A-F86E-40D0-974F-D5160DBF7C8A}" presName="parallelogram5" presStyleLbl="alignNode1" presStyleIdx="4" presStyleCnt="21"/>
      <dgm:spPr/>
    </dgm:pt>
    <dgm:pt modelId="{1FFD0E6A-37A8-48D0-99D2-4F00255CF6E7}" type="pres">
      <dgm:prSet presAssocID="{8F2C116A-F86E-40D0-974F-D5160DBF7C8A}" presName="parallelogram6" presStyleLbl="alignNode1" presStyleIdx="5" presStyleCnt="21"/>
      <dgm:spPr/>
    </dgm:pt>
    <dgm:pt modelId="{C46A7DA0-306B-4379-BAA6-34DE8773EB99}" type="pres">
      <dgm:prSet presAssocID="{8F2C116A-F86E-40D0-974F-D5160DBF7C8A}" presName="parallelogram7" presStyleLbl="alignNode1" presStyleIdx="6" presStyleCnt="21"/>
      <dgm:spPr/>
    </dgm:pt>
    <dgm:pt modelId="{4715309A-2995-423E-A168-9B5686CAE849}" type="pres">
      <dgm:prSet presAssocID="{8A6DF8DE-8538-46B0-AC22-97D0FEFF431F}" presName="sibTrans" presStyleCnt="0"/>
      <dgm:spPr/>
    </dgm:pt>
    <dgm:pt modelId="{429E6C41-99A9-4ABF-B404-ABAEF5F39A95}" type="pres">
      <dgm:prSet presAssocID="{29185AA4-721D-4D72-B0E0-8D015FA7A9DA}" presName="parenttextcomposite" presStyleCnt="0"/>
      <dgm:spPr/>
    </dgm:pt>
    <dgm:pt modelId="{9185BE95-55A1-4498-B7E1-F96C3CE46228}" type="pres">
      <dgm:prSet presAssocID="{29185AA4-721D-4D72-B0E0-8D015FA7A9DA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CBBB41-4151-4A79-B022-3504EE19F3C1}" type="pres">
      <dgm:prSet presAssocID="{29185AA4-721D-4D72-B0E0-8D015FA7A9DA}" presName="parallelogramComposite" presStyleCnt="0"/>
      <dgm:spPr/>
    </dgm:pt>
    <dgm:pt modelId="{A52A89E1-DCF3-4C91-B23D-265D59A5E113}" type="pres">
      <dgm:prSet presAssocID="{29185AA4-721D-4D72-B0E0-8D015FA7A9DA}" presName="parallelogram1" presStyleLbl="alignNode1" presStyleIdx="7" presStyleCnt="21"/>
      <dgm:spPr/>
    </dgm:pt>
    <dgm:pt modelId="{5B5050C7-E95F-41A7-8FE6-D854AB8F22E0}" type="pres">
      <dgm:prSet presAssocID="{29185AA4-721D-4D72-B0E0-8D015FA7A9DA}" presName="parallelogram2" presStyleLbl="alignNode1" presStyleIdx="8" presStyleCnt="21"/>
      <dgm:spPr/>
    </dgm:pt>
    <dgm:pt modelId="{E08F37D3-B61A-4E66-A7D9-CBBAA0996B8F}" type="pres">
      <dgm:prSet presAssocID="{29185AA4-721D-4D72-B0E0-8D015FA7A9DA}" presName="parallelogram3" presStyleLbl="alignNode1" presStyleIdx="9" presStyleCnt="21"/>
      <dgm:spPr/>
    </dgm:pt>
    <dgm:pt modelId="{9BD9D854-EB3E-4417-8E82-65559CCF7614}" type="pres">
      <dgm:prSet presAssocID="{29185AA4-721D-4D72-B0E0-8D015FA7A9DA}" presName="parallelogram4" presStyleLbl="alignNode1" presStyleIdx="10" presStyleCnt="21"/>
      <dgm:spPr/>
    </dgm:pt>
    <dgm:pt modelId="{138339CB-7EA3-4F25-91E4-FC04E067661F}" type="pres">
      <dgm:prSet presAssocID="{29185AA4-721D-4D72-B0E0-8D015FA7A9DA}" presName="parallelogram5" presStyleLbl="alignNode1" presStyleIdx="11" presStyleCnt="21"/>
      <dgm:spPr/>
    </dgm:pt>
    <dgm:pt modelId="{2326E372-0397-48E3-AF1A-FC7C8855022E}" type="pres">
      <dgm:prSet presAssocID="{29185AA4-721D-4D72-B0E0-8D015FA7A9DA}" presName="parallelogram6" presStyleLbl="alignNode1" presStyleIdx="12" presStyleCnt="21"/>
      <dgm:spPr/>
    </dgm:pt>
    <dgm:pt modelId="{068CA356-D4FA-432B-A119-4D46C41ABFC2}" type="pres">
      <dgm:prSet presAssocID="{29185AA4-721D-4D72-B0E0-8D015FA7A9DA}" presName="parallelogram7" presStyleLbl="alignNode1" presStyleIdx="13" presStyleCnt="21"/>
      <dgm:spPr/>
    </dgm:pt>
    <dgm:pt modelId="{25689A38-F0E0-430E-A9B1-5478E6E1033D}" type="pres">
      <dgm:prSet presAssocID="{C16EE673-5C74-485F-ABF3-63EBFEEAFA23}" presName="sibTrans" presStyleCnt="0"/>
      <dgm:spPr/>
    </dgm:pt>
    <dgm:pt modelId="{8F70393D-9C9B-4012-A7AD-C1288B1E6004}" type="pres">
      <dgm:prSet presAssocID="{CD633DFF-261E-460C-8242-E9F7A627C15E}" presName="parenttextcomposite" presStyleCnt="0"/>
      <dgm:spPr/>
    </dgm:pt>
    <dgm:pt modelId="{B954FF86-F9E1-4566-9D72-528A9E140339}" type="pres">
      <dgm:prSet presAssocID="{CD633DFF-261E-460C-8242-E9F7A627C15E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080A8-A942-4114-B150-36D6114A7316}" type="pres">
      <dgm:prSet presAssocID="{CD633DFF-261E-460C-8242-E9F7A627C15E}" presName="parallelogramComposite" presStyleCnt="0"/>
      <dgm:spPr/>
    </dgm:pt>
    <dgm:pt modelId="{E4F82D13-4CA8-4962-9057-C72D750BDDBD}" type="pres">
      <dgm:prSet presAssocID="{CD633DFF-261E-460C-8242-E9F7A627C15E}" presName="parallelogram1" presStyleLbl="alignNode1" presStyleIdx="14" presStyleCnt="21"/>
      <dgm:spPr/>
    </dgm:pt>
    <dgm:pt modelId="{3BF45AD5-2508-4F1A-894C-08A0F65A15A6}" type="pres">
      <dgm:prSet presAssocID="{CD633DFF-261E-460C-8242-E9F7A627C15E}" presName="parallelogram2" presStyleLbl="alignNode1" presStyleIdx="15" presStyleCnt="21"/>
      <dgm:spPr/>
    </dgm:pt>
    <dgm:pt modelId="{BC2AB816-AABB-473B-9FF8-50DB02BAB088}" type="pres">
      <dgm:prSet presAssocID="{CD633DFF-261E-460C-8242-E9F7A627C15E}" presName="parallelogram3" presStyleLbl="alignNode1" presStyleIdx="16" presStyleCnt="21"/>
      <dgm:spPr/>
    </dgm:pt>
    <dgm:pt modelId="{E28E712D-41FE-48DB-904B-D66B936A3834}" type="pres">
      <dgm:prSet presAssocID="{CD633DFF-261E-460C-8242-E9F7A627C15E}" presName="parallelogram4" presStyleLbl="alignNode1" presStyleIdx="17" presStyleCnt="21"/>
      <dgm:spPr/>
    </dgm:pt>
    <dgm:pt modelId="{DF566991-24F3-4D51-8AD7-368E0BF1CCE5}" type="pres">
      <dgm:prSet presAssocID="{CD633DFF-261E-460C-8242-E9F7A627C15E}" presName="parallelogram5" presStyleLbl="alignNode1" presStyleIdx="18" presStyleCnt="21"/>
      <dgm:spPr/>
    </dgm:pt>
    <dgm:pt modelId="{FA1DE155-07D5-47B7-B90C-321E10B97B51}" type="pres">
      <dgm:prSet presAssocID="{CD633DFF-261E-460C-8242-E9F7A627C15E}" presName="parallelogram6" presStyleLbl="alignNode1" presStyleIdx="19" presStyleCnt="21"/>
      <dgm:spPr/>
    </dgm:pt>
    <dgm:pt modelId="{EC20F1E2-F409-4A60-A5AB-CDB20B6B0A85}" type="pres">
      <dgm:prSet presAssocID="{CD633DFF-261E-460C-8242-E9F7A627C15E}" presName="parallelogram7" presStyleLbl="alignNode1" presStyleIdx="20" presStyleCnt="21"/>
      <dgm:spPr/>
    </dgm:pt>
  </dgm:ptLst>
  <dgm:cxnLst>
    <dgm:cxn modelId="{40306FB4-3801-4D12-8D0D-9F4396355ECB}" type="presOf" srcId="{CD633DFF-261E-460C-8242-E9F7A627C15E}" destId="{B954FF86-F9E1-4566-9D72-528A9E140339}" srcOrd="0" destOrd="0" presId="urn:microsoft.com/office/officeart/2008/layout/VerticalAccentList"/>
    <dgm:cxn modelId="{5400C93B-34B1-4749-8DFC-F92781EA3110}" srcId="{4FB10869-21E4-404E-96CE-C200269CC714}" destId="{29185AA4-721D-4D72-B0E0-8D015FA7A9DA}" srcOrd="1" destOrd="0" parTransId="{4A497D37-42EA-46CD-A561-676D522D0C4C}" sibTransId="{C16EE673-5C74-485F-ABF3-63EBFEEAFA23}"/>
    <dgm:cxn modelId="{1D4E6786-2105-4CF4-A6BD-04F6872D9FD1}" srcId="{4FB10869-21E4-404E-96CE-C200269CC714}" destId="{CD633DFF-261E-460C-8242-E9F7A627C15E}" srcOrd="2" destOrd="0" parTransId="{86202D53-8146-4F79-89C8-7A99B65C48BB}" sibTransId="{8077DAEF-6213-4E1F-8B06-D2600F07411E}"/>
    <dgm:cxn modelId="{89C78CA1-F99E-44B9-A61A-5B3924A86C5E}" type="presOf" srcId="{8F2C116A-F86E-40D0-974F-D5160DBF7C8A}" destId="{E4FEC986-4B9C-45E2-A420-5F40792588D1}" srcOrd="0" destOrd="0" presId="urn:microsoft.com/office/officeart/2008/layout/VerticalAccentList"/>
    <dgm:cxn modelId="{6D5A28AA-34A5-44F2-A4B2-07B1B7B8552B}" srcId="{4FB10869-21E4-404E-96CE-C200269CC714}" destId="{8F2C116A-F86E-40D0-974F-D5160DBF7C8A}" srcOrd="0" destOrd="0" parTransId="{0DD53732-4BC5-4B1A-94D0-181E8BB5A607}" sibTransId="{8A6DF8DE-8538-46B0-AC22-97D0FEFF431F}"/>
    <dgm:cxn modelId="{283F68F6-9B34-4FCD-86DB-390A872AFC41}" type="presOf" srcId="{29185AA4-721D-4D72-B0E0-8D015FA7A9DA}" destId="{9185BE95-55A1-4498-B7E1-F96C3CE46228}" srcOrd="0" destOrd="0" presId="urn:microsoft.com/office/officeart/2008/layout/VerticalAccentList"/>
    <dgm:cxn modelId="{30CF8180-6D58-4443-BFC9-AC1F34D65B7B}" type="presOf" srcId="{4FB10869-21E4-404E-96CE-C200269CC714}" destId="{8BEE5BEE-8F71-4DC9-8310-D39A44373C30}" srcOrd="0" destOrd="0" presId="urn:microsoft.com/office/officeart/2008/layout/VerticalAccentList"/>
    <dgm:cxn modelId="{905C1B6E-0762-419E-AD0C-959A167EE7D5}" type="presParOf" srcId="{8BEE5BEE-8F71-4DC9-8310-D39A44373C30}" destId="{C64E2404-6E89-4E1E-9858-214CDD0D4C10}" srcOrd="0" destOrd="0" presId="urn:microsoft.com/office/officeart/2008/layout/VerticalAccentList"/>
    <dgm:cxn modelId="{FB6C387E-CF92-41BF-86E4-DD82390EB76B}" type="presParOf" srcId="{C64E2404-6E89-4E1E-9858-214CDD0D4C10}" destId="{E4FEC986-4B9C-45E2-A420-5F40792588D1}" srcOrd="0" destOrd="0" presId="urn:microsoft.com/office/officeart/2008/layout/VerticalAccentList"/>
    <dgm:cxn modelId="{7BC506BE-02A2-4370-8D51-5C7CDBF6EAA7}" type="presParOf" srcId="{8BEE5BEE-8F71-4DC9-8310-D39A44373C30}" destId="{7B105E10-E958-4B7A-8791-B75956CF2579}" srcOrd="1" destOrd="0" presId="urn:microsoft.com/office/officeart/2008/layout/VerticalAccentList"/>
    <dgm:cxn modelId="{FC29FB34-40FD-47A7-B8B7-F2DC17F4AC58}" type="presParOf" srcId="{7B105E10-E958-4B7A-8791-B75956CF2579}" destId="{4E1BDF66-CA1F-4A6E-986A-EDC67D19FF34}" srcOrd="0" destOrd="0" presId="urn:microsoft.com/office/officeart/2008/layout/VerticalAccentList"/>
    <dgm:cxn modelId="{7375EE4A-5315-47CD-9EAB-1C45B70078D2}" type="presParOf" srcId="{7B105E10-E958-4B7A-8791-B75956CF2579}" destId="{61F7A69F-1568-483B-9DDE-828A27C8C705}" srcOrd="1" destOrd="0" presId="urn:microsoft.com/office/officeart/2008/layout/VerticalAccentList"/>
    <dgm:cxn modelId="{CF811D3D-48BC-414A-AA58-7C1D2419B269}" type="presParOf" srcId="{7B105E10-E958-4B7A-8791-B75956CF2579}" destId="{2D6DA652-1966-41E0-A2CB-2FF7B4F38F65}" srcOrd="2" destOrd="0" presId="urn:microsoft.com/office/officeart/2008/layout/VerticalAccentList"/>
    <dgm:cxn modelId="{6B4EBFE8-BDEB-488B-9480-050983FE255A}" type="presParOf" srcId="{7B105E10-E958-4B7A-8791-B75956CF2579}" destId="{C0EBCC12-171D-4E63-ABBA-925CC05720A3}" srcOrd="3" destOrd="0" presId="urn:microsoft.com/office/officeart/2008/layout/VerticalAccentList"/>
    <dgm:cxn modelId="{AEDAEF71-8837-4E81-96B9-394E037C2070}" type="presParOf" srcId="{7B105E10-E958-4B7A-8791-B75956CF2579}" destId="{E9FC45FC-A983-41E6-BF1F-D6B5DA8BF7C6}" srcOrd="4" destOrd="0" presId="urn:microsoft.com/office/officeart/2008/layout/VerticalAccentList"/>
    <dgm:cxn modelId="{80A33DA1-956C-45EB-B7F1-38F7E8AF1975}" type="presParOf" srcId="{7B105E10-E958-4B7A-8791-B75956CF2579}" destId="{1FFD0E6A-37A8-48D0-99D2-4F00255CF6E7}" srcOrd="5" destOrd="0" presId="urn:microsoft.com/office/officeart/2008/layout/VerticalAccentList"/>
    <dgm:cxn modelId="{B4972635-5C16-482F-BC6D-A2DD63667A9F}" type="presParOf" srcId="{7B105E10-E958-4B7A-8791-B75956CF2579}" destId="{C46A7DA0-306B-4379-BAA6-34DE8773EB99}" srcOrd="6" destOrd="0" presId="urn:microsoft.com/office/officeart/2008/layout/VerticalAccentList"/>
    <dgm:cxn modelId="{D0AA1647-B5FF-4C62-A691-18738A3DBD5F}" type="presParOf" srcId="{8BEE5BEE-8F71-4DC9-8310-D39A44373C30}" destId="{4715309A-2995-423E-A168-9B5686CAE849}" srcOrd="2" destOrd="0" presId="urn:microsoft.com/office/officeart/2008/layout/VerticalAccentList"/>
    <dgm:cxn modelId="{D640AF85-E2D0-42A4-999B-5878C9A1851A}" type="presParOf" srcId="{8BEE5BEE-8F71-4DC9-8310-D39A44373C30}" destId="{429E6C41-99A9-4ABF-B404-ABAEF5F39A95}" srcOrd="3" destOrd="0" presId="urn:microsoft.com/office/officeart/2008/layout/VerticalAccentList"/>
    <dgm:cxn modelId="{41CCEE8D-70ED-4DA8-94FE-95CD1E4DE591}" type="presParOf" srcId="{429E6C41-99A9-4ABF-B404-ABAEF5F39A95}" destId="{9185BE95-55A1-4498-B7E1-F96C3CE46228}" srcOrd="0" destOrd="0" presId="urn:microsoft.com/office/officeart/2008/layout/VerticalAccentList"/>
    <dgm:cxn modelId="{5CE839EE-97B5-4F79-B279-346714F6262C}" type="presParOf" srcId="{8BEE5BEE-8F71-4DC9-8310-D39A44373C30}" destId="{E2CBBB41-4151-4A79-B022-3504EE19F3C1}" srcOrd="4" destOrd="0" presId="urn:microsoft.com/office/officeart/2008/layout/VerticalAccentList"/>
    <dgm:cxn modelId="{561B377C-9F75-46F6-8E8E-A6B29DEBF6A8}" type="presParOf" srcId="{E2CBBB41-4151-4A79-B022-3504EE19F3C1}" destId="{A52A89E1-DCF3-4C91-B23D-265D59A5E113}" srcOrd="0" destOrd="0" presId="urn:microsoft.com/office/officeart/2008/layout/VerticalAccentList"/>
    <dgm:cxn modelId="{4716F3EC-6F3A-42C8-B782-F7C24974E6E3}" type="presParOf" srcId="{E2CBBB41-4151-4A79-B022-3504EE19F3C1}" destId="{5B5050C7-E95F-41A7-8FE6-D854AB8F22E0}" srcOrd="1" destOrd="0" presId="urn:microsoft.com/office/officeart/2008/layout/VerticalAccentList"/>
    <dgm:cxn modelId="{84F5E4B5-EFF3-4AA2-A6C8-AD517A8DE4FF}" type="presParOf" srcId="{E2CBBB41-4151-4A79-B022-3504EE19F3C1}" destId="{E08F37D3-B61A-4E66-A7D9-CBBAA0996B8F}" srcOrd="2" destOrd="0" presId="urn:microsoft.com/office/officeart/2008/layout/VerticalAccentList"/>
    <dgm:cxn modelId="{86724124-A743-46D5-AF8D-F674D511DB5C}" type="presParOf" srcId="{E2CBBB41-4151-4A79-B022-3504EE19F3C1}" destId="{9BD9D854-EB3E-4417-8E82-65559CCF7614}" srcOrd="3" destOrd="0" presId="urn:microsoft.com/office/officeart/2008/layout/VerticalAccentList"/>
    <dgm:cxn modelId="{174CE670-51F5-462C-BE80-A8CBC53D7C58}" type="presParOf" srcId="{E2CBBB41-4151-4A79-B022-3504EE19F3C1}" destId="{138339CB-7EA3-4F25-91E4-FC04E067661F}" srcOrd="4" destOrd="0" presId="urn:microsoft.com/office/officeart/2008/layout/VerticalAccentList"/>
    <dgm:cxn modelId="{16FC5D43-9FAC-44DC-86A1-BC8A096280BD}" type="presParOf" srcId="{E2CBBB41-4151-4A79-B022-3504EE19F3C1}" destId="{2326E372-0397-48E3-AF1A-FC7C8855022E}" srcOrd="5" destOrd="0" presId="urn:microsoft.com/office/officeart/2008/layout/VerticalAccentList"/>
    <dgm:cxn modelId="{D09C0C8D-78EB-42CC-BBCE-1392E6BA3569}" type="presParOf" srcId="{E2CBBB41-4151-4A79-B022-3504EE19F3C1}" destId="{068CA356-D4FA-432B-A119-4D46C41ABFC2}" srcOrd="6" destOrd="0" presId="urn:microsoft.com/office/officeart/2008/layout/VerticalAccentList"/>
    <dgm:cxn modelId="{C535C497-BC9E-4D31-ACC0-DE838BE8DE83}" type="presParOf" srcId="{8BEE5BEE-8F71-4DC9-8310-D39A44373C30}" destId="{25689A38-F0E0-430E-A9B1-5478E6E1033D}" srcOrd="5" destOrd="0" presId="urn:microsoft.com/office/officeart/2008/layout/VerticalAccentList"/>
    <dgm:cxn modelId="{5F1C6B83-54FF-4348-B6E7-4F5D488E13E3}" type="presParOf" srcId="{8BEE5BEE-8F71-4DC9-8310-D39A44373C30}" destId="{8F70393D-9C9B-4012-A7AD-C1288B1E6004}" srcOrd="6" destOrd="0" presId="urn:microsoft.com/office/officeart/2008/layout/VerticalAccentList"/>
    <dgm:cxn modelId="{D9BA6427-562B-444F-8931-A98F8C4F7EF0}" type="presParOf" srcId="{8F70393D-9C9B-4012-A7AD-C1288B1E6004}" destId="{B954FF86-F9E1-4566-9D72-528A9E140339}" srcOrd="0" destOrd="0" presId="urn:microsoft.com/office/officeart/2008/layout/VerticalAccentList"/>
    <dgm:cxn modelId="{CEC9A34A-3C14-4F30-8600-572DDF874A03}" type="presParOf" srcId="{8BEE5BEE-8F71-4DC9-8310-D39A44373C30}" destId="{239080A8-A942-4114-B150-36D6114A7316}" srcOrd="7" destOrd="0" presId="urn:microsoft.com/office/officeart/2008/layout/VerticalAccentList"/>
    <dgm:cxn modelId="{9FE8B7AE-A0EE-4949-98F6-3E50D0B8DD9E}" type="presParOf" srcId="{239080A8-A942-4114-B150-36D6114A7316}" destId="{E4F82D13-4CA8-4962-9057-C72D750BDDBD}" srcOrd="0" destOrd="0" presId="urn:microsoft.com/office/officeart/2008/layout/VerticalAccentList"/>
    <dgm:cxn modelId="{418AF6A3-95C0-4BDC-ADF4-462FC5ED6E4B}" type="presParOf" srcId="{239080A8-A942-4114-B150-36D6114A7316}" destId="{3BF45AD5-2508-4F1A-894C-08A0F65A15A6}" srcOrd="1" destOrd="0" presId="urn:microsoft.com/office/officeart/2008/layout/VerticalAccentList"/>
    <dgm:cxn modelId="{B6FDB8F2-F28E-4C42-A748-DB29C28DF44B}" type="presParOf" srcId="{239080A8-A942-4114-B150-36D6114A7316}" destId="{BC2AB816-AABB-473B-9FF8-50DB02BAB088}" srcOrd="2" destOrd="0" presId="urn:microsoft.com/office/officeart/2008/layout/VerticalAccentList"/>
    <dgm:cxn modelId="{4910E0C6-BA04-4815-9789-4FCD4983368F}" type="presParOf" srcId="{239080A8-A942-4114-B150-36D6114A7316}" destId="{E28E712D-41FE-48DB-904B-D66B936A3834}" srcOrd="3" destOrd="0" presId="urn:microsoft.com/office/officeart/2008/layout/VerticalAccentList"/>
    <dgm:cxn modelId="{CF616A07-AF74-4824-A689-C286369E3D96}" type="presParOf" srcId="{239080A8-A942-4114-B150-36D6114A7316}" destId="{DF566991-24F3-4D51-8AD7-368E0BF1CCE5}" srcOrd="4" destOrd="0" presId="urn:microsoft.com/office/officeart/2008/layout/VerticalAccentList"/>
    <dgm:cxn modelId="{40DB3D94-DC6E-46E7-B5F0-448E214CC461}" type="presParOf" srcId="{239080A8-A942-4114-B150-36D6114A7316}" destId="{FA1DE155-07D5-47B7-B90C-321E10B97B51}" srcOrd="5" destOrd="0" presId="urn:microsoft.com/office/officeart/2008/layout/VerticalAccentList"/>
    <dgm:cxn modelId="{7F94D6B8-FC9A-4CF6-BEB2-6BF6B2B90DAC}" type="presParOf" srcId="{239080A8-A942-4114-B150-36D6114A7316}" destId="{EC20F1E2-F409-4A60-A5AB-CDB20B6B0A8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F2D33-3C50-40B6-B157-3A33F697E804}">
      <dsp:nvSpPr>
        <dsp:cNvPr id="0" name=""/>
        <dsp:cNvSpPr/>
      </dsp:nvSpPr>
      <dsp:spPr>
        <a:xfrm>
          <a:off x="0" y="244065"/>
          <a:ext cx="89154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291592" rIns="69193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latin typeface="Trebuchet MS" panose="020B0603020202020204" pitchFamily="34" charset="0"/>
            </a:rPr>
            <a:t>HTML, CSS, JAVASCRIPT, ETC…</a:t>
          </a:r>
          <a:endParaRPr lang="fr-FR" sz="1600" kern="1200" dirty="0">
            <a:latin typeface="Trebuchet MS" panose="020B0603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latin typeface="Trebuchet MS" panose="020B0603020202020204" pitchFamily="34" charset="0"/>
            </a:rPr>
            <a:t>GITHUB, BOOTSTRAP</a:t>
          </a:r>
          <a:endParaRPr lang="fr-FR" sz="1600" kern="1200" dirty="0">
            <a:latin typeface="Trebuchet MS" panose="020B0603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latin typeface="Trebuchet MS" panose="020B0603020202020204" pitchFamily="34" charset="0"/>
            </a:rPr>
            <a:t>JOOMLA, PRESTASHOP</a:t>
          </a:r>
          <a:endParaRPr lang="fr-FR" sz="1600" kern="1200" dirty="0">
            <a:latin typeface="Trebuchet MS" panose="020B0603020202020204" pitchFamily="34" charset="0"/>
          </a:endParaRPr>
        </a:p>
      </dsp:txBody>
      <dsp:txXfrm>
        <a:off x="0" y="244065"/>
        <a:ext cx="8915400" cy="1124550"/>
      </dsp:txXfrm>
    </dsp:sp>
    <dsp:sp modelId="{09EB48E3-24C3-4AEF-B021-E1749CB0A18E}">
      <dsp:nvSpPr>
        <dsp:cNvPr id="0" name=""/>
        <dsp:cNvSpPr/>
      </dsp:nvSpPr>
      <dsp:spPr>
        <a:xfrm>
          <a:off x="445770" y="37425"/>
          <a:ext cx="624078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Trebuchet MS" panose="020B0603020202020204" pitchFamily="34" charset="0"/>
            </a:rPr>
            <a:t>Formation orienté principalement sur le web</a:t>
          </a:r>
          <a:endParaRPr lang="fr-FR" sz="1800" kern="1200" dirty="0">
            <a:latin typeface="Trebuchet MS" panose="020B0603020202020204" pitchFamily="34" charset="0"/>
          </a:endParaRPr>
        </a:p>
      </dsp:txBody>
      <dsp:txXfrm>
        <a:off x="465945" y="57600"/>
        <a:ext cx="6200430" cy="372930"/>
      </dsp:txXfrm>
    </dsp:sp>
    <dsp:sp modelId="{57D2D4EB-014D-4BDF-BC41-F44A570D8825}">
      <dsp:nvSpPr>
        <dsp:cNvPr id="0" name=""/>
        <dsp:cNvSpPr/>
      </dsp:nvSpPr>
      <dsp:spPr>
        <a:xfrm>
          <a:off x="0" y="1650855"/>
          <a:ext cx="89154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291592" rIns="69193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latin typeface="Trebuchet MS" panose="020B0603020202020204" pitchFamily="34" charset="0"/>
            </a:rPr>
            <a:t>Un site statique individuel</a:t>
          </a:r>
          <a:endParaRPr lang="fr-FR" sz="1600" kern="1200" dirty="0">
            <a:latin typeface="Trebuchet MS" panose="020B0603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latin typeface="Trebuchet MS" panose="020B0603020202020204" pitchFamily="34" charset="0"/>
            </a:rPr>
            <a:t>Un site </a:t>
          </a:r>
          <a:r>
            <a:rPr lang="fr-FR" sz="1600" kern="1200" dirty="0" smtClean="0">
              <a:latin typeface="Trebuchet MS" panose="020B0603020202020204" pitchFamily="34" charset="0"/>
            </a:rPr>
            <a:t>dynamique </a:t>
          </a:r>
          <a:r>
            <a:rPr lang="fr-FR" sz="1600" kern="1200" dirty="0" smtClean="0">
              <a:latin typeface="Trebuchet MS" panose="020B0603020202020204" pitchFamily="34" charset="0"/>
            </a:rPr>
            <a:t>en groupe</a:t>
          </a:r>
          <a:endParaRPr lang="fr-FR" sz="1600" kern="1200" dirty="0">
            <a:latin typeface="Trebuchet MS" panose="020B0603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latin typeface="Trebuchet MS" panose="020B0603020202020204" pitchFamily="34" charset="0"/>
            </a:rPr>
            <a:t>Un site CMS en binôme</a:t>
          </a:r>
          <a:endParaRPr lang="fr-FR" sz="1600" kern="1200" dirty="0">
            <a:latin typeface="Trebuchet MS" panose="020B0603020202020204" pitchFamily="34" charset="0"/>
          </a:endParaRPr>
        </a:p>
      </dsp:txBody>
      <dsp:txXfrm>
        <a:off x="0" y="1650855"/>
        <a:ext cx="8915400" cy="1124550"/>
      </dsp:txXfrm>
    </dsp:sp>
    <dsp:sp modelId="{A133B78D-B20B-4908-A411-87CE44F9C837}">
      <dsp:nvSpPr>
        <dsp:cNvPr id="0" name=""/>
        <dsp:cNvSpPr/>
      </dsp:nvSpPr>
      <dsp:spPr>
        <a:xfrm>
          <a:off x="445770" y="1444215"/>
          <a:ext cx="624078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Trebuchet MS" panose="020B0603020202020204" pitchFamily="34" charset="0"/>
            </a:rPr>
            <a:t>Nous avons eu 3 projets à faire</a:t>
          </a:r>
          <a:endParaRPr lang="fr-FR" sz="1800" kern="1200" dirty="0">
            <a:latin typeface="Trebuchet MS" panose="020B0603020202020204" pitchFamily="34" charset="0"/>
          </a:endParaRPr>
        </a:p>
      </dsp:txBody>
      <dsp:txXfrm>
        <a:off x="465945" y="1464390"/>
        <a:ext cx="6200430" cy="372930"/>
      </dsp:txXfrm>
    </dsp:sp>
    <dsp:sp modelId="{1E367E5A-5421-45C4-A6C9-3C3AF51A4F38}">
      <dsp:nvSpPr>
        <dsp:cNvPr id="0" name=""/>
        <dsp:cNvSpPr/>
      </dsp:nvSpPr>
      <dsp:spPr>
        <a:xfrm>
          <a:off x="0" y="3541625"/>
          <a:ext cx="8915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89FFE-9D0D-42BA-A25E-4CD4AD69A0A4}">
      <dsp:nvSpPr>
        <dsp:cNvPr id="0" name=""/>
        <dsp:cNvSpPr/>
      </dsp:nvSpPr>
      <dsp:spPr>
        <a:xfrm>
          <a:off x="445334" y="2851005"/>
          <a:ext cx="6094529" cy="897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Trebuchet MS" panose="020B0603020202020204" pitchFamily="34" charset="0"/>
            </a:rPr>
            <a:t>Le 4</a:t>
          </a:r>
          <a:r>
            <a:rPr lang="fr-FR" sz="1600" kern="1200" baseline="30000" dirty="0" smtClean="0">
              <a:latin typeface="Trebuchet MS" panose="020B0603020202020204" pitchFamily="34" charset="0"/>
            </a:rPr>
            <a:t>ème</a:t>
          </a:r>
          <a:r>
            <a:rPr lang="fr-FR" sz="1600" kern="1200" dirty="0" smtClean="0">
              <a:latin typeface="Trebuchet MS" panose="020B0603020202020204" pitchFamily="34" charset="0"/>
            </a:rPr>
            <a:t> projet était de faire le stage que je vais vous expliquer maintenant </a:t>
          </a:r>
          <a:endParaRPr lang="fr-FR" sz="1600" kern="1200" dirty="0">
            <a:latin typeface="Trebuchet MS" panose="020B0603020202020204" pitchFamily="34" charset="0"/>
          </a:endParaRPr>
        </a:p>
      </dsp:txBody>
      <dsp:txXfrm>
        <a:off x="489135" y="2894806"/>
        <a:ext cx="6006927" cy="809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95CF-E698-44A4-8D8F-8D821BCB2447}" type="datetimeFigureOut">
              <a:rPr lang="fr-FR" smtClean="0"/>
              <a:t>06/07/2017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1D608-52C8-43B4-92AB-682F03050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0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1D608-52C8-43B4-92AB-682F030502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87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53054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779767" y="4513048"/>
            <a:ext cx="64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Trebuchet MS" panose="020B0603020202020204" pitchFamily="34" charset="0"/>
              </a:rPr>
              <a:t>/22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4189" y="78546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4" y="64851"/>
            <a:ext cx="648005" cy="580759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790074" y="775607"/>
            <a:ext cx="581526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rebuchet MS" panose="020B0603020202020204" pitchFamily="34" charset="0"/>
              </a:rPr>
              <a:t>/22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790074" y="785460"/>
            <a:ext cx="5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</a:rPr>
              <a:t>/22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8" y="135662"/>
            <a:ext cx="568994" cy="5099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7.xml"/><Relationship Id="rId3" Type="http://schemas.openxmlformats.org/officeDocument/2006/relationships/image" Target="../media/image1.png"/><Relationship Id="rId21" Type="http://schemas.openxmlformats.org/officeDocument/2006/relationships/slide" Target="slide20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image" Target="../media/image7.jpg"/><Relationship Id="rId16" Type="http://schemas.openxmlformats.org/officeDocument/2006/relationships/slide" Target="slide15.xml"/><Relationship Id="rId20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23" Type="http://schemas.openxmlformats.org/officeDocument/2006/relationships/image" Target="../media/image2.png"/><Relationship Id="rId10" Type="http://schemas.openxmlformats.org/officeDocument/2006/relationships/slide" Target="slide9.xml"/><Relationship Id="rId19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8.xml"/><Relationship Id="rId18" Type="http://schemas.openxmlformats.org/officeDocument/2006/relationships/slide" Target="slide13.xml"/><Relationship Id="rId26" Type="http://schemas.openxmlformats.org/officeDocument/2006/relationships/slide" Target="slide21.xml"/><Relationship Id="rId3" Type="http://schemas.openxmlformats.org/officeDocument/2006/relationships/diagramLayout" Target="../diagrams/layout2.xml"/><Relationship Id="rId21" Type="http://schemas.openxmlformats.org/officeDocument/2006/relationships/slide" Target="slide16.xml"/><Relationship Id="rId7" Type="http://schemas.openxmlformats.org/officeDocument/2006/relationships/image" Target="../media/image1.png"/><Relationship Id="rId12" Type="http://schemas.openxmlformats.org/officeDocument/2006/relationships/slide" Target="slide7.xml"/><Relationship Id="rId17" Type="http://schemas.openxmlformats.org/officeDocument/2006/relationships/slide" Target="slide12.xml"/><Relationship Id="rId25" Type="http://schemas.openxmlformats.org/officeDocument/2006/relationships/slide" Target="slide20.xml"/><Relationship Id="rId2" Type="http://schemas.openxmlformats.org/officeDocument/2006/relationships/diagramData" Target="../diagrams/data2.xml"/><Relationship Id="rId16" Type="http://schemas.openxmlformats.org/officeDocument/2006/relationships/slide" Target="slide11.xml"/><Relationship Id="rId20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slide" Target="slide6.xml"/><Relationship Id="rId24" Type="http://schemas.openxmlformats.org/officeDocument/2006/relationships/slide" Target="slide19.xml"/><Relationship Id="rId5" Type="http://schemas.openxmlformats.org/officeDocument/2006/relationships/diagramColors" Target="../diagrams/colors2.xml"/><Relationship Id="rId15" Type="http://schemas.openxmlformats.org/officeDocument/2006/relationships/slide" Target="slide10.xml"/><Relationship Id="rId23" Type="http://schemas.openxmlformats.org/officeDocument/2006/relationships/slide" Target="slide18.xml"/><Relationship Id="rId10" Type="http://schemas.openxmlformats.org/officeDocument/2006/relationships/slide" Target="slide5.xml"/><Relationship Id="rId19" Type="http://schemas.openxmlformats.org/officeDocument/2006/relationships/slide" Target="slide14.xml"/><Relationship Id="rId4" Type="http://schemas.openxmlformats.org/officeDocument/2006/relationships/diagramQuickStyle" Target="../diagrams/quickStyle2.xml"/><Relationship Id="rId9" Type="http://schemas.openxmlformats.org/officeDocument/2006/relationships/slide" Target="slide4.xml"/><Relationship Id="rId14" Type="http://schemas.openxmlformats.org/officeDocument/2006/relationships/slide" Target="slide9.xml"/><Relationship Id="rId22" Type="http://schemas.openxmlformats.org/officeDocument/2006/relationships/slide" Target="slide17.xml"/><Relationship Id="rId27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image" Target="../media/image11.png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7.xml"/><Relationship Id="rId3" Type="http://schemas.openxmlformats.org/officeDocument/2006/relationships/image" Target="../media/image1.png"/><Relationship Id="rId21" Type="http://schemas.openxmlformats.org/officeDocument/2006/relationships/slide" Target="slide20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image" Target="../media/image12.PNG"/><Relationship Id="rId16" Type="http://schemas.openxmlformats.org/officeDocument/2006/relationships/slide" Target="slide15.xml"/><Relationship Id="rId20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23" Type="http://schemas.openxmlformats.org/officeDocument/2006/relationships/image" Target="../media/image2.png"/><Relationship Id="rId10" Type="http://schemas.openxmlformats.org/officeDocument/2006/relationships/slide" Target="slide9.xml"/><Relationship Id="rId19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7.xml"/><Relationship Id="rId3" Type="http://schemas.openxmlformats.org/officeDocument/2006/relationships/image" Target="../media/image1.png"/><Relationship Id="rId21" Type="http://schemas.openxmlformats.org/officeDocument/2006/relationships/slide" Target="slide20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image" Target="../media/image13.jpg"/><Relationship Id="rId16" Type="http://schemas.openxmlformats.org/officeDocument/2006/relationships/slide" Target="slide15.xml"/><Relationship Id="rId20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23" Type="http://schemas.openxmlformats.org/officeDocument/2006/relationships/image" Target="../media/image2.png"/><Relationship Id="rId10" Type="http://schemas.openxmlformats.org/officeDocument/2006/relationships/slide" Target="slide9.xml"/><Relationship Id="rId19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slide" Target="slide5.xml"/><Relationship Id="rId18" Type="http://schemas.openxmlformats.org/officeDocument/2006/relationships/slide" Target="slide10.xml"/><Relationship Id="rId26" Type="http://schemas.openxmlformats.org/officeDocument/2006/relationships/slide" Target="slide18.xml"/><Relationship Id="rId3" Type="http://schemas.openxmlformats.org/officeDocument/2006/relationships/image" Target="../media/image15.png"/><Relationship Id="rId21" Type="http://schemas.openxmlformats.org/officeDocument/2006/relationships/slide" Target="slide13.xml"/><Relationship Id="rId7" Type="http://schemas.openxmlformats.org/officeDocument/2006/relationships/image" Target="../media/image19.png"/><Relationship Id="rId12" Type="http://schemas.openxmlformats.org/officeDocument/2006/relationships/slide" Target="slide4.xml"/><Relationship Id="rId17" Type="http://schemas.openxmlformats.org/officeDocument/2006/relationships/slide" Target="slide9.xml"/><Relationship Id="rId25" Type="http://schemas.openxmlformats.org/officeDocument/2006/relationships/slide" Target="slide17.xml"/><Relationship Id="rId2" Type="http://schemas.openxmlformats.org/officeDocument/2006/relationships/image" Target="../media/image14.png"/><Relationship Id="rId16" Type="http://schemas.openxmlformats.org/officeDocument/2006/relationships/slide" Target="slide8.xml"/><Relationship Id="rId20" Type="http://schemas.openxmlformats.org/officeDocument/2006/relationships/slide" Target="slide12.xml"/><Relationship Id="rId29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slide" Target="slide3.xml"/><Relationship Id="rId24" Type="http://schemas.openxmlformats.org/officeDocument/2006/relationships/slide" Target="slide16.xml"/><Relationship Id="rId5" Type="http://schemas.openxmlformats.org/officeDocument/2006/relationships/image" Target="../media/image17.png"/><Relationship Id="rId15" Type="http://schemas.openxmlformats.org/officeDocument/2006/relationships/slide" Target="slide7.xml"/><Relationship Id="rId23" Type="http://schemas.openxmlformats.org/officeDocument/2006/relationships/slide" Target="slide15.xml"/><Relationship Id="rId28" Type="http://schemas.openxmlformats.org/officeDocument/2006/relationships/slide" Target="slide20.xml"/><Relationship Id="rId10" Type="http://schemas.openxmlformats.org/officeDocument/2006/relationships/image" Target="../media/image1.png"/><Relationship Id="rId19" Type="http://schemas.openxmlformats.org/officeDocument/2006/relationships/slide" Target="slide11.xml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slide" Target="slide6.xml"/><Relationship Id="rId22" Type="http://schemas.openxmlformats.org/officeDocument/2006/relationships/slide" Target="slide14.xml"/><Relationship Id="rId27" Type="http://schemas.openxmlformats.org/officeDocument/2006/relationships/slide" Target="slide19.xml"/><Relationship Id="rId30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6.xml"/><Relationship Id="rId3" Type="http://schemas.openxmlformats.org/officeDocument/2006/relationships/image" Target="../media/image22.PNG"/><Relationship Id="rId21" Type="http://schemas.openxmlformats.org/officeDocument/2006/relationships/slide" Target="slide19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image" Target="../media/image21.PNG"/><Relationship Id="rId16" Type="http://schemas.openxmlformats.org/officeDocument/2006/relationships/slide" Target="slide14.xml"/><Relationship Id="rId20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24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slide" Target="slide13.xml"/><Relationship Id="rId23" Type="http://schemas.openxmlformats.org/officeDocument/2006/relationships/slide" Target="slide21.xml"/><Relationship Id="rId10" Type="http://schemas.openxmlformats.org/officeDocument/2006/relationships/slide" Target="slide8.xml"/><Relationship Id="rId19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slide" Target="slide7.xml"/><Relationship Id="rId14" Type="http://schemas.openxmlformats.org/officeDocument/2006/relationships/slide" Target="slide12.xml"/><Relationship Id="rId22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7.xml"/><Relationship Id="rId3" Type="http://schemas.openxmlformats.org/officeDocument/2006/relationships/image" Target="../media/image1.png"/><Relationship Id="rId21" Type="http://schemas.openxmlformats.org/officeDocument/2006/relationships/slide" Target="slide20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image" Target="../media/image23.PNG"/><Relationship Id="rId16" Type="http://schemas.openxmlformats.org/officeDocument/2006/relationships/slide" Target="slide15.xml"/><Relationship Id="rId20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23" Type="http://schemas.openxmlformats.org/officeDocument/2006/relationships/image" Target="../media/image2.png"/><Relationship Id="rId10" Type="http://schemas.openxmlformats.org/officeDocument/2006/relationships/slide" Target="slide9.xml"/><Relationship Id="rId19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6.xml"/><Relationship Id="rId3" Type="http://schemas.openxmlformats.org/officeDocument/2006/relationships/image" Target="../media/image24.PNG"/><Relationship Id="rId21" Type="http://schemas.openxmlformats.org/officeDocument/2006/relationships/slide" Target="slide19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hyperlink" Target="http://www.laser-store.fr/" TargetMode="External"/><Relationship Id="rId16" Type="http://schemas.openxmlformats.org/officeDocument/2006/relationships/slide" Target="slide14.xml"/><Relationship Id="rId20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24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slide" Target="slide13.xml"/><Relationship Id="rId23" Type="http://schemas.openxmlformats.org/officeDocument/2006/relationships/slide" Target="slide21.xml"/><Relationship Id="rId10" Type="http://schemas.openxmlformats.org/officeDocument/2006/relationships/slide" Target="slide8.xml"/><Relationship Id="rId19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slide" Target="slide7.xml"/><Relationship Id="rId14" Type="http://schemas.openxmlformats.org/officeDocument/2006/relationships/slide" Target="slide12.xml"/><Relationship Id="rId22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6.xml"/><Relationship Id="rId3" Type="http://schemas.openxmlformats.org/officeDocument/2006/relationships/image" Target="../media/image26.jpg"/><Relationship Id="rId21" Type="http://schemas.openxmlformats.org/officeDocument/2006/relationships/slide" Target="slide19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image" Target="../media/image25.jpg"/><Relationship Id="rId16" Type="http://schemas.openxmlformats.org/officeDocument/2006/relationships/slide" Target="slide14.xml"/><Relationship Id="rId20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24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slide" Target="slide13.xml"/><Relationship Id="rId23" Type="http://schemas.openxmlformats.org/officeDocument/2006/relationships/slide" Target="slide21.xml"/><Relationship Id="rId10" Type="http://schemas.openxmlformats.org/officeDocument/2006/relationships/slide" Target="slide8.xml"/><Relationship Id="rId19" Type="http://schemas.openxmlformats.org/officeDocument/2006/relationships/slide" Target="slide17.xml"/><Relationship Id="rId4" Type="http://schemas.openxmlformats.org/officeDocument/2006/relationships/image" Target="../media/image27.jpg"/><Relationship Id="rId9" Type="http://schemas.openxmlformats.org/officeDocument/2006/relationships/slide" Target="slide7.xml"/><Relationship Id="rId14" Type="http://schemas.openxmlformats.org/officeDocument/2006/relationships/slide" Target="slide12.xml"/><Relationship Id="rId22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8.xml"/><Relationship Id="rId18" Type="http://schemas.openxmlformats.org/officeDocument/2006/relationships/slide" Target="slide13.xml"/><Relationship Id="rId26" Type="http://schemas.openxmlformats.org/officeDocument/2006/relationships/slide" Target="slide21.xml"/><Relationship Id="rId3" Type="http://schemas.openxmlformats.org/officeDocument/2006/relationships/diagramLayout" Target="../diagrams/layout3.xml"/><Relationship Id="rId21" Type="http://schemas.openxmlformats.org/officeDocument/2006/relationships/slide" Target="slide16.xml"/><Relationship Id="rId7" Type="http://schemas.openxmlformats.org/officeDocument/2006/relationships/image" Target="../media/image1.png"/><Relationship Id="rId12" Type="http://schemas.openxmlformats.org/officeDocument/2006/relationships/slide" Target="slide7.xml"/><Relationship Id="rId17" Type="http://schemas.openxmlformats.org/officeDocument/2006/relationships/slide" Target="slide12.xml"/><Relationship Id="rId25" Type="http://schemas.openxmlformats.org/officeDocument/2006/relationships/slide" Target="slide20.xml"/><Relationship Id="rId2" Type="http://schemas.openxmlformats.org/officeDocument/2006/relationships/diagramData" Target="../diagrams/data3.xml"/><Relationship Id="rId16" Type="http://schemas.openxmlformats.org/officeDocument/2006/relationships/slide" Target="slide11.xml"/><Relationship Id="rId20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slide" Target="slide6.xml"/><Relationship Id="rId24" Type="http://schemas.openxmlformats.org/officeDocument/2006/relationships/slide" Target="slide19.xml"/><Relationship Id="rId5" Type="http://schemas.openxmlformats.org/officeDocument/2006/relationships/diagramColors" Target="../diagrams/colors3.xml"/><Relationship Id="rId15" Type="http://schemas.openxmlformats.org/officeDocument/2006/relationships/slide" Target="slide10.xml"/><Relationship Id="rId23" Type="http://schemas.openxmlformats.org/officeDocument/2006/relationships/slide" Target="slide18.xml"/><Relationship Id="rId10" Type="http://schemas.openxmlformats.org/officeDocument/2006/relationships/slide" Target="slide5.xml"/><Relationship Id="rId19" Type="http://schemas.openxmlformats.org/officeDocument/2006/relationships/slide" Target="slide14.xml"/><Relationship Id="rId4" Type="http://schemas.openxmlformats.org/officeDocument/2006/relationships/diagramQuickStyle" Target="../diagrams/quickStyle3.xml"/><Relationship Id="rId9" Type="http://schemas.openxmlformats.org/officeDocument/2006/relationships/slide" Target="slide4.xml"/><Relationship Id="rId14" Type="http://schemas.openxmlformats.org/officeDocument/2006/relationships/slide" Target="slide9.xml"/><Relationship Id="rId22" Type="http://schemas.openxmlformats.org/officeDocument/2006/relationships/slide" Target="slide17.xml"/><Relationship Id="rId27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7.xml"/><Relationship Id="rId3" Type="http://schemas.openxmlformats.org/officeDocument/2006/relationships/image" Target="../media/image28.jpg"/><Relationship Id="rId21" Type="http://schemas.openxmlformats.org/officeDocument/2006/relationships/slide" Target="slide20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image" Target="../media/image1.png"/><Relationship Id="rId16" Type="http://schemas.openxmlformats.org/officeDocument/2006/relationships/slide" Target="slide15.xml"/><Relationship Id="rId20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23" Type="http://schemas.openxmlformats.org/officeDocument/2006/relationships/image" Target="../media/image2.png"/><Relationship Id="rId10" Type="http://schemas.openxmlformats.org/officeDocument/2006/relationships/slide" Target="slide9.xml"/><Relationship Id="rId19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7.xml"/><Relationship Id="rId3" Type="http://schemas.openxmlformats.org/officeDocument/2006/relationships/image" Target="../media/image1.png"/><Relationship Id="rId21" Type="http://schemas.openxmlformats.org/officeDocument/2006/relationships/slide" Target="slide20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image" Target="../media/image29.jpg"/><Relationship Id="rId16" Type="http://schemas.openxmlformats.org/officeDocument/2006/relationships/slide" Target="slide15.xml"/><Relationship Id="rId20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23" Type="http://schemas.openxmlformats.org/officeDocument/2006/relationships/image" Target="../media/image2.png"/><Relationship Id="rId10" Type="http://schemas.openxmlformats.org/officeDocument/2006/relationships/slide" Target="slide9.xml"/><Relationship Id="rId19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7.xml"/><Relationship Id="rId3" Type="http://schemas.openxmlformats.org/officeDocument/2006/relationships/image" Target="../media/image1.png"/><Relationship Id="rId21" Type="http://schemas.openxmlformats.org/officeDocument/2006/relationships/slide" Target="slide20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image" Target="../media/image3.png"/><Relationship Id="rId16" Type="http://schemas.openxmlformats.org/officeDocument/2006/relationships/slide" Target="slide15.xml"/><Relationship Id="rId20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23" Type="http://schemas.openxmlformats.org/officeDocument/2006/relationships/image" Target="../media/image2.png"/><Relationship Id="rId10" Type="http://schemas.openxmlformats.org/officeDocument/2006/relationships/slide" Target="slide9.xml"/><Relationship Id="rId19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6.xml"/><Relationship Id="rId3" Type="http://schemas.openxmlformats.org/officeDocument/2006/relationships/image" Target="../media/image5.jpg"/><Relationship Id="rId21" Type="http://schemas.openxmlformats.org/officeDocument/2006/relationships/slide" Target="slide19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image" Target="../media/image4.jpg"/><Relationship Id="rId16" Type="http://schemas.openxmlformats.org/officeDocument/2006/relationships/slide" Target="slide14.xml"/><Relationship Id="rId20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24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slide" Target="slide13.xml"/><Relationship Id="rId23" Type="http://schemas.openxmlformats.org/officeDocument/2006/relationships/slide" Target="slide21.xml"/><Relationship Id="rId10" Type="http://schemas.openxmlformats.org/officeDocument/2006/relationships/slide" Target="slide8.xml"/><Relationship Id="rId19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slide" Target="slide7.xml"/><Relationship Id="rId14" Type="http://schemas.openxmlformats.org/officeDocument/2006/relationships/slide" Target="slide12.xml"/><Relationship Id="rId22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8.xml"/><Relationship Id="rId18" Type="http://schemas.openxmlformats.org/officeDocument/2006/relationships/slide" Target="slide13.xml"/><Relationship Id="rId26" Type="http://schemas.openxmlformats.org/officeDocument/2006/relationships/slide" Target="slide21.xml"/><Relationship Id="rId3" Type="http://schemas.openxmlformats.org/officeDocument/2006/relationships/diagramLayout" Target="../diagrams/layout1.xml"/><Relationship Id="rId21" Type="http://schemas.openxmlformats.org/officeDocument/2006/relationships/slide" Target="slide16.xml"/><Relationship Id="rId7" Type="http://schemas.openxmlformats.org/officeDocument/2006/relationships/image" Target="../media/image2.png"/><Relationship Id="rId12" Type="http://schemas.openxmlformats.org/officeDocument/2006/relationships/slide" Target="slide7.xml"/><Relationship Id="rId17" Type="http://schemas.openxmlformats.org/officeDocument/2006/relationships/slide" Target="slide12.xml"/><Relationship Id="rId25" Type="http://schemas.openxmlformats.org/officeDocument/2006/relationships/slide" Target="slide20.xml"/><Relationship Id="rId2" Type="http://schemas.openxmlformats.org/officeDocument/2006/relationships/diagramData" Target="../diagrams/data1.xml"/><Relationship Id="rId16" Type="http://schemas.openxmlformats.org/officeDocument/2006/relationships/slide" Target="slide11.xml"/><Relationship Id="rId20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6.xml"/><Relationship Id="rId24" Type="http://schemas.openxmlformats.org/officeDocument/2006/relationships/slide" Target="slide19.xml"/><Relationship Id="rId5" Type="http://schemas.openxmlformats.org/officeDocument/2006/relationships/diagramColors" Target="../diagrams/colors1.xml"/><Relationship Id="rId15" Type="http://schemas.openxmlformats.org/officeDocument/2006/relationships/slide" Target="slide10.xml"/><Relationship Id="rId23" Type="http://schemas.openxmlformats.org/officeDocument/2006/relationships/slide" Target="slide18.xml"/><Relationship Id="rId10" Type="http://schemas.openxmlformats.org/officeDocument/2006/relationships/slide" Target="slide5.xml"/><Relationship Id="rId19" Type="http://schemas.openxmlformats.org/officeDocument/2006/relationships/slide" Target="slide14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4.xml"/><Relationship Id="rId14" Type="http://schemas.openxmlformats.org/officeDocument/2006/relationships/slide" Target="slide9.xml"/><Relationship Id="rId22" Type="http://schemas.openxmlformats.org/officeDocument/2006/relationships/slide" Target="slide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image" Target="../media/image6.jpg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image" Target="../media/image1.png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20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19" Type="http://schemas.openxmlformats.org/officeDocument/2006/relationships/slide" Target="slide20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20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19" Type="http://schemas.openxmlformats.org/officeDocument/2006/relationships/slide" Target="slide20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CB5A9D3-9F7B-4FFE-B114-594F852C5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329" y="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B050"/>
                </a:solidFill>
                <a:latin typeface="Trebuchet MS" panose="020B0603020202020204" pitchFamily="34" charset="0"/>
              </a:rPr>
              <a:t>Formation DISII « Développeur Intégrateur de Solutions Intranet Internet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D67EBE90-26AD-46AB-A105-B5A305E1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6481" y="4577081"/>
            <a:ext cx="8915399" cy="112628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r-FR" sz="3600" dirty="0">
                <a:solidFill>
                  <a:srgbClr val="00B050"/>
                </a:solidFill>
                <a:latin typeface="Trebuchet MS" panose="020B0603020202020204" pitchFamily="34" charset="0"/>
              </a:rPr>
              <a:t>Soutenance de stage</a:t>
            </a:r>
          </a:p>
          <a:p>
            <a:pPr algn="ctr"/>
            <a:r>
              <a:rPr lang="fr-FR" sz="3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Du 24 avril 2017 au 30 juin 2017 </a:t>
            </a:r>
          </a:p>
          <a:p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LEMAIRE SOPHIE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0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1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12" y="4159086"/>
            <a:ext cx="1641502" cy="14711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212" y="1708503"/>
            <a:ext cx="2695314" cy="20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="" xmlns:a16="http://schemas.microsoft.com/office/drawing/2014/main" id="{D46AD8E1-E997-4797-B595-C2551BEB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530" y="823369"/>
            <a:ext cx="7812001" cy="5220909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="" xmlns:a16="http://schemas.microsoft.com/office/drawing/2014/main" id="{AA3DB7FA-3BC4-41ED-ADE2-08CEBF683718}"/>
              </a:ext>
            </a:extLst>
          </p:cNvPr>
          <p:cNvSpPr txBox="1">
            <a:spLocks/>
          </p:cNvSpPr>
          <p:nvPr/>
        </p:nvSpPr>
        <p:spPr>
          <a:xfrm>
            <a:off x="2646099" y="162971"/>
            <a:ext cx="8596668" cy="62481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e. Organigramme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37044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10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droite 37"/>
          <p:cNvSpPr/>
          <p:nvPr/>
        </p:nvSpPr>
        <p:spPr>
          <a:xfrm>
            <a:off x="0" y="3314376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Espace réservé du contenu 4">
            <a:extLst>
              <a:ext uri="{FF2B5EF4-FFF2-40B4-BE49-F238E27FC236}">
                <a16:creationId xmlns="" xmlns:a16="http://schemas.microsoft.com/office/drawing/2014/main" id="{FA4CFA94-C729-4C9B-B904-5BFAB4FF5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660209"/>
              </p:ext>
            </p:extLst>
          </p:nvPr>
        </p:nvGraphicFramePr>
        <p:xfrm>
          <a:off x="3517827" y="1494268"/>
          <a:ext cx="6843785" cy="4636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itre 1">
            <a:extLst>
              <a:ext uri="{FF2B5EF4-FFF2-40B4-BE49-F238E27FC236}">
                <a16:creationId xmlns="" xmlns:a16="http://schemas.microsoft.com/office/drawing/2014/main" id="{202DA4FA-E987-4855-B65E-1D80BBDCCEF6}"/>
              </a:ext>
            </a:extLst>
          </p:cNvPr>
          <p:cNvSpPr txBox="1">
            <a:spLocks/>
          </p:cNvSpPr>
          <p:nvPr/>
        </p:nvSpPr>
        <p:spPr>
          <a:xfrm>
            <a:off x="2715209" y="16297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3. Mes missions</a:t>
            </a:r>
          </a:p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a. La demande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12331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11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3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3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4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5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6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>
          <a:xfrm>
            <a:off x="10307" y="3509319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9231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00B050"/>
                </a:solidFill>
              </a:rPr>
              <a:t>b. </a:t>
            </a:r>
            <a:r>
              <a:rPr lang="fr-FR" sz="2800" dirty="0" err="1">
                <a:solidFill>
                  <a:srgbClr val="00B050"/>
                </a:solidFill>
              </a:rPr>
              <a:t>osCommerce</a:t>
            </a:r>
            <a:endParaRPr lang="fr-FR" sz="2800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08188" y="1293341"/>
            <a:ext cx="8915400" cy="4617881"/>
          </a:xfrm>
        </p:spPr>
        <p:txBody>
          <a:bodyPr>
            <a:normAutofit/>
          </a:bodyPr>
          <a:lstStyle/>
          <a:p>
            <a:r>
              <a:rPr lang="fr-FR" dirty="0" err="1">
                <a:latin typeface="Trebuchet MS" panose="020B0603020202020204" pitchFamily="34" charset="0"/>
              </a:rPr>
              <a:t>OSCommerce</a:t>
            </a:r>
            <a:r>
              <a:rPr lang="fr-FR" dirty="0">
                <a:latin typeface="Trebuchet MS" panose="020B0603020202020204" pitchFamily="34" charset="0"/>
              </a:rPr>
              <a:t> est l’un des tous premiers CMS à avoir été développé. Il  a été créé en mars 2000. Il </a:t>
            </a:r>
            <a:r>
              <a:rPr lang="fr-FR" dirty="0" smtClean="0">
                <a:latin typeface="Trebuchet MS" panose="020B0603020202020204" pitchFamily="34" charset="0"/>
              </a:rPr>
              <a:t>est en </a:t>
            </a:r>
            <a:r>
              <a:rPr lang="fr-FR" dirty="0">
                <a:latin typeface="Trebuchet MS" panose="020B0603020202020204" pitchFamily="34" charset="0"/>
              </a:rPr>
              <a:t>PHP et MySQL.</a:t>
            </a:r>
          </a:p>
          <a:p>
            <a:endParaRPr lang="fr-FR" dirty="0">
              <a:latin typeface="Trebuchet MS" panose="020B0603020202020204" pitchFamily="34" charset="0"/>
            </a:endParaRPr>
          </a:p>
          <a:p>
            <a:endParaRPr lang="fr-FR" dirty="0">
              <a:latin typeface="Trebuchet MS" panose="020B0603020202020204" pitchFamily="34" charset="0"/>
            </a:endParaRPr>
          </a:p>
          <a:p>
            <a:endParaRPr lang="fr-FR" dirty="0">
              <a:latin typeface="Trebuchet MS" panose="020B0603020202020204" pitchFamily="34" charset="0"/>
            </a:endParaRPr>
          </a:p>
          <a:p>
            <a:r>
              <a:rPr lang="fr-FR" dirty="0">
                <a:latin typeface="Trebuchet MS" panose="020B0603020202020204" pitchFamily="34" charset="0"/>
              </a:rPr>
              <a:t>Les points faibles d’</a:t>
            </a:r>
            <a:r>
              <a:rPr lang="fr-FR" dirty="0" err="1">
                <a:latin typeface="Trebuchet MS" panose="020B0603020202020204" pitchFamily="34" charset="0"/>
              </a:rPr>
              <a:t>OsCommerce</a:t>
            </a:r>
            <a:r>
              <a:rPr lang="fr-FR" dirty="0">
                <a:latin typeface="Trebuchet MS" panose="020B0603020202020204" pitchFamily="34" charset="0"/>
              </a:rPr>
              <a:t> sont dus à son âge vieillissant qui le fait pêcher sur les questions </a:t>
            </a:r>
            <a:r>
              <a:rPr lang="fr-FR" dirty="0" smtClean="0">
                <a:latin typeface="Trebuchet MS" panose="020B0603020202020204" pitchFamily="34" charset="0"/>
              </a:rPr>
              <a:t>des </a:t>
            </a:r>
            <a:r>
              <a:rPr lang="fr-FR" dirty="0">
                <a:latin typeface="Trebuchet MS" panose="020B0603020202020204" pitchFamily="34" charset="0"/>
              </a:rPr>
              <a:t>fonctionnalités natives et du design en comparaison avec </a:t>
            </a:r>
            <a:r>
              <a:rPr lang="fr-FR" dirty="0" err="1" smtClean="0">
                <a:latin typeface="Trebuchet MS" panose="020B0603020202020204" pitchFamily="34" charset="0"/>
              </a:rPr>
              <a:t>Magento</a:t>
            </a:r>
            <a:r>
              <a:rPr lang="fr-FR" dirty="0" smtClean="0">
                <a:latin typeface="Trebuchet MS" panose="020B0603020202020204" pitchFamily="34" charset="0"/>
              </a:rPr>
              <a:t>, </a:t>
            </a:r>
            <a:r>
              <a:rPr lang="fr-FR" dirty="0" err="1" smtClean="0">
                <a:latin typeface="Trebuchet MS" panose="020B0603020202020204" pitchFamily="34" charset="0"/>
              </a:rPr>
              <a:t>Prestashop</a:t>
            </a:r>
            <a:r>
              <a:rPr lang="fr-FR" dirty="0">
                <a:latin typeface="Trebuchet MS" panose="020B0603020202020204" pitchFamily="34" charset="0"/>
              </a:rPr>
              <a:t> </a:t>
            </a:r>
            <a:r>
              <a:rPr lang="fr-FR" dirty="0" smtClean="0">
                <a:latin typeface="Trebuchet MS" panose="020B0603020202020204" pitchFamily="34" charset="0"/>
              </a:rPr>
              <a:t>ou </a:t>
            </a:r>
            <a:r>
              <a:rPr lang="fr-FR" dirty="0">
                <a:latin typeface="Trebuchet MS" panose="020B0603020202020204" pitchFamily="34" charset="0"/>
              </a:rPr>
              <a:t>Joomla</a:t>
            </a:r>
            <a:r>
              <a:rPr lang="fr-FR" dirty="0" smtClean="0">
                <a:latin typeface="Trebuchet MS" panose="020B0603020202020204" pitchFamily="34" charset="0"/>
              </a:rPr>
              <a:t>!, </a:t>
            </a:r>
            <a:r>
              <a:rPr lang="fr-FR" dirty="0" err="1" smtClean="0">
                <a:latin typeface="Trebuchet MS" panose="020B0603020202020204" pitchFamily="34" charset="0"/>
              </a:rPr>
              <a:t>Wordpress</a:t>
            </a:r>
            <a:r>
              <a:rPr lang="fr-FR" dirty="0" smtClean="0">
                <a:latin typeface="Trebuchet MS" panose="020B0603020202020204" pitchFamily="34" charset="0"/>
              </a:rPr>
              <a:t> et </a:t>
            </a:r>
            <a:r>
              <a:rPr lang="fr-FR" dirty="0" err="1" smtClean="0">
                <a:latin typeface="Trebuchet MS" panose="020B0603020202020204" pitchFamily="34" charset="0"/>
              </a:rPr>
              <a:t>Drupal</a:t>
            </a:r>
            <a:r>
              <a:rPr lang="fr-FR" dirty="0" smtClean="0">
                <a:latin typeface="Trebuchet MS" panose="020B0603020202020204" pitchFamily="34" charset="0"/>
              </a:rPr>
              <a:t> avec leurs extensions.</a:t>
            </a:r>
            <a:endParaRPr lang="fr-FR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fr-FR" dirty="0">
              <a:latin typeface="Trebuchet MS" panose="020B0603020202020204" pitchFamily="34" charset="0"/>
            </a:endParaRPr>
          </a:p>
          <a:p>
            <a:r>
              <a:rPr lang="fr-FR" dirty="0">
                <a:latin typeface="Trebuchet MS" panose="020B0603020202020204" pitchFamily="34" charset="0"/>
              </a:rPr>
              <a:t>Bien que pionnier du e-commerce open source au début des années 2000, l'équipe </a:t>
            </a:r>
            <a:r>
              <a:rPr lang="fr-FR" dirty="0" err="1">
                <a:latin typeface="Trebuchet MS" panose="020B0603020202020204" pitchFamily="34" charset="0"/>
              </a:rPr>
              <a:t>OsCommerce</a:t>
            </a:r>
            <a:r>
              <a:rPr lang="fr-FR" dirty="0">
                <a:latin typeface="Trebuchet MS" panose="020B0603020202020204" pitchFamily="34" charset="0"/>
              </a:rPr>
              <a:t> a quasiment cessé tout développement depuis plusieurs années. La version 3 qui devait remettre </a:t>
            </a:r>
            <a:r>
              <a:rPr lang="fr-FR" dirty="0" err="1">
                <a:latin typeface="Trebuchet MS" panose="020B0603020202020204" pitchFamily="34" charset="0"/>
              </a:rPr>
              <a:t>OsCommerce</a:t>
            </a:r>
            <a:r>
              <a:rPr lang="fr-FR" dirty="0">
                <a:latin typeface="Trebuchet MS" panose="020B0603020202020204" pitchFamily="34" charset="0"/>
              </a:rPr>
              <a:t> au niveau de ses concurrents est en développement (Alpha) depuis 2005.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4189" y="785460"/>
            <a:ext cx="935065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12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95" y="2137766"/>
            <a:ext cx="3524503" cy="6498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3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3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0" y="3764691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2">
            <a:extLst>
              <a:ext uri="{FF2B5EF4-FFF2-40B4-BE49-F238E27FC236}">
                <a16:creationId xmlns="" xmlns:a16="http://schemas.microsoft.com/office/drawing/2014/main" id="{E778048A-828C-410B-959A-3819CB1C7002}"/>
              </a:ext>
            </a:extLst>
          </p:cNvPr>
          <p:cNvSpPr txBox="1">
            <a:spLocks/>
          </p:cNvSpPr>
          <p:nvPr/>
        </p:nvSpPr>
        <p:spPr>
          <a:xfrm>
            <a:off x="5630620" y="813304"/>
            <a:ext cx="4186238" cy="500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rebuchet MS" panose="020B0603020202020204" pitchFamily="34" charset="0"/>
              </a:rPr>
              <a:t>Fiche produit avant</a:t>
            </a:r>
          </a:p>
        </p:txBody>
      </p:sp>
      <p:pic>
        <p:nvPicPr>
          <p:cNvPr id="18" name="Espace réservé du contenu 7">
            <a:extLst>
              <a:ext uri="{FF2B5EF4-FFF2-40B4-BE49-F238E27FC236}">
                <a16:creationId xmlns="" xmlns:a16="http://schemas.microsoft.com/office/drawing/2014/main" id="{43521BFF-FC49-4910-A684-6FBD13E9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88" y="1339291"/>
            <a:ext cx="7649590" cy="4401042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="" xmlns:a16="http://schemas.microsoft.com/office/drawing/2014/main" id="{EE2E3C21-95A6-4D2D-A27D-AEFFDB1331E7}"/>
              </a:ext>
            </a:extLst>
          </p:cNvPr>
          <p:cNvSpPr txBox="1">
            <a:spLocks/>
          </p:cNvSpPr>
          <p:nvPr/>
        </p:nvSpPr>
        <p:spPr>
          <a:xfrm>
            <a:off x="2582510" y="162971"/>
            <a:ext cx="8596668" cy="62481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c. Fiche avant modification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2056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13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droite 37"/>
          <p:cNvSpPr/>
          <p:nvPr/>
        </p:nvSpPr>
        <p:spPr>
          <a:xfrm>
            <a:off x="0" y="3941804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contenu 3">
            <a:extLst>
              <a:ext uri="{FF2B5EF4-FFF2-40B4-BE49-F238E27FC236}">
                <a16:creationId xmlns="" xmlns:a16="http://schemas.microsoft.com/office/drawing/2014/main" id="{36059DAC-80D2-4FDA-884F-7798AB276DE7}"/>
              </a:ext>
            </a:extLst>
          </p:cNvPr>
          <p:cNvSpPr txBox="1">
            <a:spLocks/>
          </p:cNvSpPr>
          <p:nvPr/>
        </p:nvSpPr>
        <p:spPr>
          <a:xfrm>
            <a:off x="2307474" y="915177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Trebuchet MS" panose="020B0603020202020204" pitchFamily="34" charset="0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="" xmlns:a16="http://schemas.microsoft.com/office/drawing/2014/main" id="{C0ADC2FE-AAC5-4193-BC15-D0900D19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184" y="915177"/>
            <a:ext cx="8232227" cy="5118368"/>
          </a:xfrm>
          <a:prstGeom prst="rect">
            <a:avLst/>
          </a:prstGeom>
        </p:spPr>
      </p:pic>
      <p:sp>
        <p:nvSpPr>
          <p:cNvPr id="34" name="Titre 1">
            <a:extLst>
              <a:ext uri="{FF2B5EF4-FFF2-40B4-BE49-F238E27FC236}">
                <a16:creationId xmlns="" xmlns:a16="http://schemas.microsoft.com/office/drawing/2014/main" id="{F9AED512-CA6B-4925-AF96-B27EC2107F58}"/>
              </a:ext>
            </a:extLst>
          </p:cNvPr>
          <p:cNvSpPr txBox="1">
            <a:spLocks/>
          </p:cNvSpPr>
          <p:nvPr/>
        </p:nvSpPr>
        <p:spPr>
          <a:xfrm>
            <a:off x="2307474" y="254777"/>
            <a:ext cx="8596668" cy="60195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d. Maquette</a:t>
            </a:r>
          </a:p>
          <a:p>
            <a:pPr algn="ctr"/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2056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14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>
            <a:off x="0" y="4275438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="" xmlns:a16="http://schemas.microsoft.com/office/drawing/2014/main" id="{DA3047E3-4D78-43D8-9A9B-953A84E0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07" y="1401137"/>
            <a:ext cx="1377778" cy="137777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="" xmlns:a16="http://schemas.microsoft.com/office/drawing/2014/main" id="{5BDB6A19-0798-47C5-93B9-51F682D65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80" y="1376650"/>
            <a:ext cx="1030718" cy="144582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="" xmlns:a16="http://schemas.microsoft.com/office/drawing/2014/main" id="{6EC2E186-F236-41EC-B2CB-860778BB9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94" y="1330507"/>
            <a:ext cx="1587087" cy="158708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="" xmlns:a16="http://schemas.microsoft.com/office/drawing/2014/main" id="{C70ADE4B-B0CA-4CEF-ADAD-22549B4BF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23" y="1849001"/>
            <a:ext cx="2240971" cy="47935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="" xmlns:a16="http://schemas.microsoft.com/office/drawing/2014/main" id="{8779A68A-ED81-476E-81AA-D395C1983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01" y="3474782"/>
            <a:ext cx="3122808" cy="79436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74113876-C96C-40BB-8A11-2B2CC856B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26" y="4308319"/>
            <a:ext cx="1798399" cy="13278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="" xmlns:a16="http://schemas.microsoft.com/office/drawing/2014/main" id="{8A3FA49E-4EF6-4989-9401-06BF7E56B5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859" y="3127077"/>
            <a:ext cx="2902134" cy="72916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="" xmlns:a16="http://schemas.microsoft.com/office/drawing/2014/main" id="{29AD1655-56AF-47A8-97ED-2D7953B0F1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03" y="4817896"/>
            <a:ext cx="3291789" cy="608981"/>
          </a:xfrm>
          <a:prstGeom prst="rect">
            <a:avLst/>
          </a:prstGeom>
        </p:spPr>
      </p:pic>
      <p:sp>
        <p:nvSpPr>
          <p:cNvPr id="25" name="Titre 1">
            <a:extLst>
              <a:ext uri="{FF2B5EF4-FFF2-40B4-BE49-F238E27FC236}">
                <a16:creationId xmlns="" xmlns:a16="http://schemas.microsoft.com/office/drawing/2014/main" id="{FA072843-CE8E-457A-B239-A48BAE7923CF}"/>
              </a:ext>
            </a:extLst>
          </p:cNvPr>
          <p:cNvSpPr txBox="1">
            <a:spLocks/>
          </p:cNvSpPr>
          <p:nvPr/>
        </p:nvSpPr>
        <p:spPr>
          <a:xfrm>
            <a:off x="2955326" y="236478"/>
            <a:ext cx="8596668" cy="6051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e. Technologies utilisés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2056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15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3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4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5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6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6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7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8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9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 droite 43"/>
          <p:cNvSpPr/>
          <p:nvPr/>
        </p:nvSpPr>
        <p:spPr>
          <a:xfrm>
            <a:off x="0" y="4471521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="" xmlns:a16="http://schemas.microsoft.com/office/drawing/2014/main" id="{56ECE439-38A4-4AC8-945D-2308F1A10B5F}"/>
              </a:ext>
            </a:extLst>
          </p:cNvPr>
          <p:cNvSpPr txBox="1">
            <a:spLocks/>
          </p:cNvSpPr>
          <p:nvPr/>
        </p:nvSpPr>
        <p:spPr>
          <a:xfrm>
            <a:off x="2903859" y="176666"/>
            <a:ext cx="8596668" cy="6111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f. Fiches journalières</a:t>
            </a:r>
          </a:p>
          <a:p>
            <a:pPr algn="ctr"/>
            <a:endParaRPr lang="fr-FR" dirty="0">
              <a:solidFill>
                <a:srgbClr val="00B050"/>
              </a:solidFill>
              <a:latin typeface="Trebuchet MS" panose="020B060302020202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="" xmlns:a16="http://schemas.microsoft.com/office/drawing/2014/main" id="{E71658F4-2541-480C-970D-CB7F98EC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58" y="1302929"/>
            <a:ext cx="4562872" cy="442688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="" xmlns:a16="http://schemas.microsoft.com/office/drawing/2014/main" id="{7E8EBBC6-C241-4554-9D5D-1B4AFDE2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130" y="1302929"/>
            <a:ext cx="4691822" cy="442151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2056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16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3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droite 38"/>
          <p:cNvSpPr/>
          <p:nvPr/>
        </p:nvSpPr>
        <p:spPr>
          <a:xfrm>
            <a:off x="0" y="4786184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="" xmlns:a16="http://schemas.microsoft.com/office/drawing/2014/main" id="{3EA9DD82-9E1F-4028-8390-BD1AAD358AB8}"/>
              </a:ext>
            </a:extLst>
          </p:cNvPr>
          <p:cNvSpPr txBox="1">
            <a:spLocks/>
          </p:cNvSpPr>
          <p:nvPr/>
        </p:nvSpPr>
        <p:spPr>
          <a:xfrm>
            <a:off x="2808721" y="177702"/>
            <a:ext cx="8596668" cy="61008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g. Graphique de GANTT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="" xmlns:a16="http://schemas.microsoft.com/office/drawing/2014/main" id="{0B8CAA98-D117-43E6-B0AC-685B2119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09" y="1302929"/>
            <a:ext cx="9313735" cy="441696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12331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17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droite 37"/>
          <p:cNvSpPr/>
          <p:nvPr/>
        </p:nvSpPr>
        <p:spPr>
          <a:xfrm>
            <a:off x="-3084" y="5000367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u contenu 4">
            <a:hlinkClick r:id="rId2"/>
            <a:extLst>
              <a:ext uri="{FF2B5EF4-FFF2-40B4-BE49-F238E27FC236}">
                <a16:creationId xmlns="" xmlns:a16="http://schemas.microsoft.com/office/drawing/2014/main" id="{68263DBE-5019-4879-BE36-0619FC36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64" y="1314598"/>
            <a:ext cx="6771677" cy="4539481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="" xmlns:a16="http://schemas.microsoft.com/office/drawing/2014/main" id="{2F798C88-FD3E-4260-BEDF-8583E6C7542B}"/>
              </a:ext>
            </a:extLst>
          </p:cNvPr>
          <p:cNvSpPr txBox="1">
            <a:spLocks/>
          </p:cNvSpPr>
          <p:nvPr/>
        </p:nvSpPr>
        <p:spPr>
          <a:xfrm>
            <a:off x="2799695" y="162971"/>
            <a:ext cx="8596668" cy="109741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4. Bilan</a:t>
            </a:r>
          </a:p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a. Résultats obtenus</a:t>
            </a:r>
          </a:p>
          <a:p>
            <a:pPr algn="ctr"/>
            <a:endParaRPr lang="fr-FR" dirty="0">
              <a:solidFill>
                <a:srgbClr val="00B05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12331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18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3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>
          <a:xfrm>
            <a:off x="-3084" y="5371070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6682880" cy="693944"/>
          </a:xfrm>
        </p:spPr>
        <p:txBody>
          <a:bodyPr>
            <a:normAutofit fontScale="90000"/>
          </a:bodyPr>
          <a:lstStyle/>
          <a:p>
            <a:pPr lvl="1" algn="ctr"/>
            <a:r>
              <a:rPr lang="fr-FR" sz="3100" dirty="0">
                <a:solidFill>
                  <a:srgbClr val="00B050"/>
                </a:solidFill>
                <a:latin typeface="Trebuchet MS" panose="020B0603020202020204" pitchFamily="34" charset="0"/>
              </a:rPr>
              <a:t>b. Atteinte ou non des objectifs</a:t>
            </a:r>
            <a:r>
              <a:rPr lang="fr-FR" dirty="0">
                <a:latin typeface="Trebuchet MS" panose="020B0603020202020204" pitchFamily="34" charset="0"/>
              </a:rPr>
              <a:t/>
            </a:r>
            <a:br>
              <a:rPr lang="fr-FR" dirty="0">
                <a:latin typeface="Trebuchet MS" panose="020B0603020202020204" pitchFamily="34" charset="0"/>
              </a:rPr>
            </a:br>
            <a:r>
              <a:rPr lang="fr-FR" dirty="0">
                <a:latin typeface="Trebuchet MS" panose="020B0603020202020204" pitchFamily="34" charset="0"/>
              </a:rPr>
              <a:t/>
            </a:r>
            <a:br>
              <a:rPr lang="fr-FR" dirty="0">
                <a:latin typeface="Trebuchet MS" panose="020B0603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2996" y="1911179"/>
            <a:ext cx="7287955" cy="2751438"/>
          </a:xfrm>
        </p:spPr>
        <p:txBody>
          <a:bodyPr/>
          <a:lstStyle/>
          <a:p>
            <a:r>
              <a:rPr lang="fr-FR" sz="2000" dirty="0">
                <a:latin typeface="Trebuchet MS" panose="020B0603020202020204" pitchFamily="34" charset="0"/>
              </a:rPr>
              <a:t>J’ai atteint les objectifs demandés :</a:t>
            </a:r>
          </a:p>
          <a:p>
            <a:pPr lvl="2"/>
            <a:r>
              <a:rPr lang="fr-FR" sz="2000" dirty="0">
                <a:latin typeface="Trebuchet MS" panose="020B0603020202020204" pitchFamily="34" charset="0"/>
              </a:rPr>
              <a:t>Alléger les contenus</a:t>
            </a:r>
          </a:p>
          <a:p>
            <a:pPr lvl="2"/>
            <a:r>
              <a:rPr lang="fr-FR" sz="2000" dirty="0">
                <a:latin typeface="Trebuchet MS" panose="020B0603020202020204" pitchFamily="34" charset="0"/>
              </a:rPr>
              <a:t>Insérer les caractéristiques techniques</a:t>
            </a:r>
          </a:p>
          <a:p>
            <a:pPr lvl="2"/>
            <a:r>
              <a:rPr lang="fr-FR" sz="2000" dirty="0">
                <a:latin typeface="Trebuchet MS" panose="020B0603020202020204" pitchFamily="34" charset="0"/>
              </a:rPr>
              <a:t>Refaire toutes les fiches produits en HTML</a:t>
            </a:r>
          </a:p>
          <a:p>
            <a:pPr lvl="2"/>
            <a:r>
              <a:rPr lang="fr-FR" sz="2000" dirty="0">
                <a:latin typeface="Trebuchet MS" panose="020B0603020202020204" pitchFamily="34" charset="0"/>
              </a:rPr>
              <a:t>Ajouter les nouvelles fiches</a:t>
            </a:r>
            <a:endParaRPr lang="fr-FR" dirty="0">
              <a:latin typeface="Trebuchet MS" panose="020B0603020202020204" pitchFamily="34" charset="0"/>
            </a:endParaRPr>
          </a:p>
          <a:p>
            <a:r>
              <a:rPr lang="fr-FR" sz="2000" dirty="0">
                <a:latin typeface="Trebuchet MS" panose="020B0603020202020204" pitchFamily="34" charset="0"/>
              </a:rPr>
              <a:t>J’ai terminé le site dans les temps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4189" y="785460"/>
            <a:ext cx="943303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19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208" y="785460"/>
            <a:ext cx="2228807" cy="228745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11" y="3780180"/>
            <a:ext cx="1441622" cy="144162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57" y="2340425"/>
            <a:ext cx="1119158" cy="16137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3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-4189" y="5659395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627F5D2-0E01-4F55-BFF4-C9DCCA5A0E6C}"/>
              </a:ext>
            </a:extLst>
          </p:cNvPr>
          <p:cNvSpPr txBox="1">
            <a:spLocks/>
          </p:cNvSpPr>
          <p:nvPr/>
        </p:nvSpPr>
        <p:spPr>
          <a:xfrm>
            <a:off x="1959132" y="208011"/>
            <a:ext cx="8596668" cy="6816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41F04F2-012A-40C0-9A45-22E0CCF39BB7}"/>
              </a:ext>
            </a:extLst>
          </p:cNvPr>
          <p:cNvSpPr txBox="1">
            <a:spLocks/>
          </p:cNvSpPr>
          <p:nvPr/>
        </p:nvSpPr>
        <p:spPr>
          <a:xfrm>
            <a:off x="1959132" y="889686"/>
            <a:ext cx="4509137" cy="5240751"/>
          </a:xfrm>
          <a:prstGeom prst="rect">
            <a:avLst/>
          </a:prstGeom>
          <a:solidFill>
            <a:srgbClr val="DBEFE2"/>
          </a:solidFill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1. 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a. Présentation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b. Remerciements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c. Formation de DISSI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2. Présentation de l’Entreprise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a. Cartographie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b. Création entreprise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c. Chiffres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d.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e. Organigramme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3. Mes missions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a. La demande</a:t>
            </a:r>
          </a:p>
          <a:p>
            <a:pPr marL="457200" lvl="1" indent="0">
              <a:buNone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4" name="Espace réservé du contenu 20">
            <a:extLst>
              <a:ext uri="{FF2B5EF4-FFF2-40B4-BE49-F238E27FC236}">
                <a16:creationId xmlns="" xmlns:a16="http://schemas.microsoft.com/office/drawing/2014/main" id="{CD07F90B-896C-44B0-96E6-66B0032EF733}"/>
              </a:ext>
            </a:extLst>
          </p:cNvPr>
          <p:cNvSpPr txBox="1">
            <a:spLocks/>
          </p:cNvSpPr>
          <p:nvPr/>
        </p:nvSpPr>
        <p:spPr>
          <a:xfrm>
            <a:off x="6623934" y="889686"/>
            <a:ext cx="4385771" cy="5240751"/>
          </a:xfrm>
          <a:prstGeom prst="rect">
            <a:avLst/>
          </a:prstGeom>
          <a:solidFill>
            <a:srgbClr val="DBEFE2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b. </a:t>
            </a:r>
            <a:r>
              <a:rPr lang="fr-FR" dirty="0" err="1">
                <a:latin typeface="Trebuchet MS" panose="020B0603020202020204" pitchFamily="34" charset="0"/>
              </a:rPr>
              <a:t>osCommerce</a:t>
            </a:r>
            <a:endParaRPr lang="fr-FR" dirty="0"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c. Fiche avant modification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d. Maquette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e. Technologies utilisés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f. Fiches journalières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g. Graphique de GANTT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4. Bilan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a. Résultats obtenus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b. Atteinte ou non des objectifs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c. Apports du 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rebuchet MS" panose="020B0603020202020204" pitchFamily="34" charset="0"/>
              </a:rPr>
              <a:t>5. Conclusion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41928" y="78546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2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Espace réservé du contenu 5">
            <a:extLst>
              <a:ext uri="{FF2B5EF4-FFF2-40B4-BE49-F238E27FC236}">
                <a16:creationId xmlns="" xmlns:a16="http://schemas.microsoft.com/office/drawing/2014/main" id="{B22DE7B2-8C87-4E3A-968B-BF7B40A6E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546098"/>
              </p:ext>
            </p:extLst>
          </p:nvPr>
        </p:nvGraphicFramePr>
        <p:xfrm>
          <a:off x="3335421" y="1408671"/>
          <a:ext cx="7878727" cy="396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itre 1">
            <a:extLst>
              <a:ext uri="{FF2B5EF4-FFF2-40B4-BE49-F238E27FC236}">
                <a16:creationId xmlns="" xmlns:a16="http://schemas.microsoft.com/office/drawing/2014/main" id="{9DFD1962-E22B-4F56-BFA0-1D3489E1AF4F}"/>
              </a:ext>
            </a:extLst>
          </p:cNvPr>
          <p:cNvSpPr txBox="1">
            <a:spLocks/>
          </p:cNvSpPr>
          <p:nvPr/>
        </p:nvSpPr>
        <p:spPr>
          <a:xfrm>
            <a:off x="2617480" y="654296"/>
            <a:ext cx="8596668" cy="597855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fr-FR" sz="11200" dirty="0">
                <a:solidFill>
                  <a:srgbClr val="00B050"/>
                </a:solidFill>
                <a:latin typeface="Trebuchet MS" panose="020B0603020202020204" pitchFamily="34" charset="0"/>
              </a:rPr>
              <a:t>c. Apports du stage</a:t>
            </a:r>
          </a:p>
          <a:p>
            <a:pPr algn="ctr"/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2056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20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3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3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4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5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6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>
          <a:xfrm>
            <a:off x="0" y="5891540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>
            <a:extLst>
              <a:ext uri="{FF2B5EF4-FFF2-40B4-BE49-F238E27FC236}">
                <a16:creationId xmlns="" xmlns:a16="http://schemas.microsoft.com/office/drawing/2014/main" id="{165EF444-124C-455F-855D-8F7360624A45}"/>
              </a:ext>
            </a:extLst>
          </p:cNvPr>
          <p:cNvSpPr txBox="1">
            <a:spLocks/>
          </p:cNvSpPr>
          <p:nvPr/>
        </p:nvSpPr>
        <p:spPr>
          <a:xfrm>
            <a:off x="2872951" y="2513267"/>
            <a:ext cx="8890487" cy="29333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latin typeface="Trebuchet MS" panose="020B0603020202020204" pitchFamily="34" charset="0"/>
              </a:rPr>
              <a:t>A l’origine, j’étais secrétaire comptable et j’ai décidé de me reconvertir l’année dernière suite à la découverte du codage avec les codeurs </a:t>
            </a:r>
            <a:r>
              <a:rPr lang="fr-FR" sz="2000" dirty="0" err="1" smtClean="0">
                <a:latin typeface="Trebuchet MS" panose="020B0603020202020204" pitchFamily="34" charset="0"/>
              </a:rPr>
              <a:t>indriens</a:t>
            </a:r>
            <a:r>
              <a:rPr lang="fr-FR" sz="2000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fr-FR" sz="2000" dirty="0" smtClean="0">
                <a:latin typeface="Trebuchet MS" panose="020B0603020202020204" pitchFamily="34" charset="0"/>
              </a:rPr>
              <a:t>Je suis rentré dans cette formation pour passer un diplôme et j’espère que je l’aurai aujourd’hui.</a:t>
            </a:r>
          </a:p>
          <a:p>
            <a:r>
              <a:rPr lang="fr-FR" sz="2000" dirty="0" smtClean="0">
                <a:latin typeface="Trebuchet MS" panose="020B0603020202020204" pitchFamily="34" charset="0"/>
              </a:rPr>
              <a:t>Si je trouve un emploi, je serai comblé sinon je continuerai de me former </a:t>
            </a:r>
            <a:r>
              <a:rPr lang="fr-FR" sz="2000" dirty="0">
                <a:latin typeface="Trebuchet MS" panose="020B0603020202020204" pitchFamily="34" charset="0"/>
              </a:rPr>
              <a:t>dans le développement informatique, ou le développement </a:t>
            </a:r>
            <a:r>
              <a:rPr lang="fr-FR" sz="2000" dirty="0" smtClean="0">
                <a:latin typeface="Trebuchet MS" panose="020B0603020202020204" pitchFamily="34" charset="0"/>
              </a:rPr>
              <a:t>mobile.</a:t>
            </a:r>
            <a:endParaRPr lang="fr-FR" sz="2000" dirty="0">
              <a:latin typeface="Trebuchet MS" panose="020B0603020202020204" pitchFamily="34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="" xmlns:a16="http://schemas.microsoft.com/office/drawing/2014/main" id="{DAB5DB8C-D083-404C-BBFD-2ABFE738C9B6}"/>
              </a:ext>
            </a:extLst>
          </p:cNvPr>
          <p:cNvSpPr txBox="1">
            <a:spLocks/>
          </p:cNvSpPr>
          <p:nvPr/>
        </p:nvSpPr>
        <p:spPr>
          <a:xfrm>
            <a:off x="3019861" y="343369"/>
            <a:ext cx="8596668" cy="8095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5. Conclusion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2056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21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03" y="785460"/>
            <a:ext cx="1512673" cy="151267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>
          <a:xfrm>
            <a:off x="10307" y="6130437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B1B4D31-6808-4114-983E-504A33A7C660}"/>
              </a:ext>
            </a:extLst>
          </p:cNvPr>
          <p:cNvSpPr txBox="1">
            <a:spLocks/>
          </p:cNvSpPr>
          <p:nvPr/>
        </p:nvSpPr>
        <p:spPr>
          <a:xfrm>
            <a:off x="2018029" y="11938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Merci de votre attention !!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79DBC5F2-7247-4688-843F-1E9F7997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27" y="2407508"/>
            <a:ext cx="3301314" cy="330131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2056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22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5">
            <a:extLst>
              <a:ext uri="{FF2B5EF4-FFF2-40B4-BE49-F238E27FC236}">
                <a16:creationId xmlns="" xmlns:a16="http://schemas.microsoft.com/office/drawing/2014/main" id="{214B2E36-34CD-4341-A826-EB09F6B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50" y="1339291"/>
            <a:ext cx="3881437" cy="388143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141C96F-1E1E-49A3-A411-30C29CC05229}"/>
              </a:ext>
            </a:extLst>
          </p:cNvPr>
          <p:cNvSpPr txBox="1">
            <a:spLocks/>
          </p:cNvSpPr>
          <p:nvPr/>
        </p:nvSpPr>
        <p:spPr>
          <a:xfrm>
            <a:off x="3560141" y="2492487"/>
            <a:ext cx="3862152" cy="15687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latin typeface="Trebuchet MS" panose="020B0603020202020204" pitchFamily="34" charset="0"/>
              </a:rPr>
              <a:t>NOM</a:t>
            </a:r>
          </a:p>
          <a:p>
            <a:r>
              <a:rPr lang="fr-FR" sz="2800" dirty="0">
                <a:latin typeface="Trebuchet MS" panose="020B0603020202020204" pitchFamily="34" charset="0"/>
              </a:rPr>
              <a:t>PRENOM</a:t>
            </a: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A939BF2-0B05-4DA0-B903-FD87062D599A}"/>
              </a:ext>
            </a:extLst>
          </p:cNvPr>
          <p:cNvSpPr txBox="1">
            <a:spLocks/>
          </p:cNvSpPr>
          <p:nvPr/>
        </p:nvSpPr>
        <p:spPr>
          <a:xfrm>
            <a:off x="1835324" y="241086"/>
            <a:ext cx="8596668" cy="7431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 algn="ctr">
              <a:buAutoNum type="arabicPeriod"/>
            </a:pPr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Introduction</a:t>
            </a:r>
          </a:p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a. Présentation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141928" y="78546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3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>
            <a:off x="0" y="1600926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="" xmlns:a16="http://schemas.microsoft.com/office/drawing/2014/main" id="{3282789A-1176-4D14-93FE-C25E62333443}"/>
              </a:ext>
            </a:extLst>
          </p:cNvPr>
          <p:cNvSpPr txBox="1">
            <a:spLocks/>
          </p:cNvSpPr>
          <p:nvPr/>
        </p:nvSpPr>
        <p:spPr>
          <a:xfrm>
            <a:off x="2650513" y="1930400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Trebuchet MS" panose="020B0603020202020204" pitchFamily="34" charset="0"/>
              </a:rPr>
              <a:t>Je remercie M. DEVALLIERE Tony</a:t>
            </a:r>
          </a:p>
          <a:p>
            <a:pPr lvl="3"/>
            <a:r>
              <a:rPr lang="fr-FR" sz="2000" dirty="0">
                <a:latin typeface="Trebuchet MS" panose="020B0603020202020204" pitchFamily="34" charset="0"/>
              </a:rPr>
              <a:t>  Mme MATIGOT Sandra</a:t>
            </a:r>
          </a:p>
          <a:p>
            <a:pPr lvl="3"/>
            <a:r>
              <a:rPr lang="fr-FR" sz="2000" dirty="0">
                <a:latin typeface="Trebuchet MS" panose="020B0603020202020204" pitchFamily="34" charset="0"/>
              </a:rPr>
              <a:t>  Ainsi que tous les salariés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3659A731-A32A-4573-89C6-7BCBCA575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334566"/>
            <a:ext cx="4081994" cy="271409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97F18707-142F-4D32-B399-2743FEF1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403" y="1188530"/>
            <a:ext cx="3666629" cy="265309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="" xmlns:a16="http://schemas.microsoft.com/office/drawing/2014/main" id="{8C808AAF-C899-4D59-9D79-52F30E70D11C}"/>
              </a:ext>
            </a:extLst>
          </p:cNvPr>
          <p:cNvSpPr txBox="1">
            <a:spLocks/>
          </p:cNvSpPr>
          <p:nvPr/>
        </p:nvSpPr>
        <p:spPr>
          <a:xfrm>
            <a:off x="1783499" y="234530"/>
            <a:ext cx="8596668" cy="7787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b. Remerciements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37044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4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3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droite 38"/>
          <p:cNvSpPr/>
          <p:nvPr/>
        </p:nvSpPr>
        <p:spPr>
          <a:xfrm>
            <a:off x="0" y="1930400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>
            <a:extLst>
              <a:ext uri="{FF2B5EF4-FFF2-40B4-BE49-F238E27FC236}">
                <a16:creationId xmlns="" xmlns:a16="http://schemas.microsoft.com/office/drawing/2014/main" id="{99ACC66A-7C89-4DFC-9180-A2E87027F396}"/>
              </a:ext>
            </a:extLst>
          </p:cNvPr>
          <p:cNvSpPr txBox="1">
            <a:spLocks/>
          </p:cNvSpPr>
          <p:nvPr/>
        </p:nvSpPr>
        <p:spPr>
          <a:xfrm>
            <a:off x="2076724" y="177500"/>
            <a:ext cx="8596668" cy="72626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c. Formation de DISII</a:t>
            </a:r>
          </a:p>
        </p:txBody>
      </p:sp>
      <p:graphicFrame>
        <p:nvGraphicFramePr>
          <p:cNvPr id="20" name="Espace réservé du contenu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520446"/>
              </p:ext>
            </p:extLst>
          </p:nvPr>
        </p:nvGraphicFramePr>
        <p:xfrm>
          <a:off x="2955975" y="1411974"/>
          <a:ext cx="8915400" cy="3931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LEMAIRE SOPHIE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4189" y="785460"/>
            <a:ext cx="943303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5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2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3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3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4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5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6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>
          <a:xfrm>
            <a:off x="0" y="2089199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1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367" y="45111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  <a:t>2. Présentation de l’Entreprise</a:t>
            </a:r>
            <a:br>
              <a:rPr lang="fr-FR" dirty="0">
                <a:solidFill>
                  <a:srgbClr val="00B050"/>
                </a:solidFill>
                <a:latin typeface="Trebuchet MS" panose="020B0603020202020204" pitchFamily="34" charset="0"/>
              </a:rPr>
            </a:br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a. Cartographie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49" y="2067453"/>
            <a:ext cx="3436219" cy="2954956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LEMAIRE SOPHIE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787782"/>
            <a:ext cx="930876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6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3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3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-4118" y="2463114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>
            <a:extLst>
              <a:ext uri="{FF2B5EF4-FFF2-40B4-BE49-F238E27FC236}">
                <a16:creationId xmlns="" xmlns:a16="http://schemas.microsoft.com/office/drawing/2014/main" id="{685698E5-DCC4-40C3-97CF-10BC9123405E}"/>
              </a:ext>
            </a:extLst>
          </p:cNvPr>
          <p:cNvSpPr txBox="1">
            <a:spLocks/>
          </p:cNvSpPr>
          <p:nvPr/>
        </p:nvSpPr>
        <p:spPr>
          <a:xfrm>
            <a:off x="3468187" y="2349296"/>
            <a:ext cx="8723813" cy="29730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Trebuchet MS" panose="020B0603020202020204" pitchFamily="34" charset="0"/>
              </a:rPr>
              <a:t>Entreprise créée le 17 juin 2000 à St </a:t>
            </a:r>
            <a:r>
              <a:rPr lang="fr-FR" sz="2400" dirty="0" smtClean="0">
                <a:latin typeface="Trebuchet MS" panose="020B0603020202020204" pitchFamily="34" charset="0"/>
              </a:rPr>
              <a:t>Marcel dans l’Indre</a:t>
            </a:r>
            <a:endParaRPr lang="fr-FR" sz="2400" dirty="0">
              <a:latin typeface="Trebuchet MS" panose="020B0603020202020204" pitchFamily="34" charset="0"/>
            </a:endParaRPr>
          </a:p>
          <a:p>
            <a:r>
              <a:rPr lang="fr-FR" sz="2400" dirty="0">
                <a:latin typeface="Trebuchet MS" panose="020B0603020202020204" pitchFamily="34" charset="0"/>
              </a:rPr>
              <a:t>Etablissements secondaires :</a:t>
            </a:r>
          </a:p>
          <a:p>
            <a:pPr lvl="3"/>
            <a:r>
              <a:rPr lang="fr-FR" sz="1800" dirty="0">
                <a:latin typeface="Trebuchet MS" panose="020B0603020202020204" pitchFamily="34" charset="0"/>
              </a:rPr>
              <a:t> Argenton sur creuse en 04/2000</a:t>
            </a:r>
          </a:p>
          <a:p>
            <a:pPr lvl="3"/>
            <a:r>
              <a:rPr lang="fr-FR" sz="1800" dirty="0">
                <a:latin typeface="Trebuchet MS" panose="020B0603020202020204" pitchFamily="34" charset="0"/>
              </a:rPr>
              <a:t> Castres en 10/2009 Fermé en 03/2013</a:t>
            </a:r>
          </a:p>
          <a:p>
            <a:pPr lvl="3"/>
            <a:r>
              <a:rPr lang="fr-FR" sz="1800" dirty="0">
                <a:latin typeface="Trebuchet MS" panose="020B0603020202020204" pitchFamily="34" charset="0"/>
              </a:rPr>
              <a:t> Dieppe en 10/2009 Fermé en 05/2013</a:t>
            </a:r>
          </a:p>
          <a:p>
            <a:pPr lvl="3"/>
            <a:r>
              <a:rPr lang="fr-FR" sz="1800" dirty="0">
                <a:latin typeface="Trebuchet MS" panose="020B0603020202020204" pitchFamily="34" charset="0"/>
              </a:rPr>
              <a:t> Limoges en 03/2014</a:t>
            </a:r>
          </a:p>
        </p:txBody>
      </p:sp>
      <p:sp>
        <p:nvSpPr>
          <p:cNvPr id="18" name="Titre 1">
            <a:extLst>
              <a:ext uri="{FF2B5EF4-FFF2-40B4-BE49-F238E27FC236}">
                <a16:creationId xmlns="" xmlns:a16="http://schemas.microsoft.com/office/drawing/2014/main" id="{79D55FC2-8D29-460D-AC1D-A36DE5281DA9}"/>
              </a:ext>
            </a:extLst>
          </p:cNvPr>
          <p:cNvSpPr txBox="1">
            <a:spLocks/>
          </p:cNvSpPr>
          <p:nvPr/>
        </p:nvSpPr>
        <p:spPr>
          <a:xfrm>
            <a:off x="2400788" y="970344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b. Création entreprise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92056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7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58BD654C-5DDB-47BB-A6B5-0D40E563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3255"/>
            <a:ext cx="636486" cy="57043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3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3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1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>
          <a:xfrm>
            <a:off x="0" y="2784389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2798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c. Chiffres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69299" y="2042984"/>
            <a:ext cx="8915400" cy="3163330"/>
          </a:xfrm>
        </p:spPr>
        <p:txBody>
          <a:bodyPr/>
          <a:lstStyle/>
          <a:p>
            <a:r>
              <a:rPr lang="fr-FR" dirty="0"/>
              <a:t>Net &amp; Business est une société à responsabilité limitée qui est active depuis 17 ans.</a:t>
            </a:r>
          </a:p>
          <a:p>
            <a:r>
              <a:rPr lang="fr-FR" dirty="0"/>
              <a:t>Implantée à SAINT MARCEL (36200), elle est spécialisée dans le secteur d'activité de la tierce maintenance de systèmes et d'applications informatiques. </a:t>
            </a:r>
          </a:p>
          <a:p>
            <a:r>
              <a:rPr lang="fr-FR" dirty="0"/>
              <a:t>Son effectif est compris entre 6 et 9 salariés.</a:t>
            </a:r>
          </a:p>
          <a:p>
            <a:r>
              <a:rPr lang="fr-FR" dirty="0"/>
              <a:t>Sur l'année 2011, elle réalise un chiffre d'affaires de 2 498 300,00 €.</a:t>
            </a:r>
          </a:p>
          <a:p>
            <a:r>
              <a:rPr lang="fr-FR" dirty="0"/>
              <a:t>Le total du bilan a augmenté de 16,04 % entre 2010 et 2011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4189" y="785460"/>
            <a:ext cx="935065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8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3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0" y="2932670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3328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d. services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26123" y="2172442"/>
            <a:ext cx="8244119" cy="3777622"/>
          </a:xfrm>
        </p:spPr>
        <p:txBody>
          <a:bodyPr/>
          <a:lstStyle/>
          <a:p>
            <a:r>
              <a:rPr lang="fr-FR" sz="2400" dirty="0">
                <a:latin typeface="Trebuchet MS" panose="020B0603020202020204" pitchFamily="34" charset="0"/>
              </a:rPr>
              <a:t>Elle fournit différents services comme :</a:t>
            </a:r>
          </a:p>
          <a:p>
            <a:pPr lvl="3"/>
            <a:r>
              <a:rPr lang="fr-FR" sz="2400" dirty="0">
                <a:latin typeface="Trebuchet MS" panose="020B0603020202020204" pitchFamily="34" charset="0"/>
              </a:rPr>
              <a:t>Fourniture de matériel informatique</a:t>
            </a:r>
          </a:p>
          <a:p>
            <a:pPr lvl="3"/>
            <a:r>
              <a:rPr lang="fr-FR" sz="2400" dirty="0">
                <a:latin typeface="Trebuchet MS" panose="020B0603020202020204" pitchFamily="34" charset="0"/>
              </a:rPr>
              <a:t>Mise en place de solutions réseaux</a:t>
            </a:r>
          </a:p>
          <a:p>
            <a:pPr lvl="3"/>
            <a:r>
              <a:rPr lang="fr-FR" sz="2400" dirty="0">
                <a:latin typeface="Trebuchet MS" panose="020B0603020202020204" pitchFamily="34" charset="0"/>
              </a:rPr>
              <a:t>Conseil en équipement informatique</a:t>
            </a:r>
          </a:p>
          <a:p>
            <a:pPr lvl="3"/>
            <a:r>
              <a:rPr lang="fr-FR" sz="2400" dirty="0">
                <a:latin typeface="Trebuchet MS" panose="020B0603020202020204" pitchFamily="34" charset="0"/>
              </a:rPr>
              <a:t>Maintenance de parcs informatiques</a:t>
            </a:r>
          </a:p>
          <a:p>
            <a:pPr lvl="3"/>
            <a:r>
              <a:rPr lang="fr-FR" sz="2400" dirty="0">
                <a:latin typeface="Trebuchet MS" panose="020B0603020202020204" pitchFamily="34" charset="0"/>
              </a:rPr>
              <a:t>Solutions de gestion clés en main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04/07/2017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LEMAIRE SOPHIE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4189" y="785460"/>
            <a:ext cx="926827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latin typeface="Trebuchet MS" panose="020B0603020202020204" pitchFamily="34" charset="0"/>
              </a:rPr>
              <a:pPr/>
              <a:t>9</a:t>
            </a:fld>
            <a:endParaRPr lang="en-US" sz="1800" dirty="0">
              <a:latin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556" y="1302929"/>
            <a:ext cx="2119655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" action="ppaction://hlinksldjump"/>
              </a:rPr>
              <a:t>1. Introduction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" action="ppaction://hlinksldjump"/>
              </a:rPr>
              <a:t>a. Présentation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3" action="ppaction://hlinksldjump"/>
              </a:rPr>
              <a:t>b. Remerciements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4" action="ppaction://hlinksldjump"/>
              </a:rPr>
              <a:t>c. Formation de DISSI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2. Présentation de l’Entreprise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5" action="ppaction://hlinksldjump"/>
              </a:rPr>
              <a:t>a. Cartographie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6" action="ppaction://hlinksldjump"/>
              </a:rPr>
              <a:t>b. Création entreprise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7" action="ppaction://hlinksldjump"/>
              </a:rPr>
              <a:t>c. Chiffres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8" action="ppaction://hlinksldjump"/>
              </a:rPr>
              <a:t>d. Services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9" action="ppaction://hlinksldjump"/>
              </a:rPr>
              <a:t>e. Organigramme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3. Mes missions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0" action="ppaction://hlinksldjump"/>
              </a:rPr>
              <a:t>a. La demande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b. </a:t>
            </a:r>
            <a:r>
              <a:rPr lang="fr-FR" sz="1100" b="1" u="sng" dirty="0" err="1">
                <a:solidFill>
                  <a:schemeClr val="tx1"/>
                </a:solidFill>
                <a:latin typeface="Trebuchet MS" panose="020B0603020202020204" pitchFamily="34" charset="0"/>
                <a:hlinkClick r:id="rId11" action="ppaction://hlinksldjump"/>
              </a:rPr>
              <a:t>osCommerce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2" action="ppaction://hlinksldjump"/>
              </a:rPr>
              <a:t>c. Fiche avant modification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3" action="ppaction://hlinksldjump"/>
              </a:rPr>
              <a:t>d. Maquette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4" action="ppaction://hlinksldjump"/>
              </a:rPr>
              <a:t>e. Technologies utilisés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5" action="ppaction://hlinksldjump"/>
              </a:rPr>
              <a:t>f. Fiches journalières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6" action="ppaction://hlinksldjump"/>
              </a:rPr>
              <a:t>g. Graphique de GANTT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4. Bilan</a:t>
            </a: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7" action="ppaction://hlinksldjump"/>
              </a:rPr>
              <a:t>a. Résultats obtenus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8" action="ppaction://hlinksldjump"/>
              </a:rPr>
              <a:t>b. Atteinte ou non des objectifs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/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19" action="ppaction://hlinksldjump"/>
              </a:rPr>
              <a:t>c. Apports du stage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1100" b="1" u="sng" dirty="0">
                <a:solidFill>
                  <a:schemeClr val="tx1"/>
                </a:solidFill>
                <a:latin typeface="Trebuchet MS" panose="020B0603020202020204" pitchFamily="34" charset="0"/>
                <a:hlinkClick r:id="rId20" action="ppaction://hlinksldjump"/>
              </a:rPr>
              <a:t>5. Conclusion</a:t>
            </a:r>
            <a:endParaRPr lang="fr-FR" sz="11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02929"/>
            <a:ext cx="469556" cy="5516649"/>
          </a:xfrm>
          <a:prstGeom prst="rect">
            <a:avLst/>
          </a:prstGeom>
          <a:solidFill>
            <a:srgbClr val="DBE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0" y="3113902"/>
            <a:ext cx="469556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72" y="43255"/>
            <a:ext cx="744736" cy="5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Personnalisé 1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000000"/>
      </a:hlink>
      <a:folHlink>
        <a:srgbClr val="00000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2446</Words>
  <Application>Microsoft Office PowerPoint</Application>
  <PresentationFormat>Grand écran</PresentationFormat>
  <Paragraphs>634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Trebuchet MS</vt:lpstr>
      <vt:lpstr>Wingdings 3</vt:lpstr>
      <vt:lpstr>Brin</vt:lpstr>
      <vt:lpstr>Formation DISII « Développeur Intégrateur de Solutions Intranet Internet</vt:lpstr>
      <vt:lpstr>Présentation PowerPoint</vt:lpstr>
      <vt:lpstr>Présentation PowerPoint</vt:lpstr>
      <vt:lpstr>Présentation PowerPoint</vt:lpstr>
      <vt:lpstr>Présentation PowerPoint</vt:lpstr>
      <vt:lpstr>2. Présentation de l’Entreprise a. Cartographie</vt:lpstr>
      <vt:lpstr>Présentation PowerPoint</vt:lpstr>
      <vt:lpstr>c. Chiffres</vt:lpstr>
      <vt:lpstr>d. services</vt:lpstr>
      <vt:lpstr>Présentation PowerPoint</vt:lpstr>
      <vt:lpstr>Présentation PowerPoint</vt:lpstr>
      <vt:lpstr>b. osCommerce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b. Atteinte ou non des objectifs 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Lemaire Sophie</dc:creator>
  <cp:lastModifiedBy>Sophie LEMAIRE</cp:lastModifiedBy>
  <cp:revision>95</cp:revision>
  <dcterms:created xsi:type="dcterms:W3CDTF">2017-07-03T20:15:20Z</dcterms:created>
  <dcterms:modified xsi:type="dcterms:W3CDTF">2017-07-06T14:20:45Z</dcterms:modified>
</cp:coreProperties>
</file>