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5" r:id="rId6"/>
    <p:sldId id="260" r:id="rId7"/>
    <p:sldId id="261" r:id="rId8"/>
    <p:sldId id="262" r:id="rId9"/>
    <p:sldId id="263" r:id="rId10"/>
    <p:sldId id="27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C9EC-F0E8-44AE-B77B-C5670C4D2E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19D723F-9E4A-4E07-B829-000EB803AEAA}">
      <dgm:prSet phldrT="[Texte]"/>
      <dgm:spPr/>
      <dgm:t>
        <a:bodyPr/>
        <a:lstStyle/>
        <a:p>
          <a:r>
            <a:rPr lang="fr-FR" dirty="0"/>
            <a:t>Formation de DISII</a:t>
          </a:r>
        </a:p>
      </dgm:t>
    </dgm:pt>
    <dgm:pt modelId="{EF55482F-C537-4E7D-B786-1A77A6A8053A}" type="parTrans" cxnId="{A849174C-64C6-4F75-91C3-4E49DD337292}">
      <dgm:prSet/>
      <dgm:spPr/>
      <dgm:t>
        <a:bodyPr/>
        <a:lstStyle/>
        <a:p>
          <a:endParaRPr lang="fr-FR"/>
        </a:p>
      </dgm:t>
    </dgm:pt>
    <dgm:pt modelId="{D2BBDABF-2763-4DFD-A522-357AB0E165CC}" type="sibTrans" cxnId="{A849174C-64C6-4F75-91C3-4E49DD337292}">
      <dgm:prSet/>
      <dgm:spPr/>
      <dgm:t>
        <a:bodyPr/>
        <a:lstStyle/>
        <a:p>
          <a:endParaRPr lang="fr-FR"/>
        </a:p>
      </dgm:t>
    </dgm:pt>
    <dgm:pt modelId="{81C8AD03-D97E-49D4-AA14-5602BA7D5277}">
      <dgm:prSet phldrT="[Texte]"/>
      <dgm:spPr/>
      <dgm:t>
        <a:bodyPr/>
        <a:lstStyle/>
        <a:p>
          <a:r>
            <a:rPr lang="fr-FR" dirty="0"/>
            <a:t>Ce stage finalise mon parcours en DISII</a:t>
          </a:r>
        </a:p>
      </dgm:t>
    </dgm:pt>
    <dgm:pt modelId="{377FBAC6-3137-462C-9D81-AABC6107C0B7}" type="parTrans" cxnId="{D4BB6FA2-C28E-404C-BAEB-E390AEDE34E9}">
      <dgm:prSet/>
      <dgm:spPr/>
      <dgm:t>
        <a:bodyPr/>
        <a:lstStyle/>
        <a:p>
          <a:endParaRPr lang="fr-FR"/>
        </a:p>
      </dgm:t>
    </dgm:pt>
    <dgm:pt modelId="{29DD6BBF-4C2D-452A-A4E1-165CB7033CC8}" type="sibTrans" cxnId="{D4BB6FA2-C28E-404C-BAEB-E390AEDE34E9}">
      <dgm:prSet/>
      <dgm:spPr/>
      <dgm:t>
        <a:bodyPr/>
        <a:lstStyle/>
        <a:p>
          <a:endParaRPr lang="fr-FR"/>
        </a:p>
      </dgm:t>
    </dgm:pt>
    <dgm:pt modelId="{90BCC091-B229-4E34-B443-1A4B632AB52E}">
      <dgm:prSet phldrT="[Texte]"/>
      <dgm:spPr/>
      <dgm:t>
        <a:bodyPr/>
        <a:lstStyle/>
        <a:p>
          <a:r>
            <a:rPr lang="fr-FR" dirty="0"/>
            <a:t>Développement de nombreuses compétences</a:t>
          </a:r>
        </a:p>
      </dgm:t>
    </dgm:pt>
    <dgm:pt modelId="{F63E217E-668E-4570-A904-252A90315E9D}" type="parTrans" cxnId="{62AD75FE-73C3-415E-9218-C315EB7667E4}">
      <dgm:prSet/>
      <dgm:spPr/>
      <dgm:t>
        <a:bodyPr/>
        <a:lstStyle/>
        <a:p>
          <a:endParaRPr lang="fr-FR"/>
        </a:p>
      </dgm:t>
    </dgm:pt>
    <dgm:pt modelId="{647E07A8-A0C1-45D1-8BEA-BA043B3A1C8F}" type="sibTrans" cxnId="{62AD75FE-73C3-415E-9218-C315EB7667E4}">
      <dgm:prSet/>
      <dgm:spPr/>
      <dgm:t>
        <a:bodyPr/>
        <a:lstStyle/>
        <a:p>
          <a:endParaRPr lang="fr-FR"/>
        </a:p>
      </dgm:t>
    </dgm:pt>
    <dgm:pt modelId="{56425B00-E798-4980-8AB7-C723FDF9D5AD}" type="pres">
      <dgm:prSet presAssocID="{6196C9EC-F0E8-44AE-B77B-C5670C4D2E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7CF7F00-00AF-4E9F-9F66-44561AB35EA4}" type="pres">
      <dgm:prSet presAssocID="{719D723F-9E4A-4E07-B829-000EB803AEAA}" presName="node" presStyleLbl="node1" presStyleIdx="0" presStyleCnt="3" custScaleX="130264" custScaleY="52412" custLinFactNeighborX="-1061" custLinFactNeighborY="-461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7A71AA-E158-400E-A7CF-11B17CA68C92}" type="pres">
      <dgm:prSet presAssocID="{D2BBDABF-2763-4DFD-A522-357AB0E165CC}" presName="sibTrans" presStyleCnt="0"/>
      <dgm:spPr/>
    </dgm:pt>
    <dgm:pt modelId="{E9B198C5-0082-45AC-B24E-B9B97E2E4BB4}" type="pres">
      <dgm:prSet presAssocID="{81C8AD03-D97E-49D4-AA14-5602BA7D5277}" presName="node" presStyleLbl="node1" presStyleIdx="1" presStyleCnt="3" custScaleX="242637" custScaleY="54881" custLinFactNeighborX="267" custLinFactNeighborY="7814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BCB7B3-E066-41F7-9518-FC3A7920FA6C}" type="pres">
      <dgm:prSet presAssocID="{29DD6BBF-4C2D-452A-A4E1-165CB7033CC8}" presName="sibTrans" presStyleCnt="0"/>
      <dgm:spPr/>
    </dgm:pt>
    <dgm:pt modelId="{3D9EF0A8-1B8B-434E-A1A1-7DE83F3B8B4D}" type="pres">
      <dgm:prSet presAssocID="{90BCC091-B229-4E34-B443-1A4B632AB52E}" presName="node" presStyleLbl="node1" presStyleIdx="2" presStyleCnt="3" custScaleX="284290" custScaleY="66553" custLinFactY="-5069" custLinFactNeighborX="-531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B3483F6-94DA-4BC1-985D-CC871531AE93}" type="presOf" srcId="{719D723F-9E4A-4E07-B829-000EB803AEAA}" destId="{57CF7F00-00AF-4E9F-9F66-44561AB35EA4}" srcOrd="0" destOrd="0" presId="urn:microsoft.com/office/officeart/2005/8/layout/default"/>
    <dgm:cxn modelId="{D4BB6FA2-C28E-404C-BAEB-E390AEDE34E9}" srcId="{6196C9EC-F0E8-44AE-B77B-C5670C4D2EE3}" destId="{81C8AD03-D97E-49D4-AA14-5602BA7D5277}" srcOrd="1" destOrd="0" parTransId="{377FBAC6-3137-462C-9D81-AABC6107C0B7}" sibTransId="{29DD6BBF-4C2D-452A-A4E1-165CB7033CC8}"/>
    <dgm:cxn modelId="{F10B8744-1C83-4103-813D-D464FE9156AD}" type="presOf" srcId="{90BCC091-B229-4E34-B443-1A4B632AB52E}" destId="{3D9EF0A8-1B8B-434E-A1A1-7DE83F3B8B4D}" srcOrd="0" destOrd="0" presId="urn:microsoft.com/office/officeart/2005/8/layout/default"/>
    <dgm:cxn modelId="{62AD75FE-73C3-415E-9218-C315EB7667E4}" srcId="{6196C9EC-F0E8-44AE-B77B-C5670C4D2EE3}" destId="{90BCC091-B229-4E34-B443-1A4B632AB52E}" srcOrd="2" destOrd="0" parTransId="{F63E217E-668E-4570-A904-252A90315E9D}" sibTransId="{647E07A8-A0C1-45D1-8BEA-BA043B3A1C8F}"/>
    <dgm:cxn modelId="{79B98D46-C61F-46F8-A69E-83EE031E4A3D}" type="presOf" srcId="{81C8AD03-D97E-49D4-AA14-5602BA7D5277}" destId="{E9B198C5-0082-45AC-B24E-B9B97E2E4BB4}" srcOrd="0" destOrd="0" presId="urn:microsoft.com/office/officeart/2005/8/layout/default"/>
    <dgm:cxn modelId="{0BB149A7-9E52-40C8-9CB9-B9A22A2412B9}" type="presOf" srcId="{6196C9EC-F0E8-44AE-B77B-C5670C4D2EE3}" destId="{56425B00-E798-4980-8AB7-C723FDF9D5AD}" srcOrd="0" destOrd="0" presId="urn:microsoft.com/office/officeart/2005/8/layout/default"/>
    <dgm:cxn modelId="{A849174C-64C6-4F75-91C3-4E49DD337292}" srcId="{6196C9EC-F0E8-44AE-B77B-C5670C4D2EE3}" destId="{719D723F-9E4A-4E07-B829-000EB803AEAA}" srcOrd="0" destOrd="0" parTransId="{EF55482F-C537-4E7D-B786-1A77A6A8053A}" sibTransId="{D2BBDABF-2763-4DFD-A522-357AB0E165CC}"/>
    <dgm:cxn modelId="{AE9B9F6A-7456-4926-BACD-95305F57236D}" type="presParOf" srcId="{56425B00-E798-4980-8AB7-C723FDF9D5AD}" destId="{57CF7F00-00AF-4E9F-9F66-44561AB35EA4}" srcOrd="0" destOrd="0" presId="urn:microsoft.com/office/officeart/2005/8/layout/default"/>
    <dgm:cxn modelId="{1598B20A-9A1D-42CD-BEFE-B0906593E1FB}" type="presParOf" srcId="{56425B00-E798-4980-8AB7-C723FDF9D5AD}" destId="{507A71AA-E158-400E-A7CF-11B17CA68C92}" srcOrd="1" destOrd="0" presId="urn:microsoft.com/office/officeart/2005/8/layout/default"/>
    <dgm:cxn modelId="{74F46CE4-CD8A-4361-B040-9B6446E83266}" type="presParOf" srcId="{56425B00-E798-4980-8AB7-C723FDF9D5AD}" destId="{E9B198C5-0082-45AC-B24E-B9B97E2E4BB4}" srcOrd="2" destOrd="0" presId="urn:microsoft.com/office/officeart/2005/8/layout/default"/>
    <dgm:cxn modelId="{AD0EA185-9B38-4008-B85E-C6DC88D77C83}" type="presParOf" srcId="{56425B00-E798-4980-8AB7-C723FDF9D5AD}" destId="{84BCB7B3-E066-41F7-9518-FC3A7920FA6C}" srcOrd="3" destOrd="0" presId="urn:microsoft.com/office/officeart/2005/8/layout/default"/>
    <dgm:cxn modelId="{DF53D2B9-70BA-4C5E-8618-52319044BDED}" type="presParOf" srcId="{56425B00-E798-4980-8AB7-C723FDF9D5AD}" destId="{3D9EF0A8-1B8B-434E-A1A1-7DE83F3B8B4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E7615C-55AC-43E8-AFAD-5A5F1153E9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745F6D-9D99-45FB-9A74-AE9A34579525}">
      <dgm:prSet phldrT="[Texte]"/>
      <dgm:spPr/>
      <dgm:t>
        <a:bodyPr/>
        <a:lstStyle/>
        <a:p>
          <a:r>
            <a:rPr lang="fr-FR" dirty="0"/>
            <a:t>Faire la mise en place d’un site en </a:t>
          </a:r>
          <a:r>
            <a:rPr lang="fr-FR" dirty="0" err="1"/>
            <a:t>osCommerce</a:t>
          </a:r>
          <a:r>
            <a:rPr lang="fr-FR" dirty="0"/>
            <a:t> sur internet</a:t>
          </a:r>
        </a:p>
      </dgm:t>
    </dgm:pt>
    <dgm:pt modelId="{86EE4119-ACDA-4500-B7DD-CEBF114CC88C}" type="parTrans" cxnId="{E4A1E083-AF66-497E-9FF5-C938E8B05762}">
      <dgm:prSet/>
      <dgm:spPr/>
      <dgm:t>
        <a:bodyPr/>
        <a:lstStyle/>
        <a:p>
          <a:endParaRPr lang="fr-FR"/>
        </a:p>
      </dgm:t>
    </dgm:pt>
    <dgm:pt modelId="{89FF397D-5BC5-4717-9FFB-9611CFCC29EA}" type="sibTrans" cxnId="{E4A1E083-AF66-497E-9FF5-C938E8B05762}">
      <dgm:prSet/>
      <dgm:spPr/>
      <dgm:t>
        <a:bodyPr/>
        <a:lstStyle/>
        <a:p>
          <a:endParaRPr lang="fr-FR"/>
        </a:p>
      </dgm:t>
    </dgm:pt>
    <dgm:pt modelId="{104071D2-8A57-465E-8069-473C93968D59}">
      <dgm:prSet phldrT="[Texte]"/>
      <dgm:spPr/>
      <dgm:t>
        <a:bodyPr/>
        <a:lstStyle/>
        <a:p>
          <a:r>
            <a:rPr lang="fr-FR" dirty="0"/>
            <a:t>Rechercher les infos des produits sur internet</a:t>
          </a:r>
        </a:p>
      </dgm:t>
    </dgm:pt>
    <dgm:pt modelId="{1BF65AC2-34BD-44EF-A8F6-6FCCF2BF267E}" type="parTrans" cxnId="{1E733B33-5A09-40A4-83E7-705A809D0DB3}">
      <dgm:prSet/>
      <dgm:spPr/>
      <dgm:t>
        <a:bodyPr/>
        <a:lstStyle/>
        <a:p>
          <a:endParaRPr lang="fr-FR"/>
        </a:p>
      </dgm:t>
    </dgm:pt>
    <dgm:pt modelId="{D2E4AF21-8B78-4270-8A77-361819031BDB}" type="sibTrans" cxnId="{1E733B33-5A09-40A4-83E7-705A809D0DB3}">
      <dgm:prSet/>
      <dgm:spPr/>
      <dgm:t>
        <a:bodyPr/>
        <a:lstStyle/>
        <a:p>
          <a:endParaRPr lang="fr-FR"/>
        </a:p>
      </dgm:t>
    </dgm:pt>
    <dgm:pt modelId="{D83AA39F-888C-4C2F-87D0-017961FFBEE0}">
      <dgm:prSet phldrT="[Texte]"/>
      <dgm:spPr/>
      <dgm:t>
        <a:bodyPr/>
        <a:lstStyle/>
        <a:p>
          <a:r>
            <a:rPr lang="fr-FR" dirty="0"/>
            <a:t>Créer les fiches des différents produits</a:t>
          </a:r>
        </a:p>
      </dgm:t>
    </dgm:pt>
    <dgm:pt modelId="{68F816B9-2969-4C03-9EB0-A07D18928FFF}" type="parTrans" cxnId="{7FFED189-1594-46A2-A872-A5B758466651}">
      <dgm:prSet/>
      <dgm:spPr/>
      <dgm:t>
        <a:bodyPr/>
        <a:lstStyle/>
        <a:p>
          <a:endParaRPr lang="fr-FR"/>
        </a:p>
      </dgm:t>
    </dgm:pt>
    <dgm:pt modelId="{91FA846C-8EC7-4D9A-AB03-3E31E446C342}" type="sibTrans" cxnId="{7FFED189-1594-46A2-A872-A5B758466651}">
      <dgm:prSet/>
      <dgm:spPr/>
      <dgm:t>
        <a:bodyPr/>
        <a:lstStyle/>
        <a:p>
          <a:endParaRPr lang="fr-FR"/>
        </a:p>
      </dgm:t>
    </dgm:pt>
    <dgm:pt modelId="{66BF7D26-9E65-4651-A907-E96462535EE0}" type="pres">
      <dgm:prSet presAssocID="{DCE7615C-55AC-43E8-AFAD-5A5F1153E9E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C3CE909-9B69-4235-972B-F8371EBBDFBC}" type="pres">
      <dgm:prSet presAssocID="{FE745F6D-9D99-45FB-9A74-AE9A34579525}" presName="composite" presStyleCnt="0"/>
      <dgm:spPr/>
    </dgm:pt>
    <dgm:pt modelId="{46622112-5E23-4DEB-97D2-F6D528782321}" type="pres">
      <dgm:prSet presAssocID="{FE745F6D-9D99-45FB-9A74-AE9A34579525}" presName="imgShp" presStyleLbl="fgImgPlace1" presStyleIdx="0" presStyleCnt="3" custLinFactNeighborX="2188" custLinFactNeighborY="912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</dgm:spPr>
    </dgm:pt>
    <dgm:pt modelId="{4A3D31EA-F1C2-43DC-922C-71F6928D0635}" type="pres">
      <dgm:prSet presAssocID="{FE745F6D-9D99-45FB-9A74-AE9A34579525}" presName="txShp" presStyleLbl="node1" presStyleIdx="0" presStyleCnt="3" custScaleX="100202" custScaleY="105664" custLinFactNeighborX="190" custLinFactNeighborY="913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59B982-98E3-4768-A2A6-9A159E5C13C3}" type="pres">
      <dgm:prSet presAssocID="{89FF397D-5BC5-4717-9FFB-9611CFCC29EA}" presName="spacing" presStyleCnt="0"/>
      <dgm:spPr/>
    </dgm:pt>
    <dgm:pt modelId="{B7BA80C6-BC47-487C-B1AA-9D7BC8D46BF3}" type="pres">
      <dgm:prSet presAssocID="{104071D2-8A57-465E-8069-473C93968D59}" presName="composite" presStyleCnt="0"/>
      <dgm:spPr/>
    </dgm:pt>
    <dgm:pt modelId="{96F1EE87-2EC2-4BD6-831A-33E367545868}" type="pres">
      <dgm:prSet presAssocID="{104071D2-8A57-465E-8069-473C93968D59}" presName="imgShp" presStyleLbl="fgImgPlace1" presStyleIdx="1" presStyleCnt="3" custLinFactNeighborX="1824" custLinFactNeighborY="47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</dgm:spPr>
    </dgm:pt>
    <dgm:pt modelId="{7889CA99-B335-4A02-8324-ED07E0382493}" type="pres">
      <dgm:prSet presAssocID="{104071D2-8A57-465E-8069-473C93968D59}" presName="txShp" presStyleLbl="node1" presStyleIdx="1" presStyleCnt="3" custLinFactNeighborX="380" custLinFactNeighborY="47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3CC1834-C713-4994-80E5-DC7907B43DCB}" type="pres">
      <dgm:prSet presAssocID="{D2E4AF21-8B78-4270-8A77-361819031BDB}" presName="spacing" presStyleCnt="0"/>
      <dgm:spPr/>
    </dgm:pt>
    <dgm:pt modelId="{36CB4E5E-F655-472A-9522-DDFA7616468E}" type="pres">
      <dgm:prSet presAssocID="{D83AA39F-888C-4C2F-87D0-017961FFBEE0}" presName="composite" presStyleCnt="0"/>
      <dgm:spPr/>
    </dgm:pt>
    <dgm:pt modelId="{01CEE01E-429D-4DC3-9F82-6E3AE495F3FF}" type="pres">
      <dgm:prSet presAssocID="{D83AA39F-888C-4C2F-87D0-017961FFBEE0}" presName="imgShp" presStyleLbl="fgImgPlace1" presStyleIdx="2" presStyleCnt="3" custLinFactNeighborX="1824" custLinFactNeighborY="-82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  <dgm:t>
        <a:bodyPr/>
        <a:lstStyle/>
        <a:p>
          <a:endParaRPr lang="fr-FR"/>
        </a:p>
      </dgm:t>
    </dgm:pt>
    <dgm:pt modelId="{AAC4C58A-688A-4470-97F9-CC66F4A27A0C}" type="pres">
      <dgm:prSet presAssocID="{D83AA39F-888C-4C2F-87D0-017961FFBEE0}" presName="txShp" presStyleLbl="node1" presStyleIdx="2" presStyleCnt="3" custLinFactNeighborX="380" custLinFactNeighborY="-820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EE82AFD-0753-4623-B7B5-1607F69F936E}" type="presOf" srcId="{FE745F6D-9D99-45FB-9A74-AE9A34579525}" destId="{4A3D31EA-F1C2-43DC-922C-71F6928D0635}" srcOrd="0" destOrd="0" presId="urn:microsoft.com/office/officeart/2005/8/layout/vList3"/>
    <dgm:cxn modelId="{E4A1E083-AF66-497E-9FF5-C938E8B05762}" srcId="{DCE7615C-55AC-43E8-AFAD-5A5F1153E9E9}" destId="{FE745F6D-9D99-45FB-9A74-AE9A34579525}" srcOrd="0" destOrd="0" parTransId="{86EE4119-ACDA-4500-B7DD-CEBF114CC88C}" sibTransId="{89FF397D-5BC5-4717-9FFB-9611CFCC29EA}"/>
    <dgm:cxn modelId="{7FFED189-1594-46A2-A872-A5B758466651}" srcId="{DCE7615C-55AC-43E8-AFAD-5A5F1153E9E9}" destId="{D83AA39F-888C-4C2F-87D0-017961FFBEE0}" srcOrd="2" destOrd="0" parTransId="{68F816B9-2969-4C03-9EB0-A07D18928FFF}" sibTransId="{91FA846C-8EC7-4D9A-AB03-3E31E446C342}"/>
    <dgm:cxn modelId="{1E733B33-5A09-40A4-83E7-705A809D0DB3}" srcId="{DCE7615C-55AC-43E8-AFAD-5A5F1153E9E9}" destId="{104071D2-8A57-465E-8069-473C93968D59}" srcOrd="1" destOrd="0" parTransId="{1BF65AC2-34BD-44EF-A8F6-6FCCF2BF267E}" sibTransId="{D2E4AF21-8B78-4270-8A77-361819031BDB}"/>
    <dgm:cxn modelId="{042757F7-1F4E-42CD-B096-C510B27DC2CB}" type="presOf" srcId="{D83AA39F-888C-4C2F-87D0-017961FFBEE0}" destId="{AAC4C58A-688A-4470-97F9-CC66F4A27A0C}" srcOrd="0" destOrd="0" presId="urn:microsoft.com/office/officeart/2005/8/layout/vList3"/>
    <dgm:cxn modelId="{119DDF50-D84A-4FE4-8D80-0DBCCB1826AB}" type="presOf" srcId="{DCE7615C-55AC-43E8-AFAD-5A5F1153E9E9}" destId="{66BF7D26-9E65-4651-A907-E96462535EE0}" srcOrd="0" destOrd="0" presId="urn:microsoft.com/office/officeart/2005/8/layout/vList3"/>
    <dgm:cxn modelId="{54EB85D3-342A-4380-8C4C-3408353A7E05}" type="presOf" srcId="{104071D2-8A57-465E-8069-473C93968D59}" destId="{7889CA99-B335-4A02-8324-ED07E0382493}" srcOrd="0" destOrd="0" presId="urn:microsoft.com/office/officeart/2005/8/layout/vList3"/>
    <dgm:cxn modelId="{5AF7A819-DD4E-49C6-AF76-92C963FB02E9}" type="presParOf" srcId="{66BF7D26-9E65-4651-A907-E96462535EE0}" destId="{1C3CE909-9B69-4235-972B-F8371EBBDFBC}" srcOrd="0" destOrd="0" presId="urn:microsoft.com/office/officeart/2005/8/layout/vList3"/>
    <dgm:cxn modelId="{23531251-2341-4D03-A5F5-0B7E4949DE71}" type="presParOf" srcId="{1C3CE909-9B69-4235-972B-F8371EBBDFBC}" destId="{46622112-5E23-4DEB-97D2-F6D528782321}" srcOrd="0" destOrd="0" presId="urn:microsoft.com/office/officeart/2005/8/layout/vList3"/>
    <dgm:cxn modelId="{FDCA1296-EADF-4317-9A75-DD035B2E2AEB}" type="presParOf" srcId="{1C3CE909-9B69-4235-972B-F8371EBBDFBC}" destId="{4A3D31EA-F1C2-43DC-922C-71F6928D0635}" srcOrd="1" destOrd="0" presId="urn:microsoft.com/office/officeart/2005/8/layout/vList3"/>
    <dgm:cxn modelId="{5ED926BB-B7E6-473C-90B4-A9C9BB3A0238}" type="presParOf" srcId="{66BF7D26-9E65-4651-A907-E96462535EE0}" destId="{6D59B982-98E3-4768-A2A6-9A159E5C13C3}" srcOrd="1" destOrd="0" presId="urn:microsoft.com/office/officeart/2005/8/layout/vList3"/>
    <dgm:cxn modelId="{A3E28E7F-87F2-4862-8F5C-B7FE1F94746D}" type="presParOf" srcId="{66BF7D26-9E65-4651-A907-E96462535EE0}" destId="{B7BA80C6-BC47-487C-B1AA-9D7BC8D46BF3}" srcOrd="2" destOrd="0" presId="urn:microsoft.com/office/officeart/2005/8/layout/vList3"/>
    <dgm:cxn modelId="{C274D4D3-C8D8-4F04-BEE0-D7551EE4274E}" type="presParOf" srcId="{B7BA80C6-BC47-487C-B1AA-9D7BC8D46BF3}" destId="{96F1EE87-2EC2-4BD6-831A-33E367545868}" srcOrd="0" destOrd="0" presId="urn:microsoft.com/office/officeart/2005/8/layout/vList3"/>
    <dgm:cxn modelId="{EA407C8C-DFA2-4098-9D49-6432989F0B02}" type="presParOf" srcId="{B7BA80C6-BC47-487C-B1AA-9D7BC8D46BF3}" destId="{7889CA99-B335-4A02-8324-ED07E0382493}" srcOrd="1" destOrd="0" presId="urn:microsoft.com/office/officeart/2005/8/layout/vList3"/>
    <dgm:cxn modelId="{988CDA5C-D8C1-4221-A555-3FB7546EAFF8}" type="presParOf" srcId="{66BF7D26-9E65-4651-A907-E96462535EE0}" destId="{D3CC1834-C713-4994-80E5-DC7907B43DCB}" srcOrd="3" destOrd="0" presId="urn:microsoft.com/office/officeart/2005/8/layout/vList3"/>
    <dgm:cxn modelId="{BA29DD53-F42E-415C-B714-A0F91ACBD7C0}" type="presParOf" srcId="{66BF7D26-9E65-4651-A907-E96462535EE0}" destId="{36CB4E5E-F655-472A-9522-DDFA7616468E}" srcOrd="4" destOrd="0" presId="urn:microsoft.com/office/officeart/2005/8/layout/vList3"/>
    <dgm:cxn modelId="{37C9F25D-8A4C-41B1-AC6F-11512D2C630D}" type="presParOf" srcId="{36CB4E5E-F655-472A-9522-DDFA7616468E}" destId="{01CEE01E-429D-4DC3-9F82-6E3AE495F3FF}" srcOrd="0" destOrd="0" presId="urn:microsoft.com/office/officeart/2005/8/layout/vList3"/>
    <dgm:cxn modelId="{435F861E-9CD5-4AD4-9AA7-D420B082A6DB}" type="presParOf" srcId="{36CB4E5E-F655-472A-9522-DDFA7616468E}" destId="{AAC4C58A-688A-4470-97F9-CC66F4A27A0C}" srcOrd="1" destOrd="0" presId="urn:microsoft.com/office/officeart/2005/8/layout/vList3"/>
  </dgm:cxnLst>
  <dgm:bg>
    <a:solidFill>
      <a:schemeClr val="accent1">
        <a:tint val="50000"/>
        <a:hueOff val="0"/>
        <a:satOff val="0"/>
        <a:lumOff val="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10869-21E4-404E-96CE-C200269CC71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2C116A-F86E-40D0-974F-D5160DBF7C8A}">
      <dgm:prSet phldrT="[Texte]"/>
      <dgm:spPr/>
      <dgm:t>
        <a:bodyPr/>
        <a:lstStyle/>
        <a:p>
          <a:r>
            <a:rPr lang="fr-FR" dirty="0"/>
            <a:t>Confirmation dans ma reconversion dans ce métier</a:t>
          </a:r>
        </a:p>
      </dgm:t>
    </dgm:pt>
    <dgm:pt modelId="{0DD53732-4BC5-4B1A-94D0-181E8BB5A607}" type="parTrans" cxnId="{6D5A28AA-34A5-44F2-A4B2-07B1B7B8552B}">
      <dgm:prSet/>
      <dgm:spPr/>
      <dgm:t>
        <a:bodyPr/>
        <a:lstStyle/>
        <a:p>
          <a:endParaRPr lang="fr-FR"/>
        </a:p>
      </dgm:t>
    </dgm:pt>
    <dgm:pt modelId="{8A6DF8DE-8538-46B0-AC22-97D0FEFF431F}" type="sibTrans" cxnId="{6D5A28AA-34A5-44F2-A4B2-07B1B7B8552B}">
      <dgm:prSet/>
      <dgm:spPr/>
      <dgm:t>
        <a:bodyPr/>
        <a:lstStyle/>
        <a:p>
          <a:endParaRPr lang="fr-FR"/>
        </a:p>
      </dgm:t>
    </dgm:pt>
    <dgm:pt modelId="{29185AA4-721D-4D72-B0E0-8D015FA7A9DA}">
      <dgm:prSet phldrT="[Texte]"/>
      <dgm:spPr/>
      <dgm:t>
        <a:bodyPr/>
        <a:lstStyle/>
        <a:p>
          <a:r>
            <a:rPr lang="fr-FR" dirty="0"/>
            <a:t>Plus d’autonomie et une intégration plus facile en entreprise</a:t>
          </a:r>
        </a:p>
      </dgm:t>
    </dgm:pt>
    <dgm:pt modelId="{4A497D37-42EA-46CD-A561-676D522D0C4C}" type="parTrans" cxnId="{5400C93B-34B1-4749-8DFC-F92781EA3110}">
      <dgm:prSet/>
      <dgm:spPr/>
      <dgm:t>
        <a:bodyPr/>
        <a:lstStyle/>
        <a:p>
          <a:endParaRPr lang="fr-FR"/>
        </a:p>
      </dgm:t>
    </dgm:pt>
    <dgm:pt modelId="{C16EE673-5C74-485F-ABF3-63EBFEEAFA23}" type="sibTrans" cxnId="{5400C93B-34B1-4749-8DFC-F92781EA3110}">
      <dgm:prSet/>
      <dgm:spPr/>
      <dgm:t>
        <a:bodyPr/>
        <a:lstStyle/>
        <a:p>
          <a:endParaRPr lang="fr-FR"/>
        </a:p>
      </dgm:t>
    </dgm:pt>
    <dgm:pt modelId="{CD633DFF-261E-460C-8242-E9F7A627C15E}">
      <dgm:prSet phldrT="[Texte]"/>
      <dgm:spPr/>
      <dgm:t>
        <a:bodyPr/>
        <a:lstStyle/>
        <a:p>
          <a:r>
            <a:rPr lang="fr-FR" dirty="0"/>
            <a:t>Une plus grande confiance en moi</a:t>
          </a:r>
        </a:p>
      </dgm:t>
    </dgm:pt>
    <dgm:pt modelId="{86202D53-8146-4F79-89C8-7A99B65C48BB}" type="parTrans" cxnId="{1D4E6786-2105-4CF4-A6BD-04F6872D9FD1}">
      <dgm:prSet/>
      <dgm:spPr/>
      <dgm:t>
        <a:bodyPr/>
        <a:lstStyle/>
        <a:p>
          <a:endParaRPr lang="fr-FR"/>
        </a:p>
      </dgm:t>
    </dgm:pt>
    <dgm:pt modelId="{8077DAEF-6213-4E1F-8B06-D2600F07411E}" type="sibTrans" cxnId="{1D4E6786-2105-4CF4-A6BD-04F6872D9FD1}">
      <dgm:prSet/>
      <dgm:spPr/>
      <dgm:t>
        <a:bodyPr/>
        <a:lstStyle/>
        <a:p>
          <a:endParaRPr lang="fr-FR"/>
        </a:p>
      </dgm:t>
    </dgm:pt>
    <dgm:pt modelId="{8BEE5BEE-8F71-4DC9-8310-D39A44373C30}" type="pres">
      <dgm:prSet presAssocID="{4FB10869-21E4-404E-96CE-C200269CC71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fr-FR"/>
        </a:p>
      </dgm:t>
    </dgm:pt>
    <dgm:pt modelId="{C64E2404-6E89-4E1E-9858-214CDD0D4C10}" type="pres">
      <dgm:prSet presAssocID="{8F2C116A-F86E-40D0-974F-D5160DBF7C8A}" presName="parenttextcomposite" presStyleCnt="0"/>
      <dgm:spPr/>
    </dgm:pt>
    <dgm:pt modelId="{E4FEC986-4B9C-45E2-A420-5F40792588D1}" type="pres">
      <dgm:prSet presAssocID="{8F2C116A-F86E-40D0-974F-D5160DBF7C8A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05E10-E958-4B7A-8791-B75956CF2579}" type="pres">
      <dgm:prSet presAssocID="{8F2C116A-F86E-40D0-974F-D5160DBF7C8A}" presName="parallelogramComposite" presStyleCnt="0"/>
      <dgm:spPr/>
    </dgm:pt>
    <dgm:pt modelId="{4E1BDF66-CA1F-4A6E-986A-EDC67D19FF34}" type="pres">
      <dgm:prSet presAssocID="{8F2C116A-F86E-40D0-974F-D5160DBF7C8A}" presName="parallelogram1" presStyleLbl="alignNode1" presStyleIdx="0" presStyleCnt="21"/>
      <dgm:spPr/>
    </dgm:pt>
    <dgm:pt modelId="{61F7A69F-1568-483B-9DDE-828A27C8C705}" type="pres">
      <dgm:prSet presAssocID="{8F2C116A-F86E-40D0-974F-D5160DBF7C8A}" presName="parallelogram2" presStyleLbl="alignNode1" presStyleIdx="1" presStyleCnt="21"/>
      <dgm:spPr/>
    </dgm:pt>
    <dgm:pt modelId="{2D6DA652-1966-41E0-A2CB-2FF7B4F38F65}" type="pres">
      <dgm:prSet presAssocID="{8F2C116A-F86E-40D0-974F-D5160DBF7C8A}" presName="parallelogram3" presStyleLbl="alignNode1" presStyleIdx="2" presStyleCnt="21"/>
      <dgm:spPr/>
    </dgm:pt>
    <dgm:pt modelId="{C0EBCC12-171D-4E63-ABBA-925CC05720A3}" type="pres">
      <dgm:prSet presAssocID="{8F2C116A-F86E-40D0-974F-D5160DBF7C8A}" presName="parallelogram4" presStyleLbl="alignNode1" presStyleIdx="3" presStyleCnt="21"/>
      <dgm:spPr/>
    </dgm:pt>
    <dgm:pt modelId="{E9FC45FC-A983-41E6-BF1F-D6B5DA8BF7C6}" type="pres">
      <dgm:prSet presAssocID="{8F2C116A-F86E-40D0-974F-D5160DBF7C8A}" presName="parallelogram5" presStyleLbl="alignNode1" presStyleIdx="4" presStyleCnt="21"/>
      <dgm:spPr/>
    </dgm:pt>
    <dgm:pt modelId="{1FFD0E6A-37A8-48D0-99D2-4F00255CF6E7}" type="pres">
      <dgm:prSet presAssocID="{8F2C116A-F86E-40D0-974F-D5160DBF7C8A}" presName="parallelogram6" presStyleLbl="alignNode1" presStyleIdx="5" presStyleCnt="21"/>
      <dgm:spPr/>
    </dgm:pt>
    <dgm:pt modelId="{C46A7DA0-306B-4379-BAA6-34DE8773EB99}" type="pres">
      <dgm:prSet presAssocID="{8F2C116A-F86E-40D0-974F-D5160DBF7C8A}" presName="parallelogram7" presStyleLbl="alignNode1" presStyleIdx="6" presStyleCnt="21"/>
      <dgm:spPr/>
    </dgm:pt>
    <dgm:pt modelId="{4715309A-2995-423E-A168-9B5686CAE849}" type="pres">
      <dgm:prSet presAssocID="{8A6DF8DE-8538-46B0-AC22-97D0FEFF431F}" presName="sibTrans" presStyleCnt="0"/>
      <dgm:spPr/>
    </dgm:pt>
    <dgm:pt modelId="{429E6C41-99A9-4ABF-B404-ABAEF5F39A95}" type="pres">
      <dgm:prSet presAssocID="{29185AA4-721D-4D72-B0E0-8D015FA7A9DA}" presName="parenttextcomposite" presStyleCnt="0"/>
      <dgm:spPr/>
    </dgm:pt>
    <dgm:pt modelId="{9185BE95-55A1-4498-B7E1-F96C3CE46228}" type="pres">
      <dgm:prSet presAssocID="{29185AA4-721D-4D72-B0E0-8D015FA7A9DA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2CBBB41-4151-4A79-B022-3504EE19F3C1}" type="pres">
      <dgm:prSet presAssocID="{29185AA4-721D-4D72-B0E0-8D015FA7A9DA}" presName="parallelogramComposite" presStyleCnt="0"/>
      <dgm:spPr/>
    </dgm:pt>
    <dgm:pt modelId="{A52A89E1-DCF3-4C91-B23D-265D59A5E113}" type="pres">
      <dgm:prSet presAssocID="{29185AA4-721D-4D72-B0E0-8D015FA7A9DA}" presName="parallelogram1" presStyleLbl="alignNode1" presStyleIdx="7" presStyleCnt="21"/>
      <dgm:spPr/>
    </dgm:pt>
    <dgm:pt modelId="{5B5050C7-E95F-41A7-8FE6-D854AB8F22E0}" type="pres">
      <dgm:prSet presAssocID="{29185AA4-721D-4D72-B0E0-8D015FA7A9DA}" presName="parallelogram2" presStyleLbl="alignNode1" presStyleIdx="8" presStyleCnt="21"/>
      <dgm:spPr/>
    </dgm:pt>
    <dgm:pt modelId="{E08F37D3-B61A-4E66-A7D9-CBBAA0996B8F}" type="pres">
      <dgm:prSet presAssocID="{29185AA4-721D-4D72-B0E0-8D015FA7A9DA}" presName="parallelogram3" presStyleLbl="alignNode1" presStyleIdx="9" presStyleCnt="21"/>
      <dgm:spPr/>
    </dgm:pt>
    <dgm:pt modelId="{9BD9D854-EB3E-4417-8E82-65559CCF7614}" type="pres">
      <dgm:prSet presAssocID="{29185AA4-721D-4D72-B0E0-8D015FA7A9DA}" presName="parallelogram4" presStyleLbl="alignNode1" presStyleIdx="10" presStyleCnt="21"/>
      <dgm:spPr/>
    </dgm:pt>
    <dgm:pt modelId="{138339CB-7EA3-4F25-91E4-FC04E067661F}" type="pres">
      <dgm:prSet presAssocID="{29185AA4-721D-4D72-B0E0-8D015FA7A9DA}" presName="parallelogram5" presStyleLbl="alignNode1" presStyleIdx="11" presStyleCnt="21"/>
      <dgm:spPr/>
    </dgm:pt>
    <dgm:pt modelId="{2326E372-0397-48E3-AF1A-FC7C8855022E}" type="pres">
      <dgm:prSet presAssocID="{29185AA4-721D-4D72-B0E0-8D015FA7A9DA}" presName="parallelogram6" presStyleLbl="alignNode1" presStyleIdx="12" presStyleCnt="21"/>
      <dgm:spPr/>
    </dgm:pt>
    <dgm:pt modelId="{068CA356-D4FA-432B-A119-4D46C41ABFC2}" type="pres">
      <dgm:prSet presAssocID="{29185AA4-721D-4D72-B0E0-8D015FA7A9DA}" presName="parallelogram7" presStyleLbl="alignNode1" presStyleIdx="13" presStyleCnt="21"/>
      <dgm:spPr/>
    </dgm:pt>
    <dgm:pt modelId="{25689A38-F0E0-430E-A9B1-5478E6E1033D}" type="pres">
      <dgm:prSet presAssocID="{C16EE673-5C74-485F-ABF3-63EBFEEAFA23}" presName="sibTrans" presStyleCnt="0"/>
      <dgm:spPr/>
    </dgm:pt>
    <dgm:pt modelId="{8F70393D-9C9B-4012-A7AD-C1288B1E6004}" type="pres">
      <dgm:prSet presAssocID="{CD633DFF-261E-460C-8242-E9F7A627C15E}" presName="parenttextcomposite" presStyleCnt="0"/>
      <dgm:spPr/>
    </dgm:pt>
    <dgm:pt modelId="{B954FF86-F9E1-4566-9D72-528A9E140339}" type="pres">
      <dgm:prSet presAssocID="{CD633DFF-261E-460C-8242-E9F7A627C15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080A8-A942-4114-B150-36D6114A7316}" type="pres">
      <dgm:prSet presAssocID="{CD633DFF-261E-460C-8242-E9F7A627C15E}" presName="parallelogramComposite" presStyleCnt="0"/>
      <dgm:spPr/>
    </dgm:pt>
    <dgm:pt modelId="{E4F82D13-4CA8-4962-9057-C72D750BDDBD}" type="pres">
      <dgm:prSet presAssocID="{CD633DFF-261E-460C-8242-E9F7A627C15E}" presName="parallelogram1" presStyleLbl="alignNode1" presStyleIdx="14" presStyleCnt="21"/>
      <dgm:spPr/>
    </dgm:pt>
    <dgm:pt modelId="{3BF45AD5-2508-4F1A-894C-08A0F65A15A6}" type="pres">
      <dgm:prSet presAssocID="{CD633DFF-261E-460C-8242-E9F7A627C15E}" presName="parallelogram2" presStyleLbl="alignNode1" presStyleIdx="15" presStyleCnt="21"/>
      <dgm:spPr/>
    </dgm:pt>
    <dgm:pt modelId="{BC2AB816-AABB-473B-9FF8-50DB02BAB088}" type="pres">
      <dgm:prSet presAssocID="{CD633DFF-261E-460C-8242-E9F7A627C15E}" presName="parallelogram3" presStyleLbl="alignNode1" presStyleIdx="16" presStyleCnt="21"/>
      <dgm:spPr/>
    </dgm:pt>
    <dgm:pt modelId="{E28E712D-41FE-48DB-904B-D66B936A3834}" type="pres">
      <dgm:prSet presAssocID="{CD633DFF-261E-460C-8242-E9F7A627C15E}" presName="parallelogram4" presStyleLbl="alignNode1" presStyleIdx="17" presStyleCnt="21"/>
      <dgm:spPr/>
    </dgm:pt>
    <dgm:pt modelId="{DF566991-24F3-4D51-8AD7-368E0BF1CCE5}" type="pres">
      <dgm:prSet presAssocID="{CD633DFF-261E-460C-8242-E9F7A627C15E}" presName="parallelogram5" presStyleLbl="alignNode1" presStyleIdx="18" presStyleCnt="21"/>
      <dgm:spPr/>
    </dgm:pt>
    <dgm:pt modelId="{FA1DE155-07D5-47B7-B90C-321E10B97B51}" type="pres">
      <dgm:prSet presAssocID="{CD633DFF-261E-460C-8242-E9F7A627C15E}" presName="parallelogram6" presStyleLbl="alignNode1" presStyleIdx="19" presStyleCnt="21"/>
      <dgm:spPr/>
    </dgm:pt>
    <dgm:pt modelId="{EC20F1E2-F409-4A60-A5AB-CDB20B6B0A85}" type="pres">
      <dgm:prSet presAssocID="{CD633DFF-261E-460C-8242-E9F7A627C15E}" presName="parallelogram7" presStyleLbl="alignNode1" presStyleIdx="20" presStyleCnt="21"/>
      <dgm:spPr/>
    </dgm:pt>
  </dgm:ptLst>
  <dgm:cxnLst>
    <dgm:cxn modelId="{40306FB4-3801-4D12-8D0D-9F4396355ECB}" type="presOf" srcId="{CD633DFF-261E-460C-8242-E9F7A627C15E}" destId="{B954FF86-F9E1-4566-9D72-528A9E140339}" srcOrd="0" destOrd="0" presId="urn:microsoft.com/office/officeart/2008/layout/VerticalAccentList"/>
    <dgm:cxn modelId="{5400C93B-34B1-4749-8DFC-F92781EA3110}" srcId="{4FB10869-21E4-404E-96CE-C200269CC714}" destId="{29185AA4-721D-4D72-B0E0-8D015FA7A9DA}" srcOrd="1" destOrd="0" parTransId="{4A497D37-42EA-46CD-A561-676D522D0C4C}" sibTransId="{C16EE673-5C74-485F-ABF3-63EBFEEAFA23}"/>
    <dgm:cxn modelId="{1D4E6786-2105-4CF4-A6BD-04F6872D9FD1}" srcId="{4FB10869-21E4-404E-96CE-C200269CC714}" destId="{CD633DFF-261E-460C-8242-E9F7A627C15E}" srcOrd="2" destOrd="0" parTransId="{86202D53-8146-4F79-89C8-7A99B65C48BB}" sibTransId="{8077DAEF-6213-4E1F-8B06-D2600F07411E}"/>
    <dgm:cxn modelId="{89C78CA1-F99E-44B9-A61A-5B3924A86C5E}" type="presOf" srcId="{8F2C116A-F86E-40D0-974F-D5160DBF7C8A}" destId="{E4FEC986-4B9C-45E2-A420-5F40792588D1}" srcOrd="0" destOrd="0" presId="urn:microsoft.com/office/officeart/2008/layout/VerticalAccentList"/>
    <dgm:cxn modelId="{6D5A28AA-34A5-44F2-A4B2-07B1B7B8552B}" srcId="{4FB10869-21E4-404E-96CE-C200269CC714}" destId="{8F2C116A-F86E-40D0-974F-D5160DBF7C8A}" srcOrd="0" destOrd="0" parTransId="{0DD53732-4BC5-4B1A-94D0-181E8BB5A607}" sibTransId="{8A6DF8DE-8538-46B0-AC22-97D0FEFF431F}"/>
    <dgm:cxn modelId="{283F68F6-9B34-4FCD-86DB-390A872AFC41}" type="presOf" srcId="{29185AA4-721D-4D72-B0E0-8D015FA7A9DA}" destId="{9185BE95-55A1-4498-B7E1-F96C3CE46228}" srcOrd="0" destOrd="0" presId="urn:microsoft.com/office/officeart/2008/layout/VerticalAccentList"/>
    <dgm:cxn modelId="{30CF8180-6D58-4443-BFC9-AC1F34D65B7B}" type="presOf" srcId="{4FB10869-21E4-404E-96CE-C200269CC714}" destId="{8BEE5BEE-8F71-4DC9-8310-D39A44373C30}" srcOrd="0" destOrd="0" presId="urn:microsoft.com/office/officeart/2008/layout/VerticalAccentList"/>
    <dgm:cxn modelId="{905C1B6E-0762-419E-AD0C-959A167EE7D5}" type="presParOf" srcId="{8BEE5BEE-8F71-4DC9-8310-D39A44373C30}" destId="{C64E2404-6E89-4E1E-9858-214CDD0D4C10}" srcOrd="0" destOrd="0" presId="urn:microsoft.com/office/officeart/2008/layout/VerticalAccentList"/>
    <dgm:cxn modelId="{FB6C387E-CF92-41BF-86E4-DD82390EB76B}" type="presParOf" srcId="{C64E2404-6E89-4E1E-9858-214CDD0D4C10}" destId="{E4FEC986-4B9C-45E2-A420-5F40792588D1}" srcOrd="0" destOrd="0" presId="urn:microsoft.com/office/officeart/2008/layout/VerticalAccentList"/>
    <dgm:cxn modelId="{7BC506BE-02A2-4370-8D51-5C7CDBF6EAA7}" type="presParOf" srcId="{8BEE5BEE-8F71-4DC9-8310-D39A44373C30}" destId="{7B105E10-E958-4B7A-8791-B75956CF2579}" srcOrd="1" destOrd="0" presId="urn:microsoft.com/office/officeart/2008/layout/VerticalAccentList"/>
    <dgm:cxn modelId="{FC29FB34-40FD-47A7-B8B7-F2DC17F4AC58}" type="presParOf" srcId="{7B105E10-E958-4B7A-8791-B75956CF2579}" destId="{4E1BDF66-CA1F-4A6E-986A-EDC67D19FF34}" srcOrd="0" destOrd="0" presId="urn:microsoft.com/office/officeart/2008/layout/VerticalAccentList"/>
    <dgm:cxn modelId="{7375EE4A-5315-47CD-9EAB-1C45B70078D2}" type="presParOf" srcId="{7B105E10-E958-4B7A-8791-B75956CF2579}" destId="{61F7A69F-1568-483B-9DDE-828A27C8C705}" srcOrd="1" destOrd="0" presId="urn:microsoft.com/office/officeart/2008/layout/VerticalAccentList"/>
    <dgm:cxn modelId="{CF811D3D-48BC-414A-AA58-7C1D2419B269}" type="presParOf" srcId="{7B105E10-E958-4B7A-8791-B75956CF2579}" destId="{2D6DA652-1966-41E0-A2CB-2FF7B4F38F65}" srcOrd="2" destOrd="0" presId="urn:microsoft.com/office/officeart/2008/layout/VerticalAccentList"/>
    <dgm:cxn modelId="{6B4EBFE8-BDEB-488B-9480-050983FE255A}" type="presParOf" srcId="{7B105E10-E958-4B7A-8791-B75956CF2579}" destId="{C0EBCC12-171D-4E63-ABBA-925CC05720A3}" srcOrd="3" destOrd="0" presId="urn:microsoft.com/office/officeart/2008/layout/VerticalAccentList"/>
    <dgm:cxn modelId="{AEDAEF71-8837-4E81-96B9-394E037C2070}" type="presParOf" srcId="{7B105E10-E958-4B7A-8791-B75956CF2579}" destId="{E9FC45FC-A983-41E6-BF1F-D6B5DA8BF7C6}" srcOrd="4" destOrd="0" presId="urn:microsoft.com/office/officeart/2008/layout/VerticalAccentList"/>
    <dgm:cxn modelId="{80A33DA1-956C-45EB-B7F1-38F7E8AF1975}" type="presParOf" srcId="{7B105E10-E958-4B7A-8791-B75956CF2579}" destId="{1FFD0E6A-37A8-48D0-99D2-4F00255CF6E7}" srcOrd="5" destOrd="0" presId="urn:microsoft.com/office/officeart/2008/layout/VerticalAccentList"/>
    <dgm:cxn modelId="{B4972635-5C16-482F-BC6D-A2DD63667A9F}" type="presParOf" srcId="{7B105E10-E958-4B7A-8791-B75956CF2579}" destId="{C46A7DA0-306B-4379-BAA6-34DE8773EB99}" srcOrd="6" destOrd="0" presId="urn:microsoft.com/office/officeart/2008/layout/VerticalAccentList"/>
    <dgm:cxn modelId="{D0AA1647-B5FF-4C62-A691-18738A3DBD5F}" type="presParOf" srcId="{8BEE5BEE-8F71-4DC9-8310-D39A44373C30}" destId="{4715309A-2995-423E-A168-9B5686CAE849}" srcOrd="2" destOrd="0" presId="urn:microsoft.com/office/officeart/2008/layout/VerticalAccentList"/>
    <dgm:cxn modelId="{D640AF85-E2D0-42A4-999B-5878C9A1851A}" type="presParOf" srcId="{8BEE5BEE-8F71-4DC9-8310-D39A44373C30}" destId="{429E6C41-99A9-4ABF-B404-ABAEF5F39A95}" srcOrd="3" destOrd="0" presId="urn:microsoft.com/office/officeart/2008/layout/VerticalAccentList"/>
    <dgm:cxn modelId="{41CCEE8D-70ED-4DA8-94FE-95CD1E4DE591}" type="presParOf" srcId="{429E6C41-99A9-4ABF-B404-ABAEF5F39A95}" destId="{9185BE95-55A1-4498-B7E1-F96C3CE46228}" srcOrd="0" destOrd="0" presId="urn:microsoft.com/office/officeart/2008/layout/VerticalAccentList"/>
    <dgm:cxn modelId="{5CE839EE-97B5-4F79-B279-346714F6262C}" type="presParOf" srcId="{8BEE5BEE-8F71-4DC9-8310-D39A44373C30}" destId="{E2CBBB41-4151-4A79-B022-3504EE19F3C1}" srcOrd="4" destOrd="0" presId="urn:microsoft.com/office/officeart/2008/layout/VerticalAccentList"/>
    <dgm:cxn modelId="{561B377C-9F75-46F6-8E8E-A6B29DEBF6A8}" type="presParOf" srcId="{E2CBBB41-4151-4A79-B022-3504EE19F3C1}" destId="{A52A89E1-DCF3-4C91-B23D-265D59A5E113}" srcOrd="0" destOrd="0" presId="urn:microsoft.com/office/officeart/2008/layout/VerticalAccentList"/>
    <dgm:cxn modelId="{4716F3EC-6F3A-42C8-B782-F7C24974E6E3}" type="presParOf" srcId="{E2CBBB41-4151-4A79-B022-3504EE19F3C1}" destId="{5B5050C7-E95F-41A7-8FE6-D854AB8F22E0}" srcOrd="1" destOrd="0" presId="urn:microsoft.com/office/officeart/2008/layout/VerticalAccentList"/>
    <dgm:cxn modelId="{84F5E4B5-EFF3-4AA2-A6C8-AD517A8DE4FF}" type="presParOf" srcId="{E2CBBB41-4151-4A79-B022-3504EE19F3C1}" destId="{E08F37D3-B61A-4E66-A7D9-CBBAA0996B8F}" srcOrd="2" destOrd="0" presId="urn:microsoft.com/office/officeart/2008/layout/VerticalAccentList"/>
    <dgm:cxn modelId="{86724124-A743-46D5-AF8D-F674D511DB5C}" type="presParOf" srcId="{E2CBBB41-4151-4A79-B022-3504EE19F3C1}" destId="{9BD9D854-EB3E-4417-8E82-65559CCF7614}" srcOrd="3" destOrd="0" presId="urn:microsoft.com/office/officeart/2008/layout/VerticalAccentList"/>
    <dgm:cxn modelId="{174CE670-51F5-462C-BE80-A8CBC53D7C58}" type="presParOf" srcId="{E2CBBB41-4151-4A79-B022-3504EE19F3C1}" destId="{138339CB-7EA3-4F25-91E4-FC04E067661F}" srcOrd="4" destOrd="0" presId="urn:microsoft.com/office/officeart/2008/layout/VerticalAccentList"/>
    <dgm:cxn modelId="{16FC5D43-9FAC-44DC-86A1-BC8A096280BD}" type="presParOf" srcId="{E2CBBB41-4151-4A79-B022-3504EE19F3C1}" destId="{2326E372-0397-48E3-AF1A-FC7C8855022E}" srcOrd="5" destOrd="0" presId="urn:microsoft.com/office/officeart/2008/layout/VerticalAccentList"/>
    <dgm:cxn modelId="{D09C0C8D-78EB-42CC-BBCE-1392E6BA3569}" type="presParOf" srcId="{E2CBBB41-4151-4A79-B022-3504EE19F3C1}" destId="{068CA356-D4FA-432B-A119-4D46C41ABFC2}" srcOrd="6" destOrd="0" presId="urn:microsoft.com/office/officeart/2008/layout/VerticalAccentList"/>
    <dgm:cxn modelId="{C535C497-BC9E-4D31-ACC0-DE838BE8DE83}" type="presParOf" srcId="{8BEE5BEE-8F71-4DC9-8310-D39A44373C30}" destId="{25689A38-F0E0-430E-A9B1-5478E6E1033D}" srcOrd="5" destOrd="0" presId="urn:microsoft.com/office/officeart/2008/layout/VerticalAccentList"/>
    <dgm:cxn modelId="{5F1C6B83-54FF-4348-B6E7-4F5D488E13E3}" type="presParOf" srcId="{8BEE5BEE-8F71-4DC9-8310-D39A44373C30}" destId="{8F70393D-9C9B-4012-A7AD-C1288B1E6004}" srcOrd="6" destOrd="0" presId="urn:microsoft.com/office/officeart/2008/layout/VerticalAccentList"/>
    <dgm:cxn modelId="{D9BA6427-562B-444F-8931-A98F8C4F7EF0}" type="presParOf" srcId="{8F70393D-9C9B-4012-A7AD-C1288B1E6004}" destId="{B954FF86-F9E1-4566-9D72-528A9E140339}" srcOrd="0" destOrd="0" presId="urn:microsoft.com/office/officeart/2008/layout/VerticalAccentList"/>
    <dgm:cxn modelId="{CEC9A34A-3C14-4F30-8600-572DDF874A03}" type="presParOf" srcId="{8BEE5BEE-8F71-4DC9-8310-D39A44373C30}" destId="{239080A8-A942-4114-B150-36D6114A7316}" srcOrd="7" destOrd="0" presId="urn:microsoft.com/office/officeart/2008/layout/VerticalAccentList"/>
    <dgm:cxn modelId="{9FE8B7AE-A0EE-4949-98F6-3E50D0B8DD9E}" type="presParOf" srcId="{239080A8-A942-4114-B150-36D6114A7316}" destId="{E4F82D13-4CA8-4962-9057-C72D750BDDBD}" srcOrd="0" destOrd="0" presId="urn:microsoft.com/office/officeart/2008/layout/VerticalAccentList"/>
    <dgm:cxn modelId="{418AF6A3-95C0-4BDC-ADF4-462FC5ED6E4B}" type="presParOf" srcId="{239080A8-A942-4114-B150-36D6114A7316}" destId="{3BF45AD5-2508-4F1A-894C-08A0F65A15A6}" srcOrd="1" destOrd="0" presId="urn:microsoft.com/office/officeart/2008/layout/VerticalAccentList"/>
    <dgm:cxn modelId="{B6FDB8F2-F28E-4C42-A748-DB29C28DF44B}" type="presParOf" srcId="{239080A8-A942-4114-B150-36D6114A7316}" destId="{BC2AB816-AABB-473B-9FF8-50DB02BAB088}" srcOrd="2" destOrd="0" presId="urn:microsoft.com/office/officeart/2008/layout/VerticalAccentList"/>
    <dgm:cxn modelId="{4910E0C6-BA04-4815-9789-4FCD4983368F}" type="presParOf" srcId="{239080A8-A942-4114-B150-36D6114A7316}" destId="{E28E712D-41FE-48DB-904B-D66B936A3834}" srcOrd="3" destOrd="0" presId="urn:microsoft.com/office/officeart/2008/layout/VerticalAccentList"/>
    <dgm:cxn modelId="{CF616A07-AF74-4824-A689-C286369E3D96}" type="presParOf" srcId="{239080A8-A942-4114-B150-36D6114A7316}" destId="{DF566991-24F3-4D51-8AD7-368E0BF1CCE5}" srcOrd="4" destOrd="0" presId="urn:microsoft.com/office/officeart/2008/layout/VerticalAccentList"/>
    <dgm:cxn modelId="{40DB3D94-DC6E-46E7-B5F0-448E214CC461}" type="presParOf" srcId="{239080A8-A942-4114-B150-36D6114A7316}" destId="{FA1DE155-07D5-47B7-B90C-321E10B97B51}" srcOrd="5" destOrd="0" presId="urn:microsoft.com/office/officeart/2008/layout/VerticalAccentList"/>
    <dgm:cxn modelId="{7F94D6B8-FC9A-4CF6-BEB2-6BF6B2B90DAC}" type="presParOf" srcId="{239080A8-A942-4114-B150-36D6114A7316}" destId="{EC20F1E2-F409-4A60-A5AB-CDB20B6B0A8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F7F00-00AF-4E9F-9F66-44561AB35EA4}">
      <dsp:nvSpPr>
        <dsp:cNvPr id="0" name=""/>
        <dsp:cNvSpPr/>
      </dsp:nvSpPr>
      <dsp:spPr>
        <a:xfrm>
          <a:off x="2394954" y="30356"/>
          <a:ext cx="3745391" cy="904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Formation de DISII</a:t>
          </a:r>
        </a:p>
      </dsp:txBody>
      <dsp:txXfrm>
        <a:off x="2394954" y="30356"/>
        <a:ext cx="3745391" cy="904179"/>
      </dsp:txXfrm>
    </dsp:sp>
    <dsp:sp modelId="{E9B198C5-0082-45AC-B24E-B9B97E2E4BB4}">
      <dsp:nvSpPr>
        <dsp:cNvPr id="0" name=""/>
        <dsp:cNvSpPr/>
      </dsp:nvSpPr>
      <dsp:spPr>
        <a:xfrm>
          <a:off x="817645" y="3366199"/>
          <a:ext cx="6976374" cy="9467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Ce stage finalise mon parcours en DISII</a:t>
          </a:r>
        </a:p>
      </dsp:txBody>
      <dsp:txXfrm>
        <a:off x="817645" y="3366199"/>
        <a:ext cx="6976374" cy="946773"/>
      </dsp:txXfrm>
    </dsp:sp>
    <dsp:sp modelId="{3D9EF0A8-1B8B-434E-A1A1-7DE83F3B8B4D}">
      <dsp:nvSpPr>
        <dsp:cNvPr id="0" name=""/>
        <dsp:cNvSpPr/>
      </dsp:nvSpPr>
      <dsp:spPr>
        <a:xfrm>
          <a:off x="195890" y="1439748"/>
          <a:ext cx="8173995" cy="1148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/>
            <a:t>Développement de nombreuses compétences</a:t>
          </a:r>
        </a:p>
      </dsp:txBody>
      <dsp:txXfrm>
        <a:off x="195890" y="1439748"/>
        <a:ext cx="8173995" cy="114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31EA-F1C2-43DC-922C-71F6928D0635}">
      <dsp:nvSpPr>
        <dsp:cNvPr id="0" name=""/>
        <dsp:cNvSpPr/>
      </dsp:nvSpPr>
      <dsp:spPr>
        <a:xfrm rot="10800000">
          <a:off x="1642488" y="134720"/>
          <a:ext cx="5060955" cy="15569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Faire la mise en place d’un site en </a:t>
          </a:r>
          <a:r>
            <a:rPr lang="fr-FR" sz="2600" kern="1200" dirty="0" err="1"/>
            <a:t>osCommerce</a:t>
          </a:r>
          <a:r>
            <a:rPr lang="fr-FR" sz="2600" kern="1200" dirty="0"/>
            <a:t> sur internet</a:t>
          </a:r>
        </a:p>
      </dsp:txBody>
      <dsp:txXfrm rot="10800000">
        <a:off x="2031713" y="134720"/>
        <a:ext cx="4671730" cy="1556901"/>
      </dsp:txXfrm>
    </dsp:sp>
    <dsp:sp modelId="{46622112-5E23-4DEB-97D2-F6D528782321}">
      <dsp:nvSpPr>
        <dsp:cNvPr id="0" name=""/>
        <dsp:cNvSpPr/>
      </dsp:nvSpPr>
      <dsp:spPr>
        <a:xfrm>
          <a:off x="933509" y="176330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40750" b="40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9CA99-B335-4A02-8324-ED07E0382493}">
      <dsp:nvSpPr>
        <dsp:cNvPr id="0" name=""/>
        <dsp:cNvSpPr/>
      </dsp:nvSpPr>
      <dsp:spPr>
        <a:xfrm rot="10800000">
          <a:off x="1659736" y="2066374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Rechercher les infos des produits sur internet</a:t>
          </a:r>
        </a:p>
      </dsp:txBody>
      <dsp:txXfrm rot="10800000">
        <a:off x="2028097" y="2066374"/>
        <a:ext cx="4682392" cy="1473445"/>
      </dsp:txXfrm>
    </dsp:sp>
    <dsp:sp modelId="{96F1EE87-2EC2-4BD6-831A-33E367545868}">
      <dsp:nvSpPr>
        <dsp:cNvPr id="0" name=""/>
        <dsp:cNvSpPr/>
      </dsp:nvSpPr>
      <dsp:spPr>
        <a:xfrm>
          <a:off x="930696" y="2066374"/>
          <a:ext cx="1473445" cy="147344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9750" b="975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4C58A-688A-4470-97F9-CC66F4A27A0C}">
      <dsp:nvSpPr>
        <dsp:cNvPr id="0" name=""/>
        <dsp:cNvSpPr/>
      </dsp:nvSpPr>
      <dsp:spPr>
        <a:xfrm rot="10800000">
          <a:off x="1659736" y="3789226"/>
          <a:ext cx="5050753" cy="147344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749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Créer les fiches des différents produits</a:t>
          </a:r>
        </a:p>
      </dsp:txBody>
      <dsp:txXfrm rot="10800000">
        <a:off x="2028097" y="3789226"/>
        <a:ext cx="4682392" cy="1473445"/>
      </dsp:txXfrm>
    </dsp:sp>
    <dsp:sp modelId="{01CEE01E-429D-4DC3-9F82-6E3AE495F3FF}">
      <dsp:nvSpPr>
        <dsp:cNvPr id="0" name=""/>
        <dsp:cNvSpPr/>
      </dsp:nvSpPr>
      <dsp:spPr>
        <a:xfrm>
          <a:off x="930696" y="3789226"/>
          <a:ext cx="1473445" cy="14734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986-4B9C-45E2-A420-5F40792588D1}">
      <dsp:nvSpPr>
        <dsp:cNvPr id="0" name=""/>
        <dsp:cNvSpPr/>
      </dsp:nvSpPr>
      <dsp:spPr>
        <a:xfrm>
          <a:off x="393936" y="833050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Confirmation dans ma reconversion dans ce métier</a:t>
          </a:r>
        </a:p>
      </dsp:txBody>
      <dsp:txXfrm>
        <a:off x="393936" y="833050"/>
        <a:ext cx="7090854" cy="644623"/>
      </dsp:txXfrm>
    </dsp:sp>
    <dsp:sp modelId="{4E1BDF66-CA1F-4A6E-986A-EDC67D19FF34}">
      <dsp:nvSpPr>
        <dsp:cNvPr id="0" name=""/>
        <dsp:cNvSpPr/>
      </dsp:nvSpPr>
      <dsp:spPr>
        <a:xfrm>
          <a:off x="39393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A69F-1568-483B-9DDE-828A27C8C705}">
      <dsp:nvSpPr>
        <dsp:cNvPr id="0" name=""/>
        <dsp:cNvSpPr/>
      </dsp:nvSpPr>
      <dsp:spPr>
        <a:xfrm>
          <a:off x="1394534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DA652-1966-41E0-A2CB-2FF7B4F38F65}">
      <dsp:nvSpPr>
        <dsp:cNvPr id="0" name=""/>
        <dsp:cNvSpPr/>
      </dsp:nvSpPr>
      <dsp:spPr>
        <a:xfrm>
          <a:off x="2395133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CC12-171D-4E63-ABBA-925CC05720A3}">
      <dsp:nvSpPr>
        <dsp:cNvPr id="0" name=""/>
        <dsp:cNvSpPr/>
      </dsp:nvSpPr>
      <dsp:spPr>
        <a:xfrm>
          <a:off x="3395731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C45FC-A983-41E6-BF1F-D6B5DA8BF7C6}">
      <dsp:nvSpPr>
        <dsp:cNvPr id="0" name=""/>
        <dsp:cNvSpPr/>
      </dsp:nvSpPr>
      <dsp:spPr>
        <a:xfrm>
          <a:off x="4396329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D0E6A-37A8-48D0-99D2-4F00255CF6E7}">
      <dsp:nvSpPr>
        <dsp:cNvPr id="0" name=""/>
        <dsp:cNvSpPr/>
      </dsp:nvSpPr>
      <dsp:spPr>
        <a:xfrm>
          <a:off x="5396927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A7DA0-306B-4379-BAA6-34DE8773EB99}">
      <dsp:nvSpPr>
        <dsp:cNvPr id="0" name=""/>
        <dsp:cNvSpPr/>
      </dsp:nvSpPr>
      <dsp:spPr>
        <a:xfrm>
          <a:off x="6397526" y="1477673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5BE95-55A1-4498-B7E1-F96C3CE46228}">
      <dsp:nvSpPr>
        <dsp:cNvPr id="0" name=""/>
        <dsp:cNvSpPr/>
      </dsp:nvSpPr>
      <dsp:spPr>
        <a:xfrm>
          <a:off x="393936" y="1720096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Plus d’autonomie et une intégration plus facile en entreprise</a:t>
          </a:r>
        </a:p>
      </dsp:txBody>
      <dsp:txXfrm>
        <a:off x="393936" y="1720096"/>
        <a:ext cx="7090854" cy="644623"/>
      </dsp:txXfrm>
    </dsp:sp>
    <dsp:sp modelId="{A52A89E1-DCF3-4C91-B23D-265D59A5E113}">
      <dsp:nvSpPr>
        <dsp:cNvPr id="0" name=""/>
        <dsp:cNvSpPr/>
      </dsp:nvSpPr>
      <dsp:spPr>
        <a:xfrm>
          <a:off x="39393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0C7-E95F-41A7-8FE6-D854AB8F22E0}">
      <dsp:nvSpPr>
        <dsp:cNvPr id="0" name=""/>
        <dsp:cNvSpPr/>
      </dsp:nvSpPr>
      <dsp:spPr>
        <a:xfrm>
          <a:off x="1394534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F37D3-B61A-4E66-A7D9-CBBAA0996B8F}">
      <dsp:nvSpPr>
        <dsp:cNvPr id="0" name=""/>
        <dsp:cNvSpPr/>
      </dsp:nvSpPr>
      <dsp:spPr>
        <a:xfrm>
          <a:off x="2395133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9D854-EB3E-4417-8E82-65559CCF7614}">
      <dsp:nvSpPr>
        <dsp:cNvPr id="0" name=""/>
        <dsp:cNvSpPr/>
      </dsp:nvSpPr>
      <dsp:spPr>
        <a:xfrm>
          <a:off x="3395731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339CB-7EA3-4F25-91E4-FC04E067661F}">
      <dsp:nvSpPr>
        <dsp:cNvPr id="0" name=""/>
        <dsp:cNvSpPr/>
      </dsp:nvSpPr>
      <dsp:spPr>
        <a:xfrm>
          <a:off x="4396329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6E372-0397-48E3-AF1A-FC7C8855022E}">
      <dsp:nvSpPr>
        <dsp:cNvPr id="0" name=""/>
        <dsp:cNvSpPr/>
      </dsp:nvSpPr>
      <dsp:spPr>
        <a:xfrm>
          <a:off x="5396927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CA356-D4FA-432B-A119-4D46C41ABFC2}">
      <dsp:nvSpPr>
        <dsp:cNvPr id="0" name=""/>
        <dsp:cNvSpPr/>
      </dsp:nvSpPr>
      <dsp:spPr>
        <a:xfrm>
          <a:off x="6397526" y="2364719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4FF86-F9E1-4566-9D72-528A9E140339}">
      <dsp:nvSpPr>
        <dsp:cNvPr id="0" name=""/>
        <dsp:cNvSpPr/>
      </dsp:nvSpPr>
      <dsp:spPr>
        <a:xfrm>
          <a:off x="393936" y="2607141"/>
          <a:ext cx="7090854" cy="644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Une plus grande confiance en moi</a:t>
          </a:r>
        </a:p>
      </dsp:txBody>
      <dsp:txXfrm>
        <a:off x="393936" y="2607141"/>
        <a:ext cx="7090854" cy="644623"/>
      </dsp:txXfrm>
    </dsp:sp>
    <dsp:sp modelId="{E4F82D13-4CA8-4962-9057-C72D750BDDBD}">
      <dsp:nvSpPr>
        <dsp:cNvPr id="0" name=""/>
        <dsp:cNvSpPr/>
      </dsp:nvSpPr>
      <dsp:spPr>
        <a:xfrm>
          <a:off x="39393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45AD5-2508-4F1A-894C-08A0F65A15A6}">
      <dsp:nvSpPr>
        <dsp:cNvPr id="0" name=""/>
        <dsp:cNvSpPr/>
      </dsp:nvSpPr>
      <dsp:spPr>
        <a:xfrm>
          <a:off x="1394534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AB816-AABB-473B-9FF8-50DB02BAB088}">
      <dsp:nvSpPr>
        <dsp:cNvPr id="0" name=""/>
        <dsp:cNvSpPr/>
      </dsp:nvSpPr>
      <dsp:spPr>
        <a:xfrm>
          <a:off x="2395133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E712D-41FE-48DB-904B-D66B936A3834}">
      <dsp:nvSpPr>
        <dsp:cNvPr id="0" name=""/>
        <dsp:cNvSpPr/>
      </dsp:nvSpPr>
      <dsp:spPr>
        <a:xfrm>
          <a:off x="3395731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6991-24F3-4D51-8AD7-368E0BF1CCE5}">
      <dsp:nvSpPr>
        <dsp:cNvPr id="0" name=""/>
        <dsp:cNvSpPr/>
      </dsp:nvSpPr>
      <dsp:spPr>
        <a:xfrm>
          <a:off x="4396329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DE155-07D5-47B7-B90C-321E10B97B51}">
      <dsp:nvSpPr>
        <dsp:cNvPr id="0" name=""/>
        <dsp:cNvSpPr/>
      </dsp:nvSpPr>
      <dsp:spPr>
        <a:xfrm>
          <a:off x="5396927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F1E2-F409-4A60-A5AB-CDB20B6B0A85}">
      <dsp:nvSpPr>
        <dsp:cNvPr id="0" name=""/>
        <dsp:cNvSpPr/>
      </dsp:nvSpPr>
      <dsp:spPr>
        <a:xfrm>
          <a:off x="6397526" y="3251764"/>
          <a:ext cx="945447" cy="157574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18" Type="http://schemas.openxmlformats.org/officeDocument/2006/relationships/image" Target="../media/image11.png"/><Relationship Id="rId3" Type="http://schemas.openxmlformats.org/officeDocument/2006/relationships/slide" Target="slide12.xml"/><Relationship Id="rId21" Type="http://schemas.openxmlformats.org/officeDocument/2006/relationships/image" Target="../media/image14.png"/><Relationship Id="rId7" Type="http://schemas.openxmlformats.org/officeDocument/2006/relationships/slide" Target="slide16.xml"/><Relationship Id="rId12" Type="http://schemas.openxmlformats.org/officeDocument/2006/relationships/slide" Target="slide7.xml"/><Relationship Id="rId17" Type="http://schemas.openxmlformats.org/officeDocument/2006/relationships/image" Target="../media/image10.png"/><Relationship Id="rId2" Type="http://schemas.openxmlformats.org/officeDocument/2006/relationships/slide" Target="slide11.xml"/><Relationship Id="rId16" Type="http://schemas.openxmlformats.org/officeDocument/2006/relationships/slide" Target="slide5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24" Type="http://schemas.openxmlformats.org/officeDocument/2006/relationships/image" Target="../media/image6.png"/><Relationship Id="rId5" Type="http://schemas.openxmlformats.org/officeDocument/2006/relationships/slide" Target="slide15.xml"/><Relationship Id="rId15" Type="http://schemas.openxmlformats.org/officeDocument/2006/relationships/slide" Target="slide3.xml"/><Relationship Id="rId23" Type="http://schemas.openxmlformats.org/officeDocument/2006/relationships/image" Target="../media/image16.png"/><Relationship Id="rId10" Type="http://schemas.openxmlformats.org/officeDocument/2006/relationships/slide" Target="slide6.xml"/><Relationship Id="rId19" Type="http://schemas.openxmlformats.org/officeDocument/2006/relationships/image" Target="../media/image12.png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Relationship Id="rId2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17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19.PN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18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20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22.pn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21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2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3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3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slide" Target="slide14.xml"/><Relationship Id="rId5" Type="http://schemas.openxmlformats.org/officeDocument/2006/relationships/diagramColors" Target="../diagrams/colors3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3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7.xml"/><Relationship Id="rId2" Type="http://schemas.openxmlformats.org/officeDocument/2006/relationships/slide" Target="slide11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5" Type="http://schemas.openxmlformats.org/officeDocument/2006/relationships/slide" Target="slide15.xml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10.xml"/><Relationship Id="rId2" Type="http://schemas.openxmlformats.org/officeDocument/2006/relationships/image" Target="../media/image2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5" Type="http://schemas.openxmlformats.org/officeDocument/2006/relationships/slide" Target="slide3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3.xml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8.xml"/><Relationship Id="rId18" Type="http://schemas.openxmlformats.org/officeDocument/2006/relationships/slide" Target="slide5.xml"/><Relationship Id="rId3" Type="http://schemas.openxmlformats.org/officeDocument/2006/relationships/image" Target="../media/image4.jpg"/><Relationship Id="rId7" Type="http://schemas.openxmlformats.org/officeDocument/2006/relationships/slide" Target="slide15.xml"/><Relationship Id="rId12" Type="http://schemas.openxmlformats.org/officeDocument/2006/relationships/slide" Target="slide6.xml"/><Relationship Id="rId17" Type="http://schemas.openxmlformats.org/officeDocument/2006/relationships/slide" Target="slide3.xml"/><Relationship Id="rId2" Type="http://schemas.openxmlformats.org/officeDocument/2006/relationships/image" Target="../media/image3.jpg"/><Relationship Id="rId16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12.xml"/><Relationship Id="rId1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11.xml"/><Relationship Id="rId9" Type="http://schemas.openxmlformats.org/officeDocument/2006/relationships/slide" Target="slide16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1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1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slide" Target="slide14.xml"/><Relationship Id="rId5" Type="http://schemas.openxmlformats.org/officeDocument/2006/relationships/diagramColors" Target="../diagrams/colors1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9.xml"/><Relationship Id="rId3" Type="http://schemas.openxmlformats.org/officeDocument/2006/relationships/slide" Target="slide12.xml"/><Relationship Id="rId7" Type="http://schemas.openxmlformats.org/officeDocument/2006/relationships/slide" Target="slide16.xml"/><Relationship Id="rId12" Type="http://schemas.openxmlformats.org/officeDocument/2006/relationships/slide" Target="slide7.xml"/><Relationship Id="rId2" Type="http://schemas.openxmlformats.org/officeDocument/2006/relationships/slide" Target="slide11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11" Type="http://schemas.openxmlformats.org/officeDocument/2006/relationships/slide" Target="slide8.xml"/><Relationship Id="rId5" Type="http://schemas.openxmlformats.org/officeDocument/2006/relationships/slide" Target="slide15.xml"/><Relationship Id="rId15" Type="http://schemas.openxmlformats.org/officeDocument/2006/relationships/slide" Target="slide3.xml"/><Relationship Id="rId10" Type="http://schemas.openxmlformats.org/officeDocument/2006/relationships/slide" Target="slide6.xml"/><Relationship Id="rId4" Type="http://schemas.openxmlformats.org/officeDocument/2006/relationships/slide" Target="slide13.xml"/><Relationship Id="rId9" Type="http://schemas.openxmlformats.org/officeDocument/2006/relationships/slide" Target="slide10.xml"/><Relationship Id="rId1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5.jp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slide" Target="slide9.xml"/><Relationship Id="rId3" Type="http://schemas.openxmlformats.org/officeDocument/2006/relationships/diagramLayout" Target="../diagrams/layout2.xml"/><Relationship Id="rId21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6.xml"/><Relationship Id="rId17" Type="http://schemas.openxmlformats.org/officeDocument/2006/relationships/slide" Target="slide7.xml"/><Relationship Id="rId2" Type="http://schemas.openxmlformats.org/officeDocument/2006/relationships/diagramData" Target="../diagrams/data2.xml"/><Relationship Id="rId16" Type="http://schemas.openxmlformats.org/officeDocument/2006/relationships/slide" Target="slide8.xml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slide" Target="slide14.xml"/><Relationship Id="rId5" Type="http://schemas.openxmlformats.org/officeDocument/2006/relationships/diagramColors" Target="../diagrams/colors2.xml"/><Relationship Id="rId15" Type="http://schemas.openxmlformats.org/officeDocument/2006/relationships/slide" Target="slide6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diagramQuickStyle" Target="../diagrams/quickStyle2.xml"/><Relationship Id="rId9" Type="http://schemas.openxmlformats.org/officeDocument/2006/relationships/slide" Target="slide13.xml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7.xml"/><Relationship Id="rId3" Type="http://schemas.openxmlformats.org/officeDocument/2006/relationships/slide" Target="slide11.xml"/><Relationship Id="rId7" Type="http://schemas.openxmlformats.org/officeDocument/2006/relationships/slide" Target="slide14.xml"/><Relationship Id="rId12" Type="http://schemas.openxmlformats.org/officeDocument/2006/relationships/slide" Target="slide8.xml"/><Relationship Id="rId17" Type="http://schemas.openxmlformats.org/officeDocument/2006/relationships/slide" Target="slide5.xml"/><Relationship Id="rId2" Type="http://schemas.openxmlformats.org/officeDocument/2006/relationships/image" Target="../media/image9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6.xml"/><Relationship Id="rId5" Type="http://schemas.openxmlformats.org/officeDocument/2006/relationships/slide" Target="slide13.xml"/><Relationship Id="rId1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17.xml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691D67-00D7-42AC-A908-AE1EDD7DF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95" y="-265317"/>
            <a:ext cx="7766936" cy="1646302"/>
          </a:xfrm>
        </p:spPr>
        <p:txBody>
          <a:bodyPr/>
          <a:lstStyle/>
          <a:p>
            <a:pPr algn="ctr"/>
            <a:r>
              <a:rPr lang="fr-FR" sz="6000" dirty="0"/>
              <a:t>Soutenance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8F682A6-EE08-4C6E-8679-06B13937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395" y="452740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Du 24 avril 2017 au 30 juin 2017 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72" y="1909234"/>
            <a:ext cx="201958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6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87799" y="181232"/>
            <a:ext cx="8596668" cy="1320800"/>
          </a:xfrm>
        </p:spPr>
        <p:txBody>
          <a:bodyPr/>
          <a:lstStyle/>
          <a:p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4" name="Rectangle 3">
            <a:hlinkClick r:id="rId2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9" name="Rectangle 8">
            <a:hlinkClick r:id="rId7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0" name="Rectangle 9">
            <a:hlinkClick r:id="rId8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1" name="Rectangle 10">
            <a:hlinkClick r:id="rId9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12" name="Rectangle 11">
            <a:hlinkClick r:id="rId10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13" name="Rectangle 12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4" name="Rectangle 13">
            <a:hlinkClick r:id="rId12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15" name="Rectangle 14">
            <a:hlinkClick r:id="rId13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16" name="Rectangle 15">
            <a:hlinkClick r:id="rId14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17" name="Rectangle 16">
            <a:hlinkClick r:id="rId15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18" name="Rectangle 17">
            <a:hlinkClick r:id="rId16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26" y="1293659"/>
            <a:ext cx="1377778" cy="137777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99" y="1269172"/>
            <a:ext cx="1030718" cy="144582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13" y="1223029"/>
            <a:ext cx="1587087" cy="158708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42" y="1741523"/>
            <a:ext cx="2240971" cy="47935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20" y="3367304"/>
            <a:ext cx="3122808" cy="79436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60" y="5014909"/>
            <a:ext cx="1798399" cy="132781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993" y="3440319"/>
            <a:ext cx="2902134" cy="729161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24" y="5014909"/>
            <a:ext cx="3779400" cy="6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652441F-AEF7-4868-BB23-238B713F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638" y="228683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Réalisation de la demande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307474" y="915177"/>
            <a:ext cx="8596668" cy="3880773"/>
          </a:xfrm>
        </p:spPr>
        <p:txBody>
          <a:bodyPr/>
          <a:lstStyle/>
          <a:p>
            <a:r>
              <a:rPr lang="fr-FR" dirty="0" smtClean="0"/>
              <a:t>Maquette</a:t>
            </a:r>
            <a:endParaRPr lang="fr-FR" dirty="0"/>
          </a:p>
        </p:txBody>
      </p:sp>
      <p:pic>
        <p:nvPicPr>
          <p:cNvPr id="22" name="Image 21">
            <a:extLst>
              <a:ext uri="{FF2B5EF4-FFF2-40B4-BE49-F238E27FC236}">
                <a16:creationId xmlns="" xmlns:a16="http://schemas.microsoft.com/office/drawing/2014/main" id="{D215E327-68F2-4740-A2A9-AFCBA6F2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74" y="1534764"/>
            <a:ext cx="8506569" cy="5043287"/>
          </a:xfrm>
          <a:prstGeom prst="rect">
            <a:avLst/>
          </a:prstGeom>
        </p:spPr>
      </p:pic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87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37994F-E433-450E-8E5C-6052FC74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859" y="176666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35DE1BD-C2CB-4F98-9C6A-87C23978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972" y="1037869"/>
            <a:ext cx="8596668" cy="3880773"/>
          </a:xfrm>
        </p:spPr>
        <p:txBody>
          <a:bodyPr/>
          <a:lstStyle/>
          <a:p>
            <a:r>
              <a:rPr lang="fr-FR" sz="2000" dirty="0"/>
              <a:t>Fiches journalières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5F262CF1-83FD-4903-A934-5E5ED251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72" y="1961020"/>
            <a:ext cx="4813344" cy="4536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="" xmlns:a16="http://schemas.microsoft.com/office/drawing/2014/main" id="{30277849-21AA-4C97-AB3D-7CDCF910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193" y="1961020"/>
            <a:ext cx="4813344" cy="4536033"/>
          </a:xfrm>
          <a:prstGeom prst="rect">
            <a:avLst/>
          </a:prstGeom>
        </p:spPr>
      </p:pic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8" name="Rectangle 37">
            <a:hlinkClick r:id="rId18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2546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E9DD37-1404-4FA1-ADA5-A5976B4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721" y="177702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DFA5AE5-F7BB-48E2-BE96-4E260F78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992" y="945207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Graphique de GANTT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B896AD6E-9459-482A-B25D-403711D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07" y="1977046"/>
            <a:ext cx="9866138" cy="4678935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77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4A12571-E45D-4171-A715-4794793F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185" y="139168"/>
            <a:ext cx="8596668" cy="1320800"/>
          </a:xfrm>
        </p:spPr>
        <p:txBody>
          <a:bodyPr/>
          <a:lstStyle/>
          <a:p>
            <a:r>
              <a:rPr lang="fr-FR" dirty="0"/>
              <a:t>Réalisation de la demande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B2C19E5-66D0-4D20-83D1-CF1544A20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0906" y="845431"/>
            <a:ext cx="9667406" cy="529947"/>
          </a:xfrm>
        </p:spPr>
        <p:txBody>
          <a:bodyPr/>
          <a:lstStyle/>
          <a:p>
            <a:r>
              <a:rPr lang="fr-FR" dirty="0"/>
              <a:t>Présentation d’une fiche faite en HTML, CSS et JAVASCRIPT pour le site en </a:t>
            </a:r>
            <a:r>
              <a:rPr lang="fr-FR" dirty="0" err="1"/>
              <a:t>osCommerce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="" xmlns:a16="http://schemas.microsoft.com/office/drawing/2014/main" id="{22AFECDA-FEB8-43A1-8984-351A69462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22869" y="1573262"/>
            <a:ext cx="4672331" cy="5059645"/>
          </a:xfr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E370669-03AA-44B4-84B4-7EBFE0D6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36" y="1573263"/>
            <a:ext cx="4486307" cy="5059645"/>
          </a:xfrm>
          <a:prstGeom prst="rect">
            <a:avLst/>
          </a:prstGeom>
        </p:spPr>
      </p:pic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30" name="Rectangle 29">
            <a:hlinkClick r:id="rId6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1" name="Rectangle 30">
            <a:hlinkClick r:id="rId7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4" name="Rectangle 33">
            <a:hlinkClick r:id="rId10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7" name="Rectangle 36">
            <a:hlinkClick r:id="rId13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8" name="Rectangle 37">
            <a:hlinkClick r:id="rId14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9" name="Rectangle 38">
            <a:hlinkClick r:id="rId15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40" name="Rectangle 39">
            <a:hlinkClick r:id="rId16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1" name="Rectangle 40">
            <a:hlinkClick r:id="rId17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42" name="Rectangle 41">
            <a:hlinkClick r:id="rId18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031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B15C344-B2CD-41F5-B2DA-4FAD8C5F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09" y="158187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Résultats obtenus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B081B917-465C-445E-BB8A-DBE60E3A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95" y="979990"/>
            <a:ext cx="8179428" cy="5483185"/>
          </a:xfr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6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B057329-0ADC-45A2-831B-915348A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96" y="18672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Ce que ce stage m’a apporté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="" xmlns:a16="http://schemas.microsoft.com/office/drawing/2014/main" id="{CC8DD170-16DB-4497-9FB7-3BDF8638D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16658"/>
              </p:ext>
            </p:extLst>
          </p:nvPr>
        </p:nvGraphicFramePr>
        <p:xfrm>
          <a:off x="2617480" y="1181160"/>
          <a:ext cx="7878727" cy="4242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hlinkClick r:id="rId7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5" name="Rectangle 24">
            <a:hlinkClick r:id="rId9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6" name="Rectangle 25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7" name="Rectangle 26">
            <a:hlinkClick r:id="rId11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8" name="Rectangle 27">
            <a:hlinkClick r:id="rId12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9" name="Rectangle 28">
            <a:hlinkClick r:id="rId13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0" name="Rectangle 29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2" name="Rectangle 31">
            <a:hlinkClick r:id="rId16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3" name="Rectangle 32">
            <a:hlinkClick r:id="rId17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4" name="Rectangle 33">
            <a:hlinkClick r:id="rId18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5" name="Rectangle 34">
            <a:hlinkClick r:id="rId19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6" name="Rectangle 35">
            <a:hlinkClick r:id="rId20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7" name="Rectangle 36">
            <a:hlinkClick r:id="rId21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717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035CA9-4574-434A-807C-0D5E98BFA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424" y="13503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9D4F7CA-0EE1-477E-9BB4-E37DCE34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861" y="1632689"/>
            <a:ext cx="8890487" cy="4904241"/>
          </a:xfrm>
        </p:spPr>
        <p:txBody>
          <a:bodyPr>
            <a:normAutofit/>
          </a:bodyPr>
          <a:lstStyle/>
          <a:p>
            <a:r>
              <a:rPr lang="fr-FR" sz="2000" dirty="0"/>
              <a:t>J’ai atteint les objectifs demandés :</a:t>
            </a:r>
          </a:p>
          <a:p>
            <a:pPr lvl="2"/>
            <a:r>
              <a:rPr lang="fr-FR" sz="2000" dirty="0"/>
              <a:t>Refaire les fiches produits</a:t>
            </a:r>
          </a:p>
          <a:p>
            <a:pPr lvl="2"/>
            <a:r>
              <a:rPr lang="fr-FR" sz="2000" dirty="0"/>
              <a:t>Alléger les contenus</a:t>
            </a:r>
          </a:p>
          <a:p>
            <a:pPr lvl="2"/>
            <a:r>
              <a:rPr lang="fr-FR" sz="2000" dirty="0"/>
              <a:t>Mettre un bouton « Ajouter au panier »</a:t>
            </a:r>
          </a:p>
          <a:p>
            <a:pPr lvl="2"/>
            <a:r>
              <a:rPr lang="fr-FR" sz="2000" dirty="0"/>
              <a:t>Insérer les caractéristiques techniques</a:t>
            </a:r>
          </a:p>
          <a:p>
            <a:pPr lvl="2"/>
            <a:r>
              <a:rPr lang="fr-FR" sz="2000" dirty="0"/>
              <a:t>Création des fiches produits en HTML, CSS et JAVASCRIPT</a:t>
            </a:r>
          </a:p>
          <a:p>
            <a:r>
              <a:rPr lang="fr-FR" sz="2000" dirty="0"/>
              <a:t>Je compte continué à me spécialisé dans le développement informatique, ou le développement mobile mais surtout dans la cybersécurité par la suite</a:t>
            </a:r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6" name="Rectangle 25">
            <a:hlinkClick r:id="rId8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8" name="Rectangle 27">
            <a:hlinkClick r:id="rId10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29" name="Rectangle 28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0" name="Rectangle 29">
            <a:hlinkClick r:id="rId12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1" name="Rectangle 30">
            <a:hlinkClick r:id="rId13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2" name="Rectangle 31">
            <a:hlinkClick r:id="rId14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3" name="Rectangle 3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4" name="Rectangle 33">
            <a:hlinkClick r:id="rId16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50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669" y="1375719"/>
            <a:ext cx="8596668" cy="1320800"/>
          </a:xfrm>
        </p:spPr>
        <p:txBody>
          <a:bodyPr/>
          <a:lstStyle/>
          <a:p>
            <a:r>
              <a:rPr lang="fr-FR" dirty="0" smtClean="0"/>
              <a:t>Merci de votre attention !!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49" y="2514600"/>
            <a:ext cx="3301314" cy="330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1618AC-F422-42B2-A098-D5E6894D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17" y="283028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3089969-B263-4807-964E-D9075404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690" y="1828800"/>
            <a:ext cx="4509137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Présentation du stagiaire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Remerciements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l’Entreprise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</a:t>
            </a:r>
            <a:r>
              <a:rPr lang="fr-FR" dirty="0" smtClean="0"/>
              <a:t>l’Entreprise 1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 de la </a:t>
            </a:r>
            <a:r>
              <a:rPr lang="fr-FR" dirty="0" smtClean="0"/>
              <a:t>demande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Fiche </a:t>
            </a:r>
            <a:r>
              <a:rPr lang="fr-FR" dirty="0"/>
              <a:t>avant </a:t>
            </a:r>
            <a:r>
              <a:rPr lang="fr-FR" dirty="0" smtClean="0"/>
              <a:t>modification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half" idx="2"/>
          </p:nvPr>
        </p:nvSpPr>
        <p:spPr>
          <a:xfrm>
            <a:off x="5654351" y="1828800"/>
            <a:ext cx="4385771" cy="43031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Réalisation </a:t>
            </a:r>
            <a:r>
              <a:rPr lang="fr-FR" dirty="0"/>
              <a:t>de la demande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1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2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Réalisation de la demande </a:t>
            </a:r>
            <a:r>
              <a:rPr lang="fr-FR" dirty="0" smtClean="0"/>
              <a:t>3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Résultats obtenus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 que ce stage m’a apporté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3663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5">
            <a:extLst>
              <a:ext uri="{FF2B5EF4-FFF2-40B4-BE49-F238E27FC236}">
                <a16:creationId xmlns="" xmlns:a16="http://schemas.microsoft.com/office/drawing/2014/main" id="{C25B24DD-800C-4861-BEE2-46604BCC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250" y="1339291"/>
            <a:ext cx="3881437" cy="3881437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="" xmlns:a16="http://schemas.microsoft.com/office/drawing/2014/main" id="{68580186-D7C3-45D6-AA30-D1F80D00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0140" y="2492487"/>
            <a:ext cx="4184035" cy="3880772"/>
          </a:xfrm>
        </p:spPr>
        <p:txBody>
          <a:bodyPr>
            <a:normAutofit/>
          </a:bodyPr>
          <a:lstStyle/>
          <a:p>
            <a:r>
              <a:rPr lang="fr-FR" sz="2800" dirty="0"/>
              <a:t>NOM</a:t>
            </a:r>
          </a:p>
          <a:p>
            <a:r>
              <a:rPr lang="fr-FR" sz="2800" dirty="0"/>
              <a:t>PRENOM</a:t>
            </a:r>
          </a:p>
          <a:p>
            <a:r>
              <a:rPr lang="fr-FR" sz="2800" dirty="0"/>
              <a:t>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555FB08A-13D7-49F8-813B-E0206210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24" y="24108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du stagiaire</a:t>
            </a:r>
            <a:br>
              <a:rPr lang="fr-FR" dirty="0"/>
            </a:br>
            <a:endParaRPr lang="fr-FR" dirty="0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9" name="Rectangle 8">
            <a:hlinkClick r:id="rId4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10" name="Rectangle 9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11" name="Rectangle 10">
            <a:hlinkClick r:id="rId6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12" name="Rectangle 11">
            <a:hlinkClick r:id="rId7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13" name="Rectangle 12">
            <a:hlinkClick r:id="rId8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15" name="Rectangle 14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16" name="Rectangle 15">
            <a:hlinkClick r:id="rId11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18" name="Rectangle 17">
            <a:hlinkClick r:id="rId13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19" name="Rectangle 18">
            <a:hlinkClick r:id="rId14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20" name="Rectangle 19">
            <a:hlinkClick r:id="rId15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21" name="Rectangle 20">
            <a:hlinkClick r:id="rId16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  <p:sp>
        <p:nvSpPr>
          <p:cNvPr id="24" name="Rectangle 23">
            <a:hlinkClick r:id="rId17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90930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55ECB63-7298-4270-B53B-CA002E9C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499" y="23453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Remerciements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777ED1-FA19-49E9-8954-A2BB8E24E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513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Je remercie M. DEVALLIERE Tony</a:t>
            </a:r>
          </a:p>
          <a:p>
            <a:pPr lvl="3"/>
            <a:r>
              <a:rPr lang="fr-FR" sz="2000" dirty="0"/>
              <a:t>  Mme MATIGOT Sandra</a:t>
            </a:r>
          </a:p>
          <a:p>
            <a:pPr lvl="3"/>
            <a:r>
              <a:rPr lang="fr-FR" sz="2000" dirty="0"/>
              <a:t>  Ainsi que tous les salariés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9FD92A33-495F-4F0D-84AB-C8B389EB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53" y="3251200"/>
            <a:ext cx="4775200" cy="3175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789F6388-7CBC-4F2B-85D8-EEBA5FAD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403" y="1188530"/>
            <a:ext cx="3666629" cy="2653090"/>
          </a:xfrm>
          <a:prstGeom prst="rect">
            <a:avLst/>
          </a:prstGeom>
        </p:spPr>
      </p:pic>
      <p:sp>
        <p:nvSpPr>
          <p:cNvPr id="24" name="Rectangle 23">
            <a:hlinkClick r:id="rId4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1" name="Rectangle 30">
            <a:hlinkClick r:id="rId11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2" name="Rectangle 31">
            <a:hlinkClick r:id="rId12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3" name="Rectangle 32">
            <a:hlinkClick r:id="rId13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4" name="Rectangle 33">
            <a:hlinkClick r:id="rId14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5" name="Rectangle 34">
            <a:hlinkClick r:id="rId15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6" name="Rectangle 35">
            <a:hlinkClick r:id="rId16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7" name="Rectangle 36">
            <a:hlinkClick r:id="rId17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8" name="Rectangle 37">
            <a:hlinkClick r:id="rId18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818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54E8868-41ED-425F-A6FD-EE03536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724" y="1775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="" xmlns:a16="http://schemas.microsoft.com/office/drawing/2014/main" id="{C692D287-8E8A-49E9-AA66-15EDFA7F9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82536"/>
              </p:ext>
            </p:extLst>
          </p:nvPr>
        </p:nvGraphicFramePr>
        <p:xfrm>
          <a:off x="2429922" y="1432610"/>
          <a:ext cx="8596312" cy="522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42" name="Rectangle 41">
            <a:hlinkClick r:id="rId13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43" name="Rectangle 4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44" name="Rectangle 4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45" name="Rectangle 44">
            <a:hlinkClick r:id="rId16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46" name="Rectangle 45">
            <a:hlinkClick r:id="rId17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47" name="Rectangle 46">
            <a:hlinkClick r:id="rId18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48" name="Rectangle 47">
            <a:hlinkClick r:id="rId19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9" name="Rectangle 48">
            <a:hlinkClick r:id="rId20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0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25D6C6A-222C-4915-8BCC-EA821788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302" y="19841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C493FBA-FDCA-4FDA-868D-C865B1A9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307" y="1642781"/>
            <a:ext cx="8596668" cy="4796591"/>
          </a:xfrm>
        </p:spPr>
        <p:txBody>
          <a:bodyPr>
            <a:normAutofit/>
          </a:bodyPr>
          <a:lstStyle/>
          <a:p>
            <a:r>
              <a:rPr lang="fr-FR" sz="2400" dirty="0"/>
              <a:t>Entreprise créée le 17 juin 2000 à St Marcel</a:t>
            </a:r>
          </a:p>
          <a:p>
            <a:r>
              <a:rPr lang="fr-FR" sz="2400" dirty="0"/>
              <a:t>En mars 2014 l’entreprise crée deux établissements supplémentaires, un à Limoges et un à Argenton sur creuse</a:t>
            </a:r>
          </a:p>
          <a:p>
            <a:r>
              <a:rPr lang="fr-FR" sz="2400" dirty="0"/>
              <a:t>Elle fournit différents services comme :</a:t>
            </a:r>
          </a:p>
          <a:p>
            <a:pPr lvl="3"/>
            <a:r>
              <a:rPr lang="fr-FR" sz="2400" dirty="0"/>
              <a:t>Fourniture de matériel informatique</a:t>
            </a:r>
          </a:p>
          <a:p>
            <a:pPr lvl="3"/>
            <a:r>
              <a:rPr lang="fr-FR" sz="2400" dirty="0"/>
              <a:t>Mise en place de solutions réseaux</a:t>
            </a:r>
          </a:p>
          <a:p>
            <a:pPr lvl="3"/>
            <a:r>
              <a:rPr lang="fr-FR" sz="2400" dirty="0"/>
              <a:t>Conseil en équipement informatique</a:t>
            </a:r>
          </a:p>
          <a:p>
            <a:pPr lvl="3"/>
            <a:r>
              <a:rPr lang="fr-FR" sz="2400" dirty="0"/>
              <a:t>Maintenance de parcs informatiques</a:t>
            </a:r>
          </a:p>
          <a:p>
            <a:pPr lvl="3"/>
            <a:r>
              <a:rPr lang="fr-FR" sz="2400" dirty="0"/>
              <a:t>Solutions de gestion clés en main</a:t>
            </a:r>
          </a:p>
          <a:p>
            <a:pPr lvl="3"/>
            <a:endParaRPr lang="fr-FR" sz="2000" dirty="0"/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3" name="Rectangle 22">
            <a:hlinkClick r:id="rId5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6" name="Rectangle 25">
            <a:hlinkClick r:id="rId8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8" name="Rectangle 27">
            <a:hlinkClick r:id="rId10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29" name="Rectangle 28">
            <a:hlinkClick r:id="rId11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0" name="Rectangle 29">
            <a:hlinkClick r:id="rId12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1" name="Rectangle 30">
            <a:hlinkClick r:id="rId13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2" name="Rectangle 31">
            <a:hlinkClick r:id="rId14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3" name="Rectangle 32">
            <a:hlinkClick r:id="rId15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4" name="Rectangle 33">
            <a:hlinkClick r:id="rId16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000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BCB0FA0-EE06-407F-B381-4054DDE3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51" y="186665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l’Entreprise </a:t>
            </a:r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DD5BB57-B8FC-4C3D-A000-C14E9E31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052" y="849930"/>
            <a:ext cx="8596668" cy="3880773"/>
          </a:xfrm>
        </p:spPr>
        <p:txBody>
          <a:bodyPr/>
          <a:lstStyle/>
          <a:p>
            <a:r>
              <a:rPr lang="fr-FR" dirty="0"/>
              <a:t>Organigramme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8FCA87E-C3FE-4B49-9966-AF0825D7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33" y="1342292"/>
            <a:ext cx="8110238" cy="5420226"/>
          </a:xfrm>
          <a:prstGeom prst="rect">
            <a:avLst/>
          </a:prstGeom>
        </p:spPr>
      </p:pic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7" name="Rectangle 26">
            <a:hlinkClick r:id="rId8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9" name="Rectangle 28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0" name="Rectangle 29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1" name="Rectangle 30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2" name="Rectangle 31">
            <a:hlinkClick r:id="rId13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3" name="Rectangle 32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4" name="Rectangle 3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5" name="Rectangle 34">
            <a:hlinkClick r:id="rId16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6" name="Rectangle 35">
            <a:hlinkClick r:id="rId17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131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355947E-12BD-4E89-AA67-C9F64238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21" y="145544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Présentation de la demande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="" xmlns:a16="http://schemas.microsoft.com/office/drawing/2014/main" id="{B3274778-9AB2-4A86-AD45-62C29BC0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73321"/>
              </p:ext>
            </p:extLst>
          </p:nvPr>
        </p:nvGraphicFramePr>
        <p:xfrm>
          <a:off x="2715209" y="961052"/>
          <a:ext cx="7595118" cy="538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hlinkClick r:id="rId7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2" name="Rectangle 21">
            <a:hlinkClick r:id="rId8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3" name="Rectangle 22">
            <a:hlinkClick r:id="rId9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24" name="Rectangle 23">
            <a:hlinkClick r:id="rId10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25" name="Rectangle 24">
            <a:hlinkClick r:id="rId11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26" name="Rectangle 25">
            <a:hlinkClick r:id="rId12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27" name="Rectangle 26">
            <a:hlinkClick r:id="rId13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28" name="Rectangle 27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29" name="Rectangle 28">
            <a:hlinkClick r:id="rId15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0" name="Rectangle 29">
            <a:hlinkClick r:id="rId16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1" name="Rectangle 30">
            <a:hlinkClick r:id="rId17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2" name="Rectangle 31">
            <a:hlinkClick r:id="rId18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3" name="Rectangle 32">
            <a:hlinkClick r:id="rId19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34" name="Rectangle 33">
            <a:hlinkClick r:id="rId20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35" name="Rectangle 34">
            <a:hlinkClick r:id="rId21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7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263BF2-E661-423E-9DDE-380E6F08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2" y="15100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Fiche avant modification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="" xmlns:a16="http://schemas.microsoft.com/office/drawing/2014/main" id="{A588FB93-330A-4513-AFB9-A1050487AE95}"/>
              </a:ext>
            </a:extLst>
          </p:cNvPr>
          <p:cNvSpPr txBox="1">
            <a:spLocks/>
          </p:cNvSpPr>
          <p:nvPr/>
        </p:nvSpPr>
        <p:spPr>
          <a:xfrm>
            <a:off x="2434339" y="838827"/>
            <a:ext cx="4186238" cy="57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Fiche produit avant</a:t>
            </a:r>
            <a:endParaRPr lang="fr-FR" dirty="0"/>
          </a:p>
        </p:txBody>
      </p:sp>
      <p:pic>
        <p:nvPicPr>
          <p:cNvPr id="26" name="Espace réservé du contenu 7">
            <a:extLst>
              <a:ext uri="{FF2B5EF4-FFF2-40B4-BE49-F238E27FC236}">
                <a16:creationId xmlns="" xmlns:a16="http://schemas.microsoft.com/office/drawing/2014/main" id="{15C4A421-2DCC-42BE-9369-C16457B6C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510" y="1567093"/>
            <a:ext cx="8502258" cy="4891608"/>
          </a:xfrm>
          <a:prstGeom prst="rect">
            <a:avLst/>
          </a:prstGeom>
        </p:spPr>
      </p:pic>
      <p:sp>
        <p:nvSpPr>
          <p:cNvPr id="27" name="Rectangle 26">
            <a:hlinkClick r:id="rId3" action="ppaction://hlinksldjump"/>
            <a:extLst>
              <a:ext uri="{FF2B5EF4-FFF2-40B4-BE49-F238E27FC236}">
                <a16:creationId xmlns="" xmlns:a16="http://schemas.microsoft.com/office/drawing/2014/main" id="{BB1180C2-DDD8-4EC9-B9BB-B3FEE1C2B1DD}"/>
              </a:ext>
            </a:extLst>
          </p:cNvPr>
          <p:cNvSpPr/>
          <p:nvPr/>
        </p:nvSpPr>
        <p:spPr>
          <a:xfrm>
            <a:off x="144799" y="2789049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="" xmlns:a16="http://schemas.microsoft.com/office/drawing/2014/main" id="{1E352299-D80D-4447-93F6-F0F4FDC083EC}"/>
              </a:ext>
            </a:extLst>
          </p:cNvPr>
          <p:cNvSpPr/>
          <p:nvPr/>
        </p:nvSpPr>
        <p:spPr>
          <a:xfrm>
            <a:off x="144799" y="3105598"/>
            <a:ext cx="1977656" cy="28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1</a:t>
            </a:r>
            <a:endParaRPr lang="fr-FR" sz="1000" dirty="0"/>
          </a:p>
        </p:txBody>
      </p:sp>
      <p:sp>
        <p:nvSpPr>
          <p:cNvPr id="29" name="Rectangle 28">
            <a:hlinkClick r:id="rId5" action="ppaction://hlinksldjump"/>
            <a:extLst>
              <a:ext uri="{FF2B5EF4-FFF2-40B4-BE49-F238E27FC236}">
                <a16:creationId xmlns="" xmlns:a16="http://schemas.microsoft.com/office/drawing/2014/main" id="{B4D0F719-056D-4404-AF97-A5A6983A14AC}"/>
              </a:ext>
            </a:extLst>
          </p:cNvPr>
          <p:cNvSpPr/>
          <p:nvPr/>
        </p:nvSpPr>
        <p:spPr>
          <a:xfrm>
            <a:off x="144799" y="343547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2</a:t>
            </a:r>
            <a:endParaRPr lang="fr-FR" sz="1000" dirty="0"/>
          </a:p>
        </p:txBody>
      </p:sp>
      <p:sp>
        <p:nvSpPr>
          <p:cNvPr id="30" name="Rectangle 29">
            <a:hlinkClick r:id="rId6" action="ppaction://hlinksldjump"/>
            <a:extLst>
              <a:ext uri="{FF2B5EF4-FFF2-40B4-BE49-F238E27FC236}">
                <a16:creationId xmlns="" xmlns:a16="http://schemas.microsoft.com/office/drawing/2014/main" id="{B0C7724E-DF90-449E-96F6-9E03D052F2A3}"/>
              </a:ext>
            </a:extLst>
          </p:cNvPr>
          <p:cNvSpPr/>
          <p:nvPr/>
        </p:nvSpPr>
        <p:spPr>
          <a:xfrm>
            <a:off x="144799" y="4087593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Résultats obtenus</a:t>
            </a:r>
          </a:p>
        </p:txBody>
      </p:sp>
      <p:sp>
        <p:nvSpPr>
          <p:cNvPr id="31" name="Rectangle 30">
            <a:hlinkClick r:id="rId7" action="ppaction://hlinksldjump"/>
            <a:extLst>
              <a:ext uri="{FF2B5EF4-FFF2-40B4-BE49-F238E27FC236}">
                <a16:creationId xmlns="" xmlns:a16="http://schemas.microsoft.com/office/drawing/2014/main" id="{62A3A7E8-3951-4A52-950D-186DDCE804B2}"/>
              </a:ext>
            </a:extLst>
          </p:cNvPr>
          <p:cNvSpPr/>
          <p:nvPr/>
        </p:nvSpPr>
        <p:spPr>
          <a:xfrm>
            <a:off x="144799" y="3764486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Réalisation de la demande </a:t>
            </a:r>
            <a:r>
              <a:rPr lang="fr-FR" sz="1000" dirty="0" smtClean="0"/>
              <a:t>3</a:t>
            </a:r>
            <a:endParaRPr lang="fr-FR" sz="1000" dirty="0"/>
          </a:p>
        </p:txBody>
      </p:sp>
      <p:sp>
        <p:nvSpPr>
          <p:cNvPr id="32" name="Rectangle 31">
            <a:hlinkClick r:id="rId8" action="ppaction://hlinksldjump"/>
            <a:extLst>
              <a:ext uri="{FF2B5EF4-FFF2-40B4-BE49-F238E27FC236}">
                <a16:creationId xmlns="" xmlns:a16="http://schemas.microsoft.com/office/drawing/2014/main" id="{954D421B-8617-4A77-A092-764173221A8D}"/>
              </a:ext>
            </a:extLst>
          </p:cNvPr>
          <p:cNvSpPr/>
          <p:nvPr/>
        </p:nvSpPr>
        <p:spPr>
          <a:xfrm>
            <a:off x="144799" y="4410700"/>
            <a:ext cx="1977656" cy="269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Ce que ce stage m’a apporté</a:t>
            </a:r>
          </a:p>
        </p:txBody>
      </p:sp>
      <p:sp>
        <p:nvSpPr>
          <p:cNvPr id="33" name="Rectangle 32">
            <a:hlinkClick r:id="rId9" action="ppaction://hlinksldjump"/>
            <a:extLst>
              <a:ext uri="{FF2B5EF4-FFF2-40B4-BE49-F238E27FC236}">
                <a16:creationId xmlns="" xmlns:a16="http://schemas.microsoft.com/office/drawing/2014/main" id="{CA78ABD4-1EFE-4051-8922-6AD898F3EFCE}"/>
              </a:ext>
            </a:extLst>
          </p:cNvPr>
          <p:cNvSpPr/>
          <p:nvPr/>
        </p:nvSpPr>
        <p:spPr>
          <a:xfrm>
            <a:off x="144799" y="4725948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Conclusion</a:t>
            </a:r>
          </a:p>
        </p:txBody>
      </p:sp>
      <p:sp>
        <p:nvSpPr>
          <p:cNvPr id="34" name="Rectangle 33">
            <a:hlinkClick r:id="rId10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468542"/>
            <a:ext cx="1977656" cy="288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Technologies utilisés</a:t>
            </a:r>
            <a:endParaRPr lang="fr-FR" sz="1000" dirty="0"/>
          </a:p>
        </p:txBody>
      </p:sp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="" xmlns:a16="http://schemas.microsoft.com/office/drawing/2014/main" id="{7CFFB609-A375-4352-B4BA-54A6D461B078}"/>
              </a:ext>
            </a:extLst>
          </p:cNvPr>
          <p:cNvSpPr/>
          <p:nvPr/>
        </p:nvSpPr>
        <p:spPr>
          <a:xfrm>
            <a:off x="144799" y="119481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l’Entreprise</a:t>
            </a:r>
          </a:p>
        </p:txBody>
      </p:sp>
      <p:sp>
        <p:nvSpPr>
          <p:cNvPr id="36" name="Rectangle 35">
            <a:hlinkClick r:id="rId12" action="ppaction://hlinksldjump"/>
            <a:extLst>
              <a:ext uri="{FF2B5EF4-FFF2-40B4-BE49-F238E27FC236}">
                <a16:creationId xmlns="" xmlns:a16="http://schemas.microsoft.com/office/drawing/2014/main" id="{1BE904D1-38A8-4E9B-8B7D-02476F10CC4D}"/>
              </a:ext>
            </a:extLst>
          </p:cNvPr>
          <p:cNvSpPr/>
          <p:nvPr/>
        </p:nvSpPr>
        <p:spPr>
          <a:xfrm>
            <a:off x="144799" y="1836719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la demande</a:t>
            </a:r>
          </a:p>
        </p:txBody>
      </p:sp>
      <p:sp>
        <p:nvSpPr>
          <p:cNvPr id="37" name="Rectangle 36">
            <a:hlinkClick r:id="rId13" action="ppaction://hlinksldjump"/>
            <a:extLst>
              <a:ext uri="{FF2B5EF4-FFF2-40B4-BE49-F238E27FC236}">
                <a16:creationId xmlns="" xmlns:a16="http://schemas.microsoft.com/office/drawing/2014/main" id="{B4AA5809-DE80-4EDD-B5CF-F21C9B02CA17}"/>
              </a:ext>
            </a:extLst>
          </p:cNvPr>
          <p:cNvSpPr/>
          <p:nvPr/>
        </p:nvSpPr>
        <p:spPr>
          <a:xfrm>
            <a:off x="144799" y="1511841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de </a:t>
            </a:r>
            <a:r>
              <a:rPr lang="fr-FR" sz="1000" dirty="0" smtClean="0"/>
              <a:t>l’Entreprise 1</a:t>
            </a:r>
            <a:endParaRPr lang="fr-FR" sz="1000" dirty="0"/>
          </a:p>
        </p:txBody>
      </p:sp>
      <p:sp>
        <p:nvSpPr>
          <p:cNvPr id="38" name="Rectangle 37">
            <a:hlinkClick r:id="rId14" action="ppaction://hlinksldjump"/>
            <a:extLst>
              <a:ext uri="{FF2B5EF4-FFF2-40B4-BE49-F238E27FC236}">
                <a16:creationId xmlns="" xmlns:a16="http://schemas.microsoft.com/office/drawing/2014/main" id="{0090B853-E1C3-41DD-ADF2-858FA7CFE074}"/>
              </a:ext>
            </a:extLst>
          </p:cNvPr>
          <p:cNvSpPr/>
          <p:nvPr/>
        </p:nvSpPr>
        <p:spPr>
          <a:xfrm>
            <a:off x="144799" y="2161597"/>
            <a:ext cx="1977656" cy="2884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Fiche avant modification</a:t>
            </a:r>
          </a:p>
        </p:txBody>
      </p:sp>
      <p:sp>
        <p:nvSpPr>
          <p:cNvPr id="39" name="Rectangle 38">
            <a:hlinkClick r:id="rId15" action="ppaction://hlinksldjump"/>
            <a:extLst>
              <a:ext uri="{FF2B5EF4-FFF2-40B4-BE49-F238E27FC236}">
                <a16:creationId xmlns="" xmlns:a16="http://schemas.microsoft.com/office/drawing/2014/main" id="{803E6E67-C5FB-4E28-AD5F-E3B57A603F38}"/>
              </a:ext>
            </a:extLst>
          </p:cNvPr>
          <p:cNvSpPr/>
          <p:nvPr/>
        </p:nvSpPr>
        <p:spPr>
          <a:xfrm>
            <a:off x="144799" y="552513"/>
            <a:ext cx="1977656" cy="28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Remerciements</a:t>
            </a:r>
          </a:p>
        </p:txBody>
      </p:sp>
      <p:sp>
        <p:nvSpPr>
          <p:cNvPr id="40" name="Rectangle 39">
            <a:hlinkClick r:id="rId16" action="ppaction://hlinksldjump"/>
            <a:extLst>
              <a:ext uri="{FF2B5EF4-FFF2-40B4-BE49-F238E27FC236}">
                <a16:creationId xmlns="" xmlns:a16="http://schemas.microsoft.com/office/drawing/2014/main" id="{4CC6A6B2-3E1D-4244-BCE0-87553B579C0F}"/>
              </a:ext>
            </a:extLst>
          </p:cNvPr>
          <p:cNvSpPr/>
          <p:nvPr/>
        </p:nvSpPr>
        <p:spPr>
          <a:xfrm>
            <a:off x="144799" y="227635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Présentation du stagiaire</a:t>
            </a:r>
          </a:p>
        </p:txBody>
      </p:sp>
      <p:sp>
        <p:nvSpPr>
          <p:cNvPr id="41" name="Rectangle 40">
            <a:hlinkClick r:id="rId17" action="ppaction://hlinksldjump"/>
            <a:extLst>
              <a:ext uri="{FF2B5EF4-FFF2-40B4-BE49-F238E27FC236}">
                <a16:creationId xmlns="" xmlns:a16="http://schemas.microsoft.com/office/drawing/2014/main" id="{930535BF-9258-49A2-928F-353BD1FF2D8E}"/>
              </a:ext>
            </a:extLst>
          </p:cNvPr>
          <p:cNvSpPr/>
          <p:nvPr/>
        </p:nvSpPr>
        <p:spPr>
          <a:xfrm>
            <a:off x="144799" y="863440"/>
            <a:ext cx="1977656" cy="288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800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730</TotalTime>
  <Words>1028</Words>
  <Application>Microsoft Office PowerPoint</Application>
  <PresentationFormat>Grand écran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Soutenance de stage</vt:lpstr>
      <vt:lpstr>Sommaire</vt:lpstr>
      <vt:lpstr>Présentation du stagiaire </vt:lpstr>
      <vt:lpstr>Remerciements </vt:lpstr>
      <vt:lpstr>Introduction</vt:lpstr>
      <vt:lpstr>Présentation de l’Entreprise</vt:lpstr>
      <vt:lpstr>Présentation de l’Entreprise 1</vt:lpstr>
      <vt:lpstr>Présentation de la demande</vt:lpstr>
      <vt:lpstr>Fiche avant modification</vt:lpstr>
      <vt:lpstr>Technologies utilisés</vt:lpstr>
      <vt:lpstr>Réalisation de la demande  </vt:lpstr>
      <vt:lpstr>Réalisation de la demande 1</vt:lpstr>
      <vt:lpstr>Réalisation de la demande 2</vt:lpstr>
      <vt:lpstr>Réalisation de la demande 3</vt:lpstr>
      <vt:lpstr>Résultats obtenus</vt:lpstr>
      <vt:lpstr>Ce que ce stage m’a apporté  </vt:lpstr>
      <vt:lpstr>Conclusion</vt:lpstr>
      <vt:lpstr>Merci de votre attention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Lemaire Sophie</dc:creator>
  <cp:lastModifiedBy>Sophie LEMAIRE</cp:lastModifiedBy>
  <cp:revision>63</cp:revision>
  <dcterms:created xsi:type="dcterms:W3CDTF">2017-07-02T13:02:45Z</dcterms:created>
  <dcterms:modified xsi:type="dcterms:W3CDTF">2017-07-03T14:11:42Z</dcterms:modified>
</cp:coreProperties>
</file>