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77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8" r:id="rId18"/>
    <p:sldId id="271" r:id="rId19"/>
    <p:sldId id="272" r:id="rId20"/>
    <p:sldId id="279" r:id="rId21"/>
    <p:sldId id="273" r:id="rId22"/>
    <p:sldId id="274" r:id="rId23"/>
    <p:sldId id="28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0D2A1-218D-43D8-953A-9B32A624A2F2}" v="76" dt="2019-07-21T05:55:31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睦翔 黃" userId="6156201a6f7615b3" providerId="LiveId" clId="{0C70D2A1-218D-43D8-953A-9B32A624A2F2}"/>
    <pc:docChg chg="undo custSel addSld delSld modSld">
      <pc:chgData name="睦翔 黃" userId="6156201a6f7615b3" providerId="LiveId" clId="{0C70D2A1-218D-43D8-953A-9B32A624A2F2}" dt="2019-07-21T05:55:31.525" v="611"/>
      <pc:docMkLst>
        <pc:docMk/>
      </pc:docMkLst>
      <pc:sldChg chg="modSp">
        <pc:chgData name="睦翔 黃" userId="6156201a6f7615b3" providerId="LiveId" clId="{0C70D2A1-218D-43D8-953A-9B32A624A2F2}" dt="2019-07-21T03:57:07.849" v="36" actId="207"/>
        <pc:sldMkLst>
          <pc:docMk/>
          <pc:sldMk cId="1529078676" sldId="260"/>
        </pc:sldMkLst>
        <pc:spChg chg="mod">
          <ac:chgData name="睦翔 黃" userId="6156201a6f7615b3" providerId="LiveId" clId="{0C70D2A1-218D-43D8-953A-9B32A624A2F2}" dt="2019-07-21T03:57:07.849" v="36" actId="207"/>
          <ac:spMkLst>
            <pc:docMk/>
            <pc:sldMk cId="1529078676" sldId="260"/>
            <ac:spMk id="3" creationId="{79173943-FC14-4DA5-A882-2EAB25C979BC}"/>
          </ac:spMkLst>
        </pc:spChg>
      </pc:sldChg>
      <pc:sldChg chg="addSp delSp modSp">
        <pc:chgData name="睦翔 黃" userId="6156201a6f7615b3" providerId="LiveId" clId="{0C70D2A1-218D-43D8-953A-9B32A624A2F2}" dt="2019-07-21T04:03:01.479" v="63" actId="1076"/>
        <pc:sldMkLst>
          <pc:docMk/>
          <pc:sldMk cId="583545831" sldId="261"/>
        </pc:sldMkLst>
        <pc:spChg chg="mod">
          <ac:chgData name="睦翔 黃" userId="6156201a6f7615b3" providerId="LiveId" clId="{0C70D2A1-218D-43D8-953A-9B32A624A2F2}" dt="2019-07-21T04:03:01.479" v="63" actId="1076"/>
          <ac:spMkLst>
            <pc:docMk/>
            <pc:sldMk cId="583545831" sldId="261"/>
            <ac:spMk id="2" creationId="{4DD272F7-31D0-42CE-AB32-633EA204135C}"/>
          </ac:spMkLst>
        </pc:spChg>
        <pc:spChg chg="del">
          <ac:chgData name="睦翔 黃" userId="6156201a6f7615b3" providerId="LiveId" clId="{0C70D2A1-218D-43D8-953A-9B32A624A2F2}" dt="2019-07-21T04:01:14.589" v="40" actId="478"/>
          <ac:spMkLst>
            <pc:docMk/>
            <pc:sldMk cId="583545831" sldId="261"/>
            <ac:spMk id="3" creationId="{D69670E0-E863-4649-ADC7-768B679F1B18}"/>
          </ac:spMkLst>
        </pc:spChg>
        <pc:picChg chg="add mod">
          <ac:chgData name="睦翔 黃" userId="6156201a6f7615b3" providerId="LiveId" clId="{0C70D2A1-218D-43D8-953A-9B32A624A2F2}" dt="2019-07-21T04:02:31.065" v="52" actId="1076"/>
          <ac:picMkLst>
            <pc:docMk/>
            <pc:sldMk cId="583545831" sldId="261"/>
            <ac:picMk id="4" creationId="{8FC193E6-8335-43D9-BCAD-55ECBEBCD4FE}"/>
          </ac:picMkLst>
        </pc:picChg>
        <pc:picChg chg="add mod">
          <ac:chgData name="睦翔 黃" userId="6156201a6f7615b3" providerId="LiveId" clId="{0C70D2A1-218D-43D8-953A-9B32A624A2F2}" dt="2019-07-21T04:02:43.391" v="55" actId="1076"/>
          <ac:picMkLst>
            <pc:docMk/>
            <pc:sldMk cId="583545831" sldId="261"/>
            <ac:picMk id="5" creationId="{7BAC0B3D-D362-4600-A47A-D6EEB37613C1}"/>
          </ac:picMkLst>
        </pc:picChg>
      </pc:sldChg>
      <pc:sldChg chg="addSp delSp modSp">
        <pc:chgData name="睦翔 黃" userId="6156201a6f7615b3" providerId="LiveId" clId="{0C70D2A1-218D-43D8-953A-9B32A624A2F2}" dt="2019-07-21T04:34:39.004" v="85" actId="1076"/>
        <pc:sldMkLst>
          <pc:docMk/>
          <pc:sldMk cId="108481984" sldId="262"/>
        </pc:sldMkLst>
        <pc:spChg chg="del">
          <ac:chgData name="睦翔 黃" userId="6156201a6f7615b3" providerId="LiveId" clId="{0C70D2A1-218D-43D8-953A-9B32A624A2F2}" dt="2019-07-21T04:34:02.481" v="80" actId="478"/>
          <ac:spMkLst>
            <pc:docMk/>
            <pc:sldMk cId="108481984" sldId="262"/>
            <ac:spMk id="2" creationId="{A8C03E18-FA15-41C9-A0C6-6C8BBD6E2DA2}"/>
          </ac:spMkLst>
        </pc:spChg>
        <pc:spChg chg="del">
          <ac:chgData name="睦翔 黃" userId="6156201a6f7615b3" providerId="LiveId" clId="{0C70D2A1-218D-43D8-953A-9B32A624A2F2}" dt="2019-07-21T04:34:02.481" v="80" actId="478"/>
          <ac:spMkLst>
            <pc:docMk/>
            <pc:sldMk cId="108481984" sldId="262"/>
            <ac:spMk id="3" creationId="{7FE6D37B-2B74-4CD3-B9BF-76091F4A2413}"/>
          </ac:spMkLst>
        </pc:spChg>
        <pc:picChg chg="add mod">
          <ac:chgData name="睦翔 黃" userId="6156201a6f7615b3" providerId="LiveId" clId="{0C70D2A1-218D-43D8-953A-9B32A624A2F2}" dt="2019-07-21T04:34:19.586" v="82" actId="1076"/>
          <ac:picMkLst>
            <pc:docMk/>
            <pc:sldMk cId="108481984" sldId="262"/>
            <ac:picMk id="4" creationId="{D97068C5-79DC-4432-95AF-BCD1C2D8488B}"/>
          </ac:picMkLst>
        </pc:picChg>
        <pc:picChg chg="add mod">
          <ac:chgData name="睦翔 黃" userId="6156201a6f7615b3" providerId="LiveId" clId="{0C70D2A1-218D-43D8-953A-9B32A624A2F2}" dt="2019-07-21T04:34:39.004" v="85" actId="1076"/>
          <ac:picMkLst>
            <pc:docMk/>
            <pc:sldMk cId="108481984" sldId="262"/>
            <ac:picMk id="5" creationId="{020BAD5C-D5B4-4F93-B466-8768214F0CAE}"/>
          </ac:picMkLst>
        </pc:picChg>
      </pc:sldChg>
      <pc:sldChg chg="addSp delSp modSp add del">
        <pc:chgData name="睦翔 黃" userId="6156201a6f7615b3" providerId="LiveId" clId="{0C70D2A1-218D-43D8-953A-9B32A624A2F2}" dt="2019-07-21T04:39:16.743" v="98" actId="2696"/>
        <pc:sldMkLst>
          <pc:docMk/>
          <pc:sldMk cId="1133074157" sldId="263"/>
        </pc:sldMkLst>
        <pc:spChg chg="del">
          <ac:chgData name="睦翔 黃" userId="6156201a6f7615b3" providerId="LiveId" clId="{0C70D2A1-218D-43D8-953A-9B32A624A2F2}" dt="2019-07-21T04:36:48.479" v="86" actId="478"/>
          <ac:spMkLst>
            <pc:docMk/>
            <pc:sldMk cId="1133074157" sldId="263"/>
            <ac:spMk id="2" creationId="{6F79ABAE-AFAB-4987-B09A-C693A5EC95DD}"/>
          </ac:spMkLst>
        </pc:spChg>
        <pc:spChg chg="del">
          <ac:chgData name="睦翔 黃" userId="6156201a6f7615b3" providerId="LiveId" clId="{0C70D2A1-218D-43D8-953A-9B32A624A2F2}" dt="2019-07-21T04:36:48.479" v="86" actId="478"/>
          <ac:spMkLst>
            <pc:docMk/>
            <pc:sldMk cId="1133074157" sldId="263"/>
            <ac:spMk id="3" creationId="{8CF1C759-E3EF-499B-9858-38CD5AC42948}"/>
          </ac:spMkLst>
        </pc:spChg>
        <pc:picChg chg="add del mod">
          <ac:chgData name="睦翔 黃" userId="6156201a6f7615b3" providerId="LiveId" clId="{0C70D2A1-218D-43D8-953A-9B32A624A2F2}" dt="2019-07-21T04:38:10.230" v="91" actId="478"/>
          <ac:picMkLst>
            <pc:docMk/>
            <pc:sldMk cId="1133074157" sldId="263"/>
            <ac:picMk id="2050" creationId="{B2725C84-3ED3-483E-9242-54F2AB4115D8}"/>
          </ac:picMkLst>
        </pc:picChg>
        <pc:picChg chg="add">
          <ac:chgData name="睦翔 黃" userId="6156201a6f7615b3" providerId="LiveId" clId="{0C70D2A1-218D-43D8-953A-9B32A624A2F2}" dt="2019-07-21T04:38:11.343" v="92"/>
          <ac:picMkLst>
            <pc:docMk/>
            <pc:sldMk cId="1133074157" sldId="263"/>
            <ac:picMk id="2052" creationId="{5B46CD0D-10E0-4FC9-939F-266FE62C3DD9}"/>
          </ac:picMkLst>
        </pc:picChg>
      </pc:sldChg>
      <pc:sldChg chg="addSp delSp modSp">
        <pc:chgData name="睦翔 黃" userId="6156201a6f7615b3" providerId="LiveId" clId="{0C70D2A1-218D-43D8-953A-9B32A624A2F2}" dt="2019-07-21T04:50:43.708" v="118" actId="1076"/>
        <pc:sldMkLst>
          <pc:docMk/>
          <pc:sldMk cId="1964286310" sldId="264"/>
        </pc:sldMkLst>
        <pc:spChg chg="del">
          <ac:chgData name="睦翔 黃" userId="6156201a6f7615b3" providerId="LiveId" clId="{0C70D2A1-218D-43D8-953A-9B32A624A2F2}" dt="2019-07-21T04:50:38.286" v="114" actId="478"/>
          <ac:spMkLst>
            <pc:docMk/>
            <pc:sldMk cId="1964286310" sldId="264"/>
            <ac:spMk id="2" creationId="{DB90A1E7-D4DE-410E-AB60-31C40606A697}"/>
          </ac:spMkLst>
        </pc:spChg>
        <pc:spChg chg="del">
          <ac:chgData name="睦翔 黃" userId="6156201a6f7615b3" providerId="LiveId" clId="{0C70D2A1-218D-43D8-953A-9B32A624A2F2}" dt="2019-07-21T04:50:38.286" v="114" actId="478"/>
          <ac:spMkLst>
            <pc:docMk/>
            <pc:sldMk cId="1964286310" sldId="264"/>
            <ac:spMk id="3" creationId="{6D6D9FEA-AE24-42F6-BA2B-53E46F3B56B4}"/>
          </ac:spMkLst>
        </pc:spChg>
        <pc:picChg chg="add mod">
          <ac:chgData name="睦翔 黃" userId="6156201a6f7615b3" providerId="LiveId" clId="{0C70D2A1-218D-43D8-953A-9B32A624A2F2}" dt="2019-07-21T04:50:43.708" v="118" actId="1076"/>
          <ac:picMkLst>
            <pc:docMk/>
            <pc:sldMk cId="1964286310" sldId="264"/>
            <ac:picMk id="4098" creationId="{5B34ADC3-05FF-48C9-8BF7-C4E7668AD040}"/>
          </ac:picMkLst>
        </pc:picChg>
      </pc:sldChg>
      <pc:sldChg chg="delSp del">
        <pc:chgData name="睦翔 黃" userId="6156201a6f7615b3" providerId="LiveId" clId="{0C70D2A1-218D-43D8-953A-9B32A624A2F2}" dt="2019-07-21T04:51:19.916" v="120" actId="2696"/>
        <pc:sldMkLst>
          <pc:docMk/>
          <pc:sldMk cId="3343290411" sldId="265"/>
        </pc:sldMkLst>
        <pc:spChg chg="del">
          <ac:chgData name="睦翔 黃" userId="6156201a6f7615b3" providerId="LiveId" clId="{0C70D2A1-218D-43D8-953A-9B32A624A2F2}" dt="2019-07-21T04:51:05.694" v="119" actId="478"/>
          <ac:spMkLst>
            <pc:docMk/>
            <pc:sldMk cId="3343290411" sldId="265"/>
            <ac:spMk id="2" creationId="{56B692F1-42CD-45CF-AA72-6B9741D5683F}"/>
          </ac:spMkLst>
        </pc:spChg>
        <pc:spChg chg="del">
          <ac:chgData name="睦翔 黃" userId="6156201a6f7615b3" providerId="LiveId" clId="{0C70D2A1-218D-43D8-953A-9B32A624A2F2}" dt="2019-07-21T04:51:05.694" v="119" actId="478"/>
          <ac:spMkLst>
            <pc:docMk/>
            <pc:sldMk cId="3343290411" sldId="265"/>
            <ac:spMk id="3" creationId="{BD40017C-7920-401B-A868-2A72505AE6A8}"/>
          </ac:spMkLst>
        </pc:spChg>
      </pc:sldChg>
      <pc:sldChg chg="addSp modSp">
        <pc:chgData name="睦翔 黃" userId="6156201a6f7615b3" providerId="LiveId" clId="{0C70D2A1-218D-43D8-953A-9B32A624A2F2}" dt="2019-07-21T05:38:52.047" v="552" actId="20577"/>
        <pc:sldMkLst>
          <pc:docMk/>
          <pc:sldMk cId="751784574" sldId="266"/>
        </pc:sldMkLst>
        <pc:spChg chg="mod">
          <ac:chgData name="睦翔 黃" userId="6156201a6f7615b3" providerId="LiveId" clId="{0C70D2A1-218D-43D8-953A-9B32A624A2F2}" dt="2019-07-21T04:51:22.159" v="123" actId="20577"/>
          <ac:spMkLst>
            <pc:docMk/>
            <pc:sldMk cId="751784574" sldId="266"/>
            <ac:spMk id="2" creationId="{DFC9ABAD-9BAF-4BAE-AA8F-185481B19D66}"/>
          </ac:spMkLst>
        </pc:spChg>
        <pc:spChg chg="mod">
          <ac:chgData name="睦翔 黃" userId="6156201a6f7615b3" providerId="LiveId" clId="{0C70D2A1-218D-43D8-953A-9B32A624A2F2}" dt="2019-07-21T05:38:52.047" v="552" actId="20577"/>
          <ac:spMkLst>
            <pc:docMk/>
            <pc:sldMk cId="751784574" sldId="266"/>
            <ac:spMk id="3" creationId="{431EAE2A-449A-4825-B9A3-1F9068264D7F}"/>
          </ac:spMkLst>
        </pc:spChg>
        <pc:spChg chg="add">
          <ac:chgData name="睦翔 黃" userId="6156201a6f7615b3" providerId="LiveId" clId="{0C70D2A1-218D-43D8-953A-9B32A624A2F2}" dt="2019-07-21T05:38:09.153" v="483"/>
          <ac:spMkLst>
            <pc:docMk/>
            <pc:sldMk cId="751784574" sldId="266"/>
            <ac:spMk id="4" creationId="{70FEA4F4-6B5E-45A5-84BF-FCE159392EAB}"/>
          </ac:spMkLst>
        </pc:spChg>
      </pc:sldChg>
      <pc:sldChg chg="addSp delSp modSp">
        <pc:chgData name="睦翔 黃" userId="6156201a6f7615b3" providerId="LiveId" clId="{0C70D2A1-218D-43D8-953A-9B32A624A2F2}" dt="2019-07-21T05:02:07.815" v="295" actId="20577"/>
        <pc:sldMkLst>
          <pc:docMk/>
          <pc:sldMk cId="1559356046" sldId="267"/>
        </pc:sldMkLst>
        <pc:spChg chg="del">
          <ac:chgData name="睦翔 黃" userId="6156201a6f7615b3" providerId="LiveId" clId="{0C70D2A1-218D-43D8-953A-9B32A624A2F2}" dt="2019-07-21T05:00:21.326" v="241" actId="478"/>
          <ac:spMkLst>
            <pc:docMk/>
            <pc:sldMk cId="1559356046" sldId="267"/>
            <ac:spMk id="2" creationId="{60DA0997-197D-47B9-A28E-26C6E2D2F0CC}"/>
          </ac:spMkLst>
        </pc:spChg>
        <pc:spChg chg="del">
          <ac:chgData name="睦翔 黃" userId="6156201a6f7615b3" providerId="LiveId" clId="{0C70D2A1-218D-43D8-953A-9B32A624A2F2}" dt="2019-07-21T05:00:21.326" v="241" actId="478"/>
          <ac:spMkLst>
            <pc:docMk/>
            <pc:sldMk cId="1559356046" sldId="267"/>
            <ac:spMk id="3" creationId="{9D59B6AA-54BE-4A8C-9A9F-82682B0A8B3E}"/>
          </ac:spMkLst>
        </pc:spChg>
        <pc:spChg chg="add del">
          <ac:chgData name="睦翔 黃" userId="6156201a6f7615b3" providerId="LiveId" clId="{0C70D2A1-218D-43D8-953A-9B32A624A2F2}" dt="2019-07-21T05:00:22.676" v="243"/>
          <ac:spMkLst>
            <pc:docMk/>
            <pc:sldMk cId="1559356046" sldId="267"/>
            <ac:spMk id="4" creationId="{AB0465AE-5B31-47C3-BDF8-7BF8EC96761F}"/>
          </ac:spMkLst>
        </pc:spChg>
        <pc:spChg chg="add mod">
          <ac:chgData name="睦翔 黃" userId="6156201a6f7615b3" providerId="LiveId" clId="{0C70D2A1-218D-43D8-953A-9B32A624A2F2}" dt="2019-07-21T05:02:07.815" v="295" actId="20577"/>
          <ac:spMkLst>
            <pc:docMk/>
            <pc:sldMk cId="1559356046" sldId="267"/>
            <ac:spMk id="5" creationId="{3739B2A6-89CE-449B-A336-73961C5DA7D5}"/>
          </ac:spMkLst>
        </pc:spChg>
        <pc:picChg chg="add mod">
          <ac:chgData name="睦翔 黃" userId="6156201a6f7615b3" providerId="LiveId" clId="{0C70D2A1-218D-43D8-953A-9B32A624A2F2}" dt="2019-07-21T05:00:29.412" v="245" actId="1076"/>
          <ac:picMkLst>
            <pc:docMk/>
            <pc:sldMk cId="1559356046" sldId="267"/>
            <ac:picMk id="5122" creationId="{9FB324DC-D089-4D45-8A36-D1952D317932}"/>
          </ac:picMkLst>
        </pc:picChg>
        <pc:picChg chg="add mod">
          <ac:chgData name="睦翔 黃" userId="6156201a6f7615b3" providerId="LiveId" clId="{0C70D2A1-218D-43D8-953A-9B32A624A2F2}" dt="2019-07-21T05:00:39.274" v="249" actId="1076"/>
          <ac:picMkLst>
            <pc:docMk/>
            <pc:sldMk cId="1559356046" sldId="267"/>
            <ac:picMk id="5124" creationId="{B4AF98BD-A9C7-4D9B-950A-3E1E6A8D6D48}"/>
          </ac:picMkLst>
        </pc:picChg>
      </pc:sldChg>
      <pc:sldChg chg="addSp delSp modSp">
        <pc:chgData name="睦翔 黃" userId="6156201a6f7615b3" providerId="LiveId" clId="{0C70D2A1-218D-43D8-953A-9B32A624A2F2}" dt="2019-07-21T05:01:48.378" v="254" actId="1076"/>
        <pc:sldMkLst>
          <pc:docMk/>
          <pc:sldMk cId="3366604914" sldId="268"/>
        </pc:sldMkLst>
        <pc:spChg chg="del">
          <ac:chgData name="睦翔 黃" userId="6156201a6f7615b3" providerId="LiveId" clId="{0C70D2A1-218D-43D8-953A-9B32A624A2F2}" dt="2019-07-21T05:01:42.774" v="250" actId="478"/>
          <ac:spMkLst>
            <pc:docMk/>
            <pc:sldMk cId="3366604914" sldId="268"/>
            <ac:spMk id="2" creationId="{3073CDB5-9611-4CC1-9B30-62EEE1FBEC5F}"/>
          </ac:spMkLst>
        </pc:spChg>
        <pc:spChg chg="del">
          <ac:chgData name="睦翔 黃" userId="6156201a6f7615b3" providerId="LiveId" clId="{0C70D2A1-218D-43D8-953A-9B32A624A2F2}" dt="2019-07-21T05:01:42.774" v="250" actId="478"/>
          <ac:spMkLst>
            <pc:docMk/>
            <pc:sldMk cId="3366604914" sldId="268"/>
            <ac:spMk id="3" creationId="{5301ECCD-5344-41E5-B4E2-D9828B8390DC}"/>
          </ac:spMkLst>
        </pc:spChg>
        <pc:picChg chg="add mod">
          <ac:chgData name="睦翔 黃" userId="6156201a6f7615b3" providerId="LiveId" clId="{0C70D2A1-218D-43D8-953A-9B32A624A2F2}" dt="2019-07-21T05:01:48.378" v="254" actId="1076"/>
          <ac:picMkLst>
            <pc:docMk/>
            <pc:sldMk cId="3366604914" sldId="268"/>
            <ac:picMk id="6146" creationId="{F6A1920C-8E48-4756-A2AA-2CA57503FDB0}"/>
          </ac:picMkLst>
        </pc:picChg>
      </pc:sldChg>
      <pc:sldChg chg="addSp delSp modSp">
        <pc:chgData name="睦翔 黃" userId="6156201a6f7615b3" providerId="LiveId" clId="{0C70D2A1-218D-43D8-953A-9B32A624A2F2}" dt="2019-07-21T05:12:16.480" v="301" actId="1076"/>
        <pc:sldMkLst>
          <pc:docMk/>
          <pc:sldMk cId="1623872346" sldId="269"/>
        </pc:sldMkLst>
        <pc:spChg chg="del">
          <ac:chgData name="睦翔 黃" userId="6156201a6f7615b3" providerId="LiveId" clId="{0C70D2A1-218D-43D8-953A-9B32A624A2F2}" dt="2019-07-21T05:10:06.159" v="296" actId="478"/>
          <ac:spMkLst>
            <pc:docMk/>
            <pc:sldMk cId="1623872346" sldId="269"/>
            <ac:spMk id="2" creationId="{6F0B3F10-1E54-4300-AB0F-DF1A2819F216}"/>
          </ac:spMkLst>
        </pc:spChg>
        <pc:spChg chg="del">
          <ac:chgData name="睦翔 黃" userId="6156201a6f7615b3" providerId="LiveId" clId="{0C70D2A1-218D-43D8-953A-9B32A624A2F2}" dt="2019-07-21T05:10:06.159" v="296" actId="478"/>
          <ac:spMkLst>
            <pc:docMk/>
            <pc:sldMk cId="1623872346" sldId="269"/>
            <ac:spMk id="3" creationId="{5A2B1267-2903-4827-9907-90BCDF0CC400}"/>
          </ac:spMkLst>
        </pc:spChg>
        <pc:picChg chg="add mod">
          <ac:chgData name="睦翔 黃" userId="6156201a6f7615b3" providerId="LiveId" clId="{0C70D2A1-218D-43D8-953A-9B32A624A2F2}" dt="2019-07-21T05:12:16.480" v="301" actId="1076"/>
          <ac:picMkLst>
            <pc:docMk/>
            <pc:sldMk cId="1623872346" sldId="269"/>
            <ac:picMk id="7170" creationId="{E1BEBCD2-0E3D-4C65-85E7-3E3117C7E6C8}"/>
          </ac:picMkLst>
        </pc:picChg>
      </pc:sldChg>
      <pc:sldChg chg="addSp delSp modSp">
        <pc:chgData name="睦翔 黃" userId="6156201a6f7615b3" providerId="LiveId" clId="{0C70D2A1-218D-43D8-953A-9B32A624A2F2}" dt="2019-07-21T05:13:42.473" v="311" actId="1076"/>
        <pc:sldMkLst>
          <pc:docMk/>
          <pc:sldMk cId="336600833" sldId="270"/>
        </pc:sldMkLst>
        <pc:spChg chg="del">
          <ac:chgData name="睦翔 黃" userId="6156201a6f7615b3" providerId="LiveId" clId="{0C70D2A1-218D-43D8-953A-9B32A624A2F2}" dt="2019-07-21T05:12:45.535" v="302" actId="478"/>
          <ac:spMkLst>
            <pc:docMk/>
            <pc:sldMk cId="336600833" sldId="270"/>
            <ac:spMk id="2" creationId="{B6EBD97B-A53A-4CB6-8A15-226B0C3B0688}"/>
          </ac:spMkLst>
        </pc:spChg>
        <pc:spChg chg="del">
          <ac:chgData name="睦翔 黃" userId="6156201a6f7615b3" providerId="LiveId" clId="{0C70D2A1-218D-43D8-953A-9B32A624A2F2}" dt="2019-07-21T05:12:45.535" v="302" actId="478"/>
          <ac:spMkLst>
            <pc:docMk/>
            <pc:sldMk cId="336600833" sldId="270"/>
            <ac:spMk id="3" creationId="{727F904C-CCF8-435E-B092-725185AE5780}"/>
          </ac:spMkLst>
        </pc:spChg>
        <pc:picChg chg="add mod">
          <ac:chgData name="睦翔 黃" userId="6156201a6f7615b3" providerId="LiveId" clId="{0C70D2A1-218D-43D8-953A-9B32A624A2F2}" dt="2019-07-21T05:12:48.537" v="304" actId="1076"/>
          <ac:picMkLst>
            <pc:docMk/>
            <pc:sldMk cId="336600833" sldId="270"/>
            <ac:picMk id="4" creationId="{3FC06FEC-B3E5-42A4-8CE7-5A55EA92429C}"/>
          </ac:picMkLst>
        </pc:picChg>
        <pc:picChg chg="add mod">
          <ac:chgData name="睦翔 黃" userId="6156201a6f7615b3" providerId="LiveId" clId="{0C70D2A1-218D-43D8-953A-9B32A624A2F2}" dt="2019-07-21T05:13:14.569" v="307" actId="1076"/>
          <ac:picMkLst>
            <pc:docMk/>
            <pc:sldMk cId="336600833" sldId="270"/>
            <ac:picMk id="5" creationId="{6A7DA5F3-11D1-4D70-8BCC-D54293DD51AE}"/>
          </ac:picMkLst>
        </pc:picChg>
        <pc:picChg chg="add mod">
          <ac:chgData name="睦翔 黃" userId="6156201a6f7615b3" providerId="LiveId" clId="{0C70D2A1-218D-43D8-953A-9B32A624A2F2}" dt="2019-07-21T05:13:42.473" v="311" actId="1076"/>
          <ac:picMkLst>
            <pc:docMk/>
            <pc:sldMk cId="336600833" sldId="270"/>
            <ac:picMk id="6" creationId="{90CB64CE-1DAE-4749-86C9-34DD037956F7}"/>
          </ac:picMkLst>
        </pc:picChg>
      </pc:sldChg>
      <pc:sldChg chg="addSp delSp">
        <pc:chgData name="睦翔 黃" userId="6156201a6f7615b3" providerId="LiveId" clId="{0C70D2A1-218D-43D8-953A-9B32A624A2F2}" dt="2019-07-21T05:14:19.613" v="313"/>
        <pc:sldMkLst>
          <pc:docMk/>
          <pc:sldMk cId="536603341" sldId="271"/>
        </pc:sldMkLst>
        <pc:spChg chg="del">
          <ac:chgData name="睦翔 黃" userId="6156201a6f7615b3" providerId="LiveId" clId="{0C70D2A1-218D-43D8-953A-9B32A624A2F2}" dt="2019-07-21T05:14:18.855" v="312" actId="478"/>
          <ac:spMkLst>
            <pc:docMk/>
            <pc:sldMk cId="536603341" sldId="271"/>
            <ac:spMk id="2" creationId="{3333CB74-04BF-4528-9BAF-12238A8CE580}"/>
          </ac:spMkLst>
        </pc:spChg>
        <pc:spChg chg="del">
          <ac:chgData name="睦翔 黃" userId="6156201a6f7615b3" providerId="LiveId" clId="{0C70D2A1-218D-43D8-953A-9B32A624A2F2}" dt="2019-07-21T05:14:18.855" v="312" actId="478"/>
          <ac:spMkLst>
            <pc:docMk/>
            <pc:sldMk cId="536603341" sldId="271"/>
            <ac:spMk id="3" creationId="{835717C8-1179-4911-B1CF-2DFC2C3A09A7}"/>
          </ac:spMkLst>
        </pc:spChg>
        <pc:picChg chg="add">
          <ac:chgData name="睦翔 黃" userId="6156201a6f7615b3" providerId="LiveId" clId="{0C70D2A1-218D-43D8-953A-9B32A624A2F2}" dt="2019-07-21T05:14:19.613" v="313"/>
          <ac:picMkLst>
            <pc:docMk/>
            <pc:sldMk cId="536603341" sldId="271"/>
            <ac:picMk id="8194" creationId="{3897BEB1-5846-447D-869D-71A889050323}"/>
          </ac:picMkLst>
        </pc:picChg>
      </pc:sldChg>
      <pc:sldChg chg="addSp delSp modSp">
        <pc:chgData name="睦翔 黃" userId="6156201a6f7615b3" providerId="LiveId" clId="{0C70D2A1-218D-43D8-953A-9B32A624A2F2}" dt="2019-07-21T05:32:02.222" v="444" actId="1076"/>
        <pc:sldMkLst>
          <pc:docMk/>
          <pc:sldMk cId="1476672753" sldId="272"/>
        </pc:sldMkLst>
        <pc:spChg chg="mod">
          <ac:chgData name="睦翔 黃" userId="6156201a6f7615b3" providerId="LiveId" clId="{0C70D2A1-218D-43D8-953A-9B32A624A2F2}" dt="2019-07-21T05:31:44.928" v="441" actId="20577"/>
          <ac:spMkLst>
            <pc:docMk/>
            <pc:sldMk cId="1476672753" sldId="272"/>
            <ac:spMk id="2" creationId="{D6A7BCA8-CF6F-4ED4-B7CB-6E54227CD38D}"/>
          </ac:spMkLst>
        </pc:spChg>
        <pc:spChg chg="del">
          <ac:chgData name="睦翔 黃" userId="6156201a6f7615b3" providerId="LiveId" clId="{0C70D2A1-218D-43D8-953A-9B32A624A2F2}" dt="2019-07-21T05:32:00.007" v="442" actId="478"/>
          <ac:spMkLst>
            <pc:docMk/>
            <pc:sldMk cId="1476672753" sldId="272"/>
            <ac:spMk id="3" creationId="{D1106D57-E99A-41E9-B856-B455AC8D81E5}"/>
          </ac:spMkLst>
        </pc:spChg>
        <pc:picChg chg="add mod">
          <ac:chgData name="睦翔 黃" userId="6156201a6f7615b3" providerId="LiveId" clId="{0C70D2A1-218D-43D8-953A-9B32A624A2F2}" dt="2019-07-21T05:32:02.222" v="444" actId="1076"/>
          <ac:picMkLst>
            <pc:docMk/>
            <pc:sldMk cId="1476672753" sldId="272"/>
            <ac:picMk id="9218" creationId="{DAABB918-C432-49E8-BD5D-A9951345D7BF}"/>
          </ac:picMkLst>
        </pc:picChg>
      </pc:sldChg>
      <pc:sldChg chg="addSp delSp modSp">
        <pc:chgData name="睦翔 黃" userId="6156201a6f7615b3" providerId="LiveId" clId="{0C70D2A1-218D-43D8-953A-9B32A624A2F2}" dt="2019-07-21T05:41:32.771" v="573" actId="1076"/>
        <pc:sldMkLst>
          <pc:docMk/>
          <pc:sldMk cId="1229386395" sldId="273"/>
        </pc:sldMkLst>
        <pc:spChg chg="mod">
          <ac:chgData name="睦翔 黃" userId="6156201a6f7615b3" providerId="LiveId" clId="{0C70D2A1-218D-43D8-953A-9B32A624A2F2}" dt="2019-07-21T05:36:06.623" v="461" actId="20577"/>
          <ac:spMkLst>
            <pc:docMk/>
            <pc:sldMk cId="1229386395" sldId="273"/>
            <ac:spMk id="2" creationId="{9D650422-5BD7-4A6F-9EA6-8F1E6DAB1E01}"/>
          </ac:spMkLst>
        </pc:spChg>
        <pc:spChg chg="del">
          <ac:chgData name="睦翔 黃" userId="6156201a6f7615b3" providerId="LiveId" clId="{0C70D2A1-218D-43D8-953A-9B32A624A2F2}" dt="2019-07-21T05:41:30.731" v="571" actId="478"/>
          <ac:spMkLst>
            <pc:docMk/>
            <pc:sldMk cId="1229386395" sldId="273"/>
            <ac:spMk id="3" creationId="{14D41B85-1ECD-457F-B2E1-CAFFAF9AAD51}"/>
          </ac:spMkLst>
        </pc:spChg>
        <pc:picChg chg="add mod">
          <ac:chgData name="睦翔 黃" userId="6156201a6f7615b3" providerId="LiveId" clId="{0C70D2A1-218D-43D8-953A-9B32A624A2F2}" dt="2019-07-21T05:41:32.771" v="573" actId="1076"/>
          <ac:picMkLst>
            <pc:docMk/>
            <pc:sldMk cId="1229386395" sldId="273"/>
            <ac:picMk id="12290" creationId="{18FBD733-F952-4532-9FEF-90AA1D45E419}"/>
          </ac:picMkLst>
        </pc:picChg>
      </pc:sldChg>
      <pc:sldChg chg="addSp delSp modSp">
        <pc:chgData name="睦翔 黃" userId="6156201a6f7615b3" providerId="LiveId" clId="{0C70D2A1-218D-43D8-953A-9B32A624A2F2}" dt="2019-07-21T05:54:30.013" v="585" actId="14100"/>
        <pc:sldMkLst>
          <pc:docMk/>
          <pc:sldMk cId="4177153572" sldId="274"/>
        </pc:sldMkLst>
        <pc:spChg chg="del">
          <ac:chgData name="睦翔 黃" userId="6156201a6f7615b3" providerId="LiveId" clId="{0C70D2A1-218D-43D8-953A-9B32A624A2F2}" dt="2019-07-21T05:53:34.217" v="574" actId="478"/>
          <ac:spMkLst>
            <pc:docMk/>
            <pc:sldMk cId="4177153572" sldId="274"/>
            <ac:spMk id="2" creationId="{96FA422B-4924-4B47-B0C5-973F4AA38B46}"/>
          </ac:spMkLst>
        </pc:spChg>
        <pc:spChg chg="del">
          <ac:chgData name="睦翔 黃" userId="6156201a6f7615b3" providerId="LiveId" clId="{0C70D2A1-218D-43D8-953A-9B32A624A2F2}" dt="2019-07-21T05:53:34.217" v="574" actId="478"/>
          <ac:spMkLst>
            <pc:docMk/>
            <pc:sldMk cId="4177153572" sldId="274"/>
            <ac:spMk id="3" creationId="{D05DFE12-AB3E-4384-B9F6-00144E7929C9}"/>
          </ac:spMkLst>
        </pc:spChg>
        <pc:picChg chg="add mod">
          <ac:chgData name="睦翔 黃" userId="6156201a6f7615b3" providerId="LiveId" clId="{0C70D2A1-218D-43D8-953A-9B32A624A2F2}" dt="2019-07-21T05:53:38.928" v="577" actId="14100"/>
          <ac:picMkLst>
            <pc:docMk/>
            <pc:sldMk cId="4177153572" sldId="274"/>
            <ac:picMk id="4" creationId="{DD495543-C2A8-452D-9047-85583559DDA2}"/>
          </ac:picMkLst>
        </pc:picChg>
        <pc:picChg chg="add mod">
          <ac:chgData name="睦翔 黃" userId="6156201a6f7615b3" providerId="LiveId" clId="{0C70D2A1-218D-43D8-953A-9B32A624A2F2}" dt="2019-07-21T05:54:05.210" v="581" actId="14100"/>
          <ac:picMkLst>
            <pc:docMk/>
            <pc:sldMk cId="4177153572" sldId="274"/>
            <ac:picMk id="5" creationId="{A2799E8C-7E55-4182-B11B-669686045623}"/>
          </ac:picMkLst>
        </pc:picChg>
        <pc:picChg chg="add mod">
          <ac:chgData name="睦翔 黃" userId="6156201a6f7615b3" providerId="LiveId" clId="{0C70D2A1-218D-43D8-953A-9B32A624A2F2}" dt="2019-07-21T05:54:30.013" v="585" actId="14100"/>
          <ac:picMkLst>
            <pc:docMk/>
            <pc:sldMk cId="4177153572" sldId="274"/>
            <ac:picMk id="6" creationId="{662AA0F1-3750-4F0C-B36D-00326693C36F}"/>
          </ac:picMkLst>
        </pc:picChg>
      </pc:sldChg>
      <pc:sldChg chg="addSp delSp modSp add">
        <pc:chgData name="睦翔 黃" userId="6156201a6f7615b3" providerId="LiveId" clId="{0C70D2A1-218D-43D8-953A-9B32A624A2F2}" dt="2019-07-21T04:09:40.525" v="79" actId="1076"/>
        <pc:sldMkLst>
          <pc:docMk/>
          <pc:sldMk cId="2070927108" sldId="275"/>
        </pc:sldMkLst>
        <pc:spChg chg="mod">
          <ac:chgData name="睦翔 黃" userId="6156201a6f7615b3" providerId="LiveId" clId="{0C70D2A1-218D-43D8-953A-9B32A624A2F2}" dt="2019-07-21T04:06:46.673" v="75" actId="1076"/>
          <ac:spMkLst>
            <pc:docMk/>
            <pc:sldMk cId="2070927108" sldId="275"/>
            <ac:spMk id="2" creationId="{2F46AFF5-CB17-465D-8A49-68D1561CAAF8}"/>
          </ac:spMkLst>
        </pc:spChg>
        <pc:spChg chg="del">
          <ac:chgData name="睦翔 黃" userId="6156201a6f7615b3" providerId="LiveId" clId="{0C70D2A1-218D-43D8-953A-9B32A624A2F2}" dt="2019-07-21T04:06:27.855" v="70" actId="478"/>
          <ac:spMkLst>
            <pc:docMk/>
            <pc:sldMk cId="2070927108" sldId="275"/>
            <ac:spMk id="3" creationId="{64F278D3-CCFF-4C66-AE2D-9C2604F78C62}"/>
          </ac:spMkLst>
        </pc:spChg>
        <pc:picChg chg="add mod">
          <ac:chgData name="睦翔 黃" userId="6156201a6f7615b3" providerId="LiveId" clId="{0C70D2A1-218D-43D8-953A-9B32A624A2F2}" dt="2019-07-21T04:09:40.525" v="79" actId="1076"/>
          <ac:picMkLst>
            <pc:docMk/>
            <pc:sldMk cId="2070927108" sldId="275"/>
            <ac:picMk id="4" creationId="{6342F79E-DFA7-4E26-8C0B-9DD444584F09}"/>
          </ac:picMkLst>
        </pc:picChg>
        <pc:picChg chg="add mod">
          <ac:chgData name="睦翔 黃" userId="6156201a6f7615b3" providerId="LiveId" clId="{0C70D2A1-218D-43D8-953A-9B32A624A2F2}" dt="2019-07-21T04:06:50.897" v="77" actId="1076"/>
          <ac:picMkLst>
            <pc:docMk/>
            <pc:sldMk cId="2070927108" sldId="275"/>
            <ac:picMk id="5" creationId="{A1E9E609-3DEF-48FA-AFA8-BA79A3AABB07}"/>
          </ac:picMkLst>
        </pc:picChg>
      </pc:sldChg>
      <pc:sldChg chg="add del">
        <pc:chgData name="睦翔 黃" userId="6156201a6f7615b3" providerId="LiveId" clId="{0C70D2A1-218D-43D8-953A-9B32A624A2F2}" dt="2019-07-21T04:39:18.499" v="100" actId="2696"/>
        <pc:sldMkLst>
          <pc:docMk/>
          <pc:sldMk cId="1606218087" sldId="276"/>
        </pc:sldMkLst>
      </pc:sldChg>
      <pc:sldChg chg="addSp delSp modSp add">
        <pc:chgData name="睦翔 黃" userId="6156201a6f7615b3" providerId="LiveId" clId="{0C70D2A1-218D-43D8-953A-9B32A624A2F2}" dt="2019-07-21T04:44:14.944" v="113" actId="1076"/>
        <pc:sldMkLst>
          <pc:docMk/>
          <pc:sldMk cId="2037493264" sldId="277"/>
        </pc:sldMkLst>
        <pc:spChg chg="del">
          <ac:chgData name="睦翔 黃" userId="6156201a6f7615b3" providerId="LiveId" clId="{0C70D2A1-218D-43D8-953A-9B32A624A2F2}" dt="2019-07-21T04:39:23.062" v="102" actId="478"/>
          <ac:spMkLst>
            <pc:docMk/>
            <pc:sldMk cId="2037493264" sldId="277"/>
            <ac:spMk id="2" creationId="{A4C26252-7C76-4265-B2C5-514AA6D53035}"/>
          </ac:spMkLst>
        </pc:spChg>
        <pc:spChg chg="del">
          <ac:chgData name="睦翔 黃" userId="6156201a6f7615b3" providerId="LiveId" clId="{0C70D2A1-218D-43D8-953A-9B32A624A2F2}" dt="2019-07-21T04:39:23.062" v="102" actId="478"/>
          <ac:spMkLst>
            <pc:docMk/>
            <pc:sldMk cId="2037493264" sldId="277"/>
            <ac:spMk id="3" creationId="{B39FC58D-45E2-47B9-9D3F-A244E1C1C568}"/>
          </ac:spMkLst>
        </pc:spChg>
        <pc:picChg chg="add del mod">
          <ac:chgData name="睦翔 黃" userId="6156201a6f7615b3" providerId="LiveId" clId="{0C70D2A1-218D-43D8-953A-9B32A624A2F2}" dt="2019-07-21T04:44:07.662" v="109" actId="478"/>
          <ac:picMkLst>
            <pc:docMk/>
            <pc:sldMk cId="2037493264" sldId="277"/>
            <ac:picMk id="3074" creationId="{53CD8642-ED6E-49B0-83B7-AA5299010BDA}"/>
          </ac:picMkLst>
        </pc:picChg>
        <pc:picChg chg="add mod">
          <ac:chgData name="睦翔 黃" userId="6156201a6f7615b3" providerId="LiveId" clId="{0C70D2A1-218D-43D8-953A-9B32A624A2F2}" dt="2019-07-21T04:43:57.492" v="108" actId="1076"/>
          <ac:picMkLst>
            <pc:docMk/>
            <pc:sldMk cId="2037493264" sldId="277"/>
            <ac:picMk id="3076" creationId="{09E0BF40-2181-4EE2-A152-FCE0050106B4}"/>
          </ac:picMkLst>
        </pc:picChg>
        <pc:picChg chg="add mod">
          <ac:chgData name="睦翔 黃" userId="6156201a6f7615b3" providerId="LiveId" clId="{0C70D2A1-218D-43D8-953A-9B32A624A2F2}" dt="2019-07-21T04:44:14.944" v="113" actId="1076"/>
          <ac:picMkLst>
            <pc:docMk/>
            <pc:sldMk cId="2037493264" sldId="277"/>
            <ac:picMk id="3078" creationId="{64A633AC-4872-4E32-80C3-A4B9F0185C57}"/>
          </ac:picMkLst>
        </pc:picChg>
      </pc:sldChg>
      <pc:sldChg chg="modSp add">
        <pc:chgData name="睦翔 黃" userId="6156201a6f7615b3" providerId="LiveId" clId="{0C70D2A1-218D-43D8-953A-9B32A624A2F2}" dt="2019-07-21T05:15:14.463" v="425" actId="20577"/>
        <pc:sldMkLst>
          <pc:docMk/>
          <pc:sldMk cId="2246130430" sldId="278"/>
        </pc:sldMkLst>
        <pc:spChg chg="mod">
          <ac:chgData name="睦翔 黃" userId="6156201a6f7615b3" providerId="LiveId" clId="{0C70D2A1-218D-43D8-953A-9B32A624A2F2}" dt="2019-07-21T05:15:14.463" v="425" actId="20577"/>
          <ac:spMkLst>
            <pc:docMk/>
            <pc:sldMk cId="2246130430" sldId="278"/>
            <ac:spMk id="3" creationId="{4AD4288B-3256-4F51-8550-56311FAA9788}"/>
          </ac:spMkLst>
        </pc:spChg>
      </pc:sldChg>
      <pc:sldChg chg="add del">
        <pc:chgData name="睦翔 黃" userId="6156201a6f7615b3" providerId="LiveId" clId="{0C70D2A1-218D-43D8-953A-9B32A624A2F2}" dt="2019-07-21T04:39:20.482" v="101" actId="2696"/>
        <pc:sldMkLst>
          <pc:docMk/>
          <pc:sldMk cId="2623535617" sldId="278"/>
        </pc:sldMkLst>
      </pc:sldChg>
      <pc:sldChg chg="addSp delSp modSp add">
        <pc:chgData name="睦翔 黃" userId="6156201a6f7615b3" providerId="LiveId" clId="{0C70D2A1-218D-43D8-953A-9B32A624A2F2}" dt="2019-07-21T05:41:11.728" v="570" actId="1076"/>
        <pc:sldMkLst>
          <pc:docMk/>
          <pc:sldMk cId="1167251814" sldId="279"/>
        </pc:sldMkLst>
        <pc:spChg chg="mod">
          <ac:chgData name="睦翔 黃" userId="6156201a6f7615b3" providerId="LiveId" clId="{0C70D2A1-218D-43D8-953A-9B32A624A2F2}" dt="2019-07-21T05:41:02.848" v="567" actId="20577"/>
          <ac:spMkLst>
            <pc:docMk/>
            <pc:sldMk cId="1167251814" sldId="279"/>
            <ac:spMk id="2" creationId="{5DF9B3CA-C87F-4B64-BEB0-7D95528C5494}"/>
          </ac:spMkLst>
        </pc:spChg>
        <pc:spChg chg="del">
          <ac:chgData name="睦翔 黃" userId="6156201a6f7615b3" providerId="LiveId" clId="{0C70D2A1-218D-43D8-953A-9B32A624A2F2}" dt="2019-07-21T05:40:59.136" v="564" actId="478"/>
          <ac:spMkLst>
            <pc:docMk/>
            <pc:sldMk cId="1167251814" sldId="279"/>
            <ac:spMk id="3" creationId="{78713ABA-8D90-4B72-88F7-BD8D44E65CCD}"/>
          </ac:spMkLst>
        </pc:spChg>
        <pc:picChg chg="add mod">
          <ac:chgData name="睦翔 黃" userId="6156201a6f7615b3" providerId="LiveId" clId="{0C70D2A1-218D-43D8-953A-9B32A624A2F2}" dt="2019-07-21T05:41:11.728" v="570" actId="1076"/>
          <ac:picMkLst>
            <pc:docMk/>
            <pc:sldMk cId="1167251814" sldId="279"/>
            <ac:picMk id="11266" creationId="{49FECB00-ECEB-4B3E-B111-63341F3B4CAA}"/>
          </ac:picMkLst>
        </pc:picChg>
      </pc:sldChg>
      <pc:sldChg chg="addSp delSp modSp add">
        <pc:chgData name="睦翔 黃" userId="6156201a6f7615b3" providerId="LiveId" clId="{0C70D2A1-218D-43D8-953A-9B32A624A2F2}" dt="2019-07-21T05:55:31.525" v="611"/>
        <pc:sldMkLst>
          <pc:docMk/>
          <pc:sldMk cId="2099128297" sldId="280"/>
        </pc:sldMkLst>
        <pc:spChg chg="del">
          <ac:chgData name="睦翔 黃" userId="6156201a6f7615b3" providerId="LiveId" clId="{0C70D2A1-218D-43D8-953A-9B32A624A2F2}" dt="2019-07-21T05:54:42.921" v="606" actId="478"/>
          <ac:spMkLst>
            <pc:docMk/>
            <pc:sldMk cId="2099128297" sldId="280"/>
            <ac:spMk id="2" creationId="{CDFC360E-8C9D-468E-B010-61A07CA7F360}"/>
          </ac:spMkLst>
        </pc:spChg>
        <pc:spChg chg="del mod">
          <ac:chgData name="睦翔 黃" userId="6156201a6f7615b3" providerId="LiveId" clId="{0C70D2A1-218D-43D8-953A-9B32A624A2F2}" dt="2019-07-21T05:54:44.417" v="607" actId="478"/>
          <ac:spMkLst>
            <pc:docMk/>
            <pc:sldMk cId="2099128297" sldId="280"/>
            <ac:spMk id="3" creationId="{C3EE9191-182F-455A-AA88-FECE28A5BAC2}"/>
          </ac:spMkLst>
        </pc:spChg>
        <pc:spChg chg="add del mod">
          <ac:chgData name="睦翔 黃" userId="6156201a6f7615b3" providerId="LiveId" clId="{0C70D2A1-218D-43D8-953A-9B32A624A2F2}" dt="2019-07-21T05:54:45.986" v="608" actId="478"/>
          <ac:spMkLst>
            <pc:docMk/>
            <pc:sldMk cId="2099128297" sldId="280"/>
            <ac:spMk id="5" creationId="{E479799F-678C-4B39-B86C-883AC50861F8}"/>
          </ac:spMkLst>
        </pc:spChg>
        <pc:picChg chg="add del">
          <ac:chgData name="睦翔 黃" userId="6156201a6f7615b3" providerId="LiveId" clId="{0C70D2A1-218D-43D8-953A-9B32A624A2F2}" dt="2019-07-21T05:55:30.423" v="610" actId="478"/>
          <ac:picMkLst>
            <pc:docMk/>
            <pc:sldMk cId="2099128297" sldId="280"/>
            <ac:picMk id="13314" creationId="{9A4E4E68-F9C8-4FF8-8733-A7FFDC5D84CE}"/>
          </ac:picMkLst>
        </pc:picChg>
        <pc:picChg chg="add">
          <ac:chgData name="睦翔 黃" userId="6156201a6f7615b3" providerId="LiveId" clId="{0C70D2A1-218D-43D8-953A-9B32A624A2F2}" dt="2019-07-21T05:55:31.525" v="611"/>
          <ac:picMkLst>
            <pc:docMk/>
            <pc:sldMk cId="2099128297" sldId="280"/>
            <ac:picMk id="13316" creationId="{953210DD-AD30-44DB-8D06-2AB57D08CE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938B2-4AC7-4DF0-A9A3-FA2A7C3EB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44D3D1-642B-4F36-AFFA-298A11B6D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D59B1-B7E9-44B7-90F3-CA2EC0B6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AAAC-A121-4277-89F1-DD7D3807C7FE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B38B6E-10F2-46F1-9CA5-12C0836C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F45BF4-CD0B-47AA-BE2F-59CF7D9D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62C-CF7C-448D-8FAD-A919D4F36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AD7B2-51BB-404D-B4DF-3833CEF0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AB8531-1AF5-4A74-8FC1-3684601C8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42AB65-6F00-4514-89F8-80474BC9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AAAC-A121-4277-89F1-DD7D3807C7FE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0C763F-8334-48FE-BD7A-EC5CE722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B5EAF2-BF53-450F-9EC7-B4E9B60E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62C-CF7C-448D-8FAD-A919D4F36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35CB0A-225D-4EF6-81CF-D00236FA2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CC7BA5-991F-4738-823E-7B59E4AF0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D95DC3-B825-4134-A093-A2320F53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AAAC-A121-4277-89F1-DD7D3807C7FE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3F14FB-001C-47D6-83C0-172F613D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279D85-7DDF-478B-AF76-4AA2475B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62C-CF7C-448D-8FAD-A919D4F36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62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C2F6BB-D85F-40B1-B102-D237860A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BC3BE-87AB-4489-A765-66ECEC5EC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D4CD3A-564D-485A-9A2C-FB422C2A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AAAC-A121-4277-89F1-DD7D3807C7FE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CF3C7-751E-4310-88C2-EA6E3889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EFF0A5-0DFF-4455-955A-7E408DDB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62C-CF7C-448D-8FAD-A919D4F36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05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2D911-5D13-41C8-AC09-C12687B7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063879-8995-4C1D-AFE9-FE161AD53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F3923F-2E54-43CC-BE3A-6DFAE29D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AAAC-A121-4277-89F1-DD7D3807C7FE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DCDACE-1A31-41AA-A108-F77886EC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DFA297-BBDD-4E51-B38A-876B1415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62C-CF7C-448D-8FAD-A919D4F36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50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24EF8-3EBD-4B3E-87CC-B447D60D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0FB390-92E9-4BCA-ABCB-756B82F58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26EBA2-0F68-4DFA-80A2-A0A401350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444935-755D-4FFE-86D7-17545E86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AAAC-A121-4277-89F1-DD7D3807C7FE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E9DEB-BF2C-4A95-B1F4-AE619C45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1F1413-492F-47EF-805C-8EE2FB59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62C-CF7C-448D-8FAD-A919D4F36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46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FBDAA-9FB3-49B7-B34B-3CE183A5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4054E0-F81D-4D30-A310-20ABF02FA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23225A-4200-482D-A98A-A980F9B3F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9B7024-6873-48FF-AE83-88058050E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109CE2-762C-433D-BFEC-A3BC45E6A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583592-1CC7-447A-AE33-6C10F271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AAAC-A121-4277-89F1-DD7D3807C7FE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803099-F0EF-4A03-A46F-B38091BE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818600-2B4B-4CB5-B2D1-3285F863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62C-CF7C-448D-8FAD-A919D4F36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65CD0-C727-49BA-8EA5-32650B0C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14DB94-916D-4B7B-9C92-C16011C6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AAAC-A121-4277-89F1-DD7D3807C7FE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5B5DC5-E116-4F05-87DC-C466AFA0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C7C30F-F0BD-47B8-9809-6511ACC4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62C-CF7C-448D-8FAD-A919D4F36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5438DF-1709-4BA7-8778-395EC355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AAAC-A121-4277-89F1-DD7D3807C7FE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073157-E528-4CE9-8CCB-18D5B2DF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EEC912-C61E-45E3-99CC-BFA1DE27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62C-CF7C-448D-8FAD-A919D4F36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5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F61D6-B6CF-4C88-8368-7BB86094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6AE4C-F44D-4022-A60B-A6704268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CC4012-0D6B-4C64-945E-DA70C8A4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879750-FE32-4327-9F8E-DA63FBCC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AAAC-A121-4277-89F1-DD7D3807C7FE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D3AC7B-F1D4-4301-9844-14DF4C5F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2289C8-D152-41E0-8BB3-CBB58005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62C-CF7C-448D-8FAD-A919D4F36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63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C859B-EAE9-424A-B6A7-03B85CD8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E11F73-57D2-4ADC-816B-39A06CA85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C5AEBD-D79C-43D3-BF0C-2B2758993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CE4A63-32CF-451C-B5A7-80231E29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AAAC-A121-4277-89F1-DD7D3807C7FE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084963-93DA-4519-83B1-BA66A323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690827-EF7A-4371-9CD5-9081B63E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62C-CF7C-448D-8FAD-A919D4F36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06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2086D4-AF00-474E-8265-A1043F7B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AEA351-056F-471B-96AB-F72E329A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268FAB-5394-42DC-A094-557051749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AAAC-A121-4277-89F1-DD7D3807C7FE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223A1B-141A-4E49-B167-E89683C88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81B2D5-7591-4C86-8CC7-8F4D1949E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962C-CF7C-448D-8FAD-A919D4F36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06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6D1D8-F36F-4588-AC1D-47FDE0F87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Deep Neural network</a:t>
            </a:r>
            <a:br>
              <a:rPr lang="en-US" altLang="zh-TW" dirty="0"/>
            </a:br>
            <a:r>
              <a:rPr lang="en-US" altLang="zh-TW" dirty="0"/>
              <a:t>with </a:t>
            </a:r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72F387-A47D-4A53-A73F-95A2CC332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黃睦翔</a:t>
            </a:r>
          </a:p>
        </p:txBody>
      </p:sp>
    </p:spTree>
    <p:extLst>
      <p:ext uri="{BB962C8B-B14F-4D97-AF65-F5344CB8AC3E}">
        <p14:creationId xmlns:p14="http://schemas.microsoft.com/office/powerpoint/2010/main" val="233218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ãlstmãçåçæå°çµæ">
            <a:extLst>
              <a:ext uri="{FF2B5EF4-FFF2-40B4-BE49-F238E27FC236}">
                <a16:creationId xmlns:a16="http://schemas.microsoft.com/office/drawing/2014/main" id="{5B46CD0D-10E0-4FC9-939F-266FE62C3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0"/>
            <a:ext cx="1078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07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ãgru rnnãçåçæå°çµæ">
            <a:extLst>
              <a:ext uri="{FF2B5EF4-FFF2-40B4-BE49-F238E27FC236}">
                <a16:creationId xmlns:a16="http://schemas.microsoft.com/office/drawing/2014/main" id="{5B34ADC3-05FF-48C9-8BF7-C4E7668AD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28" y="0"/>
            <a:ext cx="9207744" cy="69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8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9ABAD-9BAF-4BAE-AA8F-185481B1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1EAE2A-449A-4825-B9A3-1F906826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Conv2D </a:t>
            </a:r>
          </a:p>
          <a:p>
            <a:pPr lvl="1"/>
            <a:r>
              <a:rPr lang="en-US" altLang="zh-TW" dirty="0"/>
              <a:t>Typical</a:t>
            </a:r>
          </a:p>
          <a:p>
            <a:pPr lvl="1"/>
            <a:r>
              <a:rPr lang="en-US" altLang="zh-TW" dirty="0"/>
              <a:t>Variant</a:t>
            </a:r>
          </a:p>
          <a:p>
            <a:pPr lvl="2"/>
            <a:r>
              <a:rPr lang="en-US" altLang="zh-TW" dirty="0"/>
              <a:t>Dilated</a:t>
            </a:r>
          </a:p>
          <a:p>
            <a:pPr lvl="2"/>
            <a:r>
              <a:rPr lang="en-US" altLang="zh-TW" dirty="0" err="1"/>
              <a:t>Depthwise</a:t>
            </a:r>
            <a:endParaRPr lang="en-US" altLang="zh-TW" dirty="0"/>
          </a:p>
          <a:p>
            <a:pPr lvl="2"/>
            <a:r>
              <a:rPr lang="en-US" altLang="zh-TW" dirty="0" err="1"/>
              <a:t>Seperable</a:t>
            </a:r>
            <a:endParaRPr lang="en-US" altLang="zh-TW" dirty="0"/>
          </a:p>
          <a:p>
            <a:r>
              <a:rPr lang="en-US" altLang="zh-TW" dirty="0"/>
              <a:t>Dimension control</a:t>
            </a:r>
          </a:p>
          <a:p>
            <a:pPr lvl="1"/>
            <a:r>
              <a:rPr lang="en-US" altLang="zh-TW" dirty="0"/>
              <a:t>Pooling</a:t>
            </a:r>
          </a:p>
          <a:p>
            <a:pPr lvl="1"/>
            <a:r>
              <a:rPr lang="en-US" altLang="zh-TW" dirty="0"/>
              <a:t>Upsampling2D</a:t>
            </a:r>
          </a:p>
          <a:p>
            <a:pPr lvl="1"/>
            <a:r>
              <a:rPr lang="en-US" altLang="zh-TW" dirty="0"/>
              <a:t>Conv2Dtranspose</a:t>
            </a:r>
          </a:p>
          <a:p>
            <a:endParaRPr lang="en-US" altLang="zh-TW" dirty="0"/>
          </a:p>
          <a:p>
            <a:r>
              <a:rPr lang="en-US" altLang="zh-TW" dirty="0"/>
              <a:t>Conv1D/Conv3D -&gt; Similar</a:t>
            </a:r>
          </a:p>
          <a:p>
            <a:endParaRPr lang="zh-TW" altLang="en-US" dirty="0"/>
          </a:p>
        </p:txBody>
      </p:sp>
      <p:sp>
        <p:nvSpPr>
          <p:cNvPr id="4" name="AutoShape 2" descr="ãunpooling kerasãçåçæå°çµæ">
            <a:extLst>
              <a:ext uri="{FF2B5EF4-FFF2-40B4-BE49-F238E27FC236}">
                <a16:creationId xmlns:a16="http://schemas.microsoft.com/office/drawing/2014/main" id="{70FEA4F4-6B5E-45A5-84BF-FCE159392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8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miro.medium.com/max/681/1*iuf4vzK3aX0907_kWAHu7A.png">
            <a:extLst>
              <a:ext uri="{FF2B5EF4-FFF2-40B4-BE49-F238E27FC236}">
                <a16:creationId xmlns:a16="http://schemas.microsoft.com/office/drawing/2014/main" id="{9FB324DC-D089-4D45-8A36-D1952D317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911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miro.medium.com/max/658/1*ZCjPUFrB6eHPRi4eyP6aaA.gif">
            <a:extLst>
              <a:ext uri="{FF2B5EF4-FFF2-40B4-BE49-F238E27FC236}">
                <a16:creationId xmlns:a16="http://schemas.microsoft.com/office/drawing/2014/main" id="{B4AF98BD-A9C7-4D9B-950A-3E1E6A8D6D4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62" y="2001705"/>
            <a:ext cx="6652113" cy="485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739B2A6-89CE-449B-A336-73961C5DA7D5}"/>
              </a:ext>
            </a:extLst>
          </p:cNvPr>
          <p:cNvSpPr txBox="1"/>
          <p:nvPr/>
        </p:nvSpPr>
        <p:spPr>
          <a:xfrm>
            <a:off x="6585438" y="597877"/>
            <a:ext cx="42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Typical 2D CNN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35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miro.medium.com/max/875/1*ciDgQEjViWLnCbmX-EeSrA.gif">
            <a:extLst>
              <a:ext uri="{FF2B5EF4-FFF2-40B4-BE49-F238E27FC236}">
                <a16:creationId xmlns:a16="http://schemas.microsoft.com/office/drawing/2014/main" id="{F6A1920C-8E48-4756-A2AA-2CA57503FD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0" y="298938"/>
            <a:ext cx="11133349" cy="626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0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ãcnn stride 2ãçåçæå°çµæ">
            <a:extLst>
              <a:ext uri="{FF2B5EF4-FFF2-40B4-BE49-F238E27FC236}">
                <a16:creationId xmlns:a16="http://schemas.microsoft.com/office/drawing/2014/main" id="{E1BEBCD2-0E3D-4C65-85E7-3E3117C7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78" y="857135"/>
            <a:ext cx="8891221" cy="50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87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FC06FEC-B3E5-42A4-8CE7-5A55EA92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05875" cy="14382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A7DA5F3-11D1-4D70-8BCC-D54293DD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9" y="1131173"/>
            <a:ext cx="6208651" cy="57268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0CB64CE-1DAE-4749-86C9-34DD03795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377" y="1438275"/>
            <a:ext cx="6208651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6FEF0-918D-41C6-A985-69D22A0D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D4288B-3256-4F51-8550-56311FAA9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(batch, 128, 128, 32) 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Conv2D  </a:t>
            </a:r>
            <a:r>
              <a:rPr lang="en-US" altLang="zh-TW" dirty="0">
                <a:sym typeface="Wingdings" panose="05000000000000000000" pitchFamily="2" charset="2"/>
              </a:rPr>
              <a:t>  (batch, 128, 128, 128)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How many filters we need?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613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ãcnn depthwiseãçåçæå°çµæ">
            <a:extLst>
              <a:ext uri="{FF2B5EF4-FFF2-40B4-BE49-F238E27FC236}">
                <a16:creationId xmlns:a16="http://schemas.microsoft.com/office/drawing/2014/main" id="{3897BEB1-5846-447D-869D-71A889050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0"/>
            <a:ext cx="11314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60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7BCA8-CF6F-4ED4-B7CB-6E54227C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Pooling</a:t>
            </a:r>
            <a:endParaRPr lang="zh-TW" altLang="en-US" dirty="0"/>
          </a:p>
        </p:txBody>
      </p:sp>
      <p:pic>
        <p:nvPicPr>
          <p:cNvPr id="9218" name="Picture 2" descr="ãcnn poolingãçåçæå°çµæ">
            <a:extLst>
              <a:ext uri="{FF2B5EF4-FFF2-40B4-BE49-F238E27FC236}">
                <a16:creationId xmlns:a16="http://schemas.microsoft.com/office/drawing/2014/main" id="{DAABB918-C432-49E8-BD5D-A9951345D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65" y="1514110"/>
            <a:ext cx="56769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67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F639D-929A-4A73-8298-0068D0A5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825F9B-EACD-4427-8F25-927D57969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Dense (Fully connected feed forward network)</a:t>
            </a:r>
          </a:p>
          <a:p>
            <a:r>
              <a:rPr lang="en-US" altLang="zh-TW" dirty="0"/>
              <a:t>Build Model</a:t>
            </a:r>
          </a:p>
          <a:p>
            <a:pPr lvl="1"/>
            <a:r>
              <a:rPr lang="en-US" altLang="zh-TW" dirty="0"/>
              <a:t>Sequential</a:t>
            </a:r>
          </a:p>
          <a:p>
            <a:pPr lvl="1"/>
            <a:r>
              <a:rPr lang="en-US" altLang="zh-TW" dirty="0"/>
              <a:t>Functional (Model)</a:t>
            </a:r>
          </a:p>
          <a:p>
            <a:r>
              <a:rPr lang="en-US" altLang="zh-TW" dirty="0"/>
              <a:t>RNN</a:t>
            </a:r>
          </a:p>
          <a:p>
            <a:r>
              <a:rPr lang="en-US" altLang="zh-TW" dirty="0"/>
              <a:t>CNN</a:t>
            </a:r>
          </a:p>
          <a:p>
            <a:pPr lvl="1"/>
            <a:r>
              <a:rPr lang="en-US" altLang="zh-TW" dirty="0"/>
              <a:t>Conv2D/3D</a:t>
            </a:r>
          </a:p>
          <a:p>
            <a:pPr lvl="1"/>
            <a:r>
              <a:rPr lang="en-US" altLang="zh-TW" dirty="0"/>
              <a:t>Variant types</a:t>
            </a:r>
          </a:p>
          <a:p>
            <a:pPr lvl="1"/>
            <a:r>
              <a:rPr lang="en-US" altLang="zh-TW" dirty="0"/>
              <a:t>Pooling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359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9B3CA-C87F-4B64-BEB0-7D95528C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Upsampling2D</a:t>
            </a:r>
            <a:endParaRPr lang="zh-TW" altLang="en-US" dirty="0"/>
          </a:p>
        </p:txBody>
      </p:sp>
      <p:pic>
        <p:nvPicPr>
          <p:cNvPr id="11266" name="Picture 2" descr="ãcnn upsampling2dãçåçæå°çµæ">
            <a:extLst>
              <a:ext uri="{FF2B5EF4-FFF2-40B4-BE49-F238E27FC236}">
                <a16:creationId xmlns:a16="http://schemas.microsoft.com/office/drawing/2014/main" id="{49FECB00-ECEB-4B3E-B111-63341F3B4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420324" y="1493226"/>
            <a:ext cx="8893052" cy="484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251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50422-5BD7-4A6F-9EA6-8F1E6DAB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Conv2Dtranspose</a:t>
            </a:r>
            <a:endParaRPr lang="zh-TW" altLang="en-US" dirty="0"/>
          </a:p>
        </p:txBody>
      </p:sp>
      <p:pic>
        <p:nvPicPr>
          <p:cNvPr id="12290" name="Picture 2" descr="ãcnn upsampling2dãçåçæå°çµæ">
            <a:extLst>
              <a:ext uri="{FF2B5EF4-FFF2-40B4-BE49-F238E27FC236}">
                <a16:creationId xmlns:a16="http://schemas.microsoft.com/office/drawing/2014/main" id="{18FBD733-F952-4532-9FEF-90AA1D45E41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206136"/>
            <a:ext cx="32766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38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D495543-C2A8-452D-9047-85583559D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17323" cy="11009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2799E8C-7E55-4182-B11B-66968604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3191"/>
            <a:ext cx="6114815" cy="58746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2AA0F1-3750-4F0C-B36D-00326693C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815" y="1206077"/>
            <a:ext cx="5975590" cy="123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5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ãthank you gifãçåçæå°çµæ">
            <a:extLst>
              <a:ext uri="{FF2B5EF4-FFF2-40B4-BE49-F238E27FC236}">
                <a16:creationId xmlns:a16="http://schemas.microsoft.com/office/drawing/2014/main" id="{953210DD-AD30-44DB-8D06-2AB57D08CE8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145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12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C26859C-8AFD-44C4-944A-C9B7DF98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5DBAF-4C87-4090-849C-D5731887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6146" y="6157479"/>
            <a:ext cx="3315854" cy="511175"/>
          </a:xfrm>
        </p:spPr>
        <p:txBody>
          <a:bodyPr/>
          <a:lstStyle/>
          <a:p>
            <a:r>
              <a:rPr lang="en-US" altLang="zh-TW" dirty="0">
                <a:hlinkClick r:id="rId3"/>
              </a:rPr>
              <a:t>https://keras.io/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52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8641E-7319-40D9-A4BF-EE4B9E44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Core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DA7D1-85DA-4420-AA7B-34D9CF07C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Dense</a:t>
            </a:r>
          </a:p>
          <a:p>
            <a:r>
              <a:rPr lang="en-US" altLang="zh-TW" dirty="0"/>
              <a:t>Activation</a:t>
            </a:r>
          </a:p>
          <a:p>
            <a:r>
              <a:rPr lang="en-US" altLang="zh-TW" dirty="0"/>
              <a:t>Dropout</a:t>
            </a:r>
          </a:p>
          <a:p>
            <a:r>
              <a:rPr lang="en-US" altLang="zh-TW" dirty="0"/>
              <a:t>Flatten</a:t>
            </a:r>
          </a:p>
          <a:p>
            <a:r>
              <a:rPr lang="en-US" altLang="zh-TW" dirty="0"/>
              <a:t>Input</a:t>
            </a:r>
          </a:p>
          <a:p>
            <a:r>
              <a:rPr lang="en-US" altLang="zh-TW" dirty="0"/>
              <a:t>Permute</a:t>
            </a:r>
          </a:p>
          <a:p>
            <a:r>
              <a:rPr lang="en-US" altLang="zh-TW" dirty="0"/>
              <a:t>……….</a:t>
            </a:r>
            <a:endParaRPr lang="zh-TW" altLang="en-US" dirty="0"/>
          </a:p>
        </p:txBody>
      </p:sp>
      <p:pic>
        <p:nvPicPr>
          <p:cNvPr id="1026" name="Picture 2" descr="ãfully connected feedforward networkãçåçæå°çµæ">
            <a:extLst>
              <a:ext uri="{FF2B5EF4-FFF2-40B4-BE49-F238E27FC236}">
                <a16:creationId xmlns:a16="http://schemas.microsoft.com/office/drawing/2014/main" id="{026F0CF1-6661-4C92-8055-FF9223259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60" y="1027906"/>
            <a:ext cx="6643584" cy="46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38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FE423-F291-4949-AA17-2014AFB9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173943-FC14-4DA5-A882-2EAB25C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Sequential</a:t>
            </a:r>
          </a:p>
          <a:p>
            <a:pPr lvl="1"/>
            <a:r>
              <a:rPr lang="en-US" altLang="zh-TW" dirty="0"/>
              <a:t>Easy</a:t>
            </a:r>
          </a:p>
          <a:p>
            <a:pPr lvl="1"/>
            <a:r>
              <a:rPr lang="en-US" altLang="zh-TW" dirty="0"/>
              <a:t>But not so flexible</a:t>
            </a:r>
          </a:p>
          <a:p>
            <a:r>
              <a:rPr lang="en-US" altLang="zh-TW" dirty="0"/>
              <a:t>Functional (Model)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Good!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07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6AFF5-CB17-465D-8A49-68D1561C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77" y="0"/>
            <a:ext cx="10515600" cy="1325563"/>
          </a:xfrm>
        </p:spPr>
        <p:txBody>
          <a:bodyPr/>
          <a:lstStyle/>
          <a:p>
            <a:r>
              <a:rPr lang="en-US" altLang="zh-TW" dirty="0"/>
              <a:t>Dense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42F79E-DFA7-4E26-8C0B-9DD44458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94" y="1077180"/>
            <a:ext cx="8515350" cy="13906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E9E609-3DEF-48FA-AFA8-BA79A3AAB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94" y="2467830"/>
            <a:ext cx="85915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2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272F7-31D0-42CE-AB32-633EA204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456" y="5500557"/>
            <a:ext cx="1408544" cy="1325563"/>
          </a:xfrm>
        </p:spPr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C193E6-8335-43D9-BCAD-55ECBEBCD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3" y="0"/>
            <a:ext cx="7014836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AC0B3D-D362-4600-A47A-D6EEB376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73" y="31880"/>
            <a:ext cx="6726527" cy="227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4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97068C5-79DC-4432-95AF-BCD1C2D8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17830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0BAD5C-D5B4-4F93-B466-8768214F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255" y="0"/>
            <a:ext cx="6414745" cy="48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ãtanhãçåçæå°çµæ">
            <a:extLst>
              <a:ext uri="{FF2B5EF4-FFF2-40B4-BE49-F238E27FC236}">
                <a16:creationId xmlns:a16="http://schemas.microsoft.com/office/drawing/2014/main" id="{09E0BF40-2181-4EE2-A152-FCE005010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654" y="5387934"/>
            <a:ext cx="2271346" cy="14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ãlstmãçåçæå°çµæ">
            <a:extLst>
              <a:ext uri="{FF2B5EF4-FFF2-40B4-BE49-F238E27FC236}">
                <a16:creationId xmlns:a16="http://schemas.microsoft.com/office/drawing/2014/main" id="{64A633AC-4872-4E32-80C3-A4B9F0185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2" y="240323"/>
            <a:ext cx="9799252" cy="661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49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111</Words>
  <Application>Microsoft Office PowerPoint</Application>
  <PresentationFormat>寬螢幕</PresentationFormat>
  <Paragraphs>49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佈景主題</vt:lpstr>
      <vt:lpstr>Deep Neural network with Keras</vt:lpstr>
      <vt:lpstr>Outline</vt:lpstr>
      <vt:lpstr>PowerPoint 簡報</vt:lpstr>
      <vt:lpstr>Core layer</vt:lpstr>
      <vt:lpstr>Create Model</vt:lpstr>
      <vt:lpstr>Dense</vt:lpstr>
      <vt:lpstr>RNN</vt:lpstr>
      <vt:lpstr>PowerPoint 簡報</vt:lpstr>
      <vt:lpstr>PowerPoint 簡報</vt:lpstr>
      <vt:lpstr>PowerPoint 簡報</vt:lpstr>
      <vt:lpstr>PowerPoint 簡報</vt:lpstr>
      <vt:lpstr>CNN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Pooling</vt:lpstr>
      <vt:lpstr>Upsampling2D</vt:lpstr>
      <vt:lpstr>Conv2Dtranspose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 with Keras</dc:title>
  <dc:creator>睦翔 黃</dc:creator>
  <cp:lastModifiedBy>睦翔 黃</cp:lastModifiedBy>
  <cp:revision>2</cp:revision>
  <dcterms:created xsi:type="dcterms:W3CDTF">2019-07-21T02:35:22Z</dcterms:created>
  <dcterms:modified xsi:type="dcterms:W3CDTF">2019-07-21T05:55:33Z</dcterms:modified>
</cp:coreProperties>
</file>