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1F0E0-0398-4EAB-B04D-CF138A648BA2}" v="3" dt="2024-07-29T11:46:56.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59" d="100"/>
          <a:sy n="59" d="100"/>
        </p:scale>
        <p:origin x="8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Wilson" userId="203d3ef4-d734-4f65-9b33-be6bf1b3a639" providerId="ADAL" clId="{06C1F0E0-0398-4EAB-B04D-CF138A648BA2}"/>
    <pc:docChg chg="custSel modSld">
      <pc:chgData name="Sophie Wilson" userId="203d3ef4-d734-4f65-9b33-be6bf1b3a639" providerId="ADAL" clId="{06C1F0E0-0398-4EAB-B04D-CF138A648BA2}" dt="2024-07-29T11:59:03.388" v="712" actId="1076"/>
      <pc:docMkLst>
        <pc:docMk/>
      </pc:docMkLst>
      <pc:sldChg chg="addSp modSp mod">
        <pc:chgData name="Sophie Wilson" userId="203d3ef4-d734-4f65-9b33-be6bf1b3a639" providerId="ADAL" clId="{06C1F0E0-0398-4EAB-B04D-CF138A648BA2}" dt="2024-07-29T11:47:03.524" v="261" actId="20577"/>
        <pc:sldMkLst>
          <pc:docMk/>
          <pc:sldMk cId="3738445350" sldId="256"/>
        </pc:sldMkLst>
        <pc:spChg chg="mod">
          <ac:chgData name="Sophie Wilson" userId="203d3ef4-d734-4f65-9b33-be6bf1b3a639" providerId="ADAL" clId="{06C1F0E0-0398-4EAB-B04D-CF138A648BA2}" dt="2024-07-29T11:46:52.810" v="254" actId="1076"/>
          <ac:spMkLst>
            <pc:docMk/>
            <pc:sldMk cId="3738445350" sldId="256"/>
            <ac:spMk id="6" creationId="{CF19A9AA-3EE3-F8F1-EA7A-72EABBC7EFB9}"/>
          </ac:spMkLst>
        </pc:spChg>
        <pc:spChg chg="add mod">
          <ac:chgData name="Sophie Wilson" userId="203d3ef4-d734-4f65-9b33-be6bf1b3a639" providerId="ADAL" clId="{06C1F0E0-0398-4EAB-B04D-CF138A648BA2}" dt="2024-07-29T11:47:03.524" v="261" actId="20577"/>
          <ac:spMkLst>
            <pc:docMk/>
            <pc:sldMk cId="3738445350" sldId="256"/>
            <ac:spMk id="13" creationId="{994BFE5F-9D22-CC28-0C35-D6618021DB43}"/>
          </ac:spMkLst>
        </pc:spChg>
      </pc:sldChg>
      <pc:sldChg chg="addSp modSp mod">
        <pc:chgData name="Sophie Wilson" userId="203d3ef4-d734-4f65-9b33-be6bf1b3a639" providerId="ADAL" clId="{06C1F0E0-0398-4EAB-B04D-CF138A648BA2}" dt="2024-07-29T11:50:44.967" v="319" actId="692"/>
        <pc:sldMkLst>
          <pc:docMk/>
          <pc:sldMk cId="2365960754" sldId="257"/>
        </pc:sldMkLst>
        <pc:spChg chg="mod">
          <ac:chgData name="Sophie Wilson" userId="203d3ef4-d734-4f65-9b33-be6bf1b3a639" providerId="ADAL" clId="{06C1F0E0-0398-4EAB-B04D-CF138A648BA2}" dt="2024-07-29T11:44:58.743" v="44" actId="1076"/>
          <ac:spMkLst>
            <pc:docMk/>
            <pc:sldMk cId="2365960754" sldId="257"/>
            <ac:spMk id="23" creationId="{EF2EE8A2-3F47-E90F-5496-D6FBB3FEB6D6}"/>
          </ac:spMkLst>
        </pc:spChg>
        <pc:spChg chg="mod">
          <ac:chgData name="Sophie Wilson" userId="203d3ef4-d734-4f65-9b33-be6bf1b3a639" providerId="ADAL" clId="{06C1F0E0-0398-4EAB-B04D-CF138A648BA2}" dt="2024-07-29T11:44:58.743" v="44" actId="1076"/>
          <ac:spMkLst>
            <pc:docMk/>
            <pc:sldMk cId="2365960754" sldId="257"/>
            <ac:spMk id="24" creationId="{7E6BCB1F-D834-DDE0-B4F4-01FA00634889}"/>
          </ac:spMkLst>
        </pc:spChg>
        <pc:spChg chg="mod">
          <ac:chgData name="Sophie Wilson" userId="203d3ef4-d734-4f65-9b33-be6bf1b3a639" providerId="ADAL" clId="{06C1F0E0-0398-4EAB-B04D-CF138A648BA2}" dt="2024-07-29T11:44:58.743" v="44" actId="1076"/>
          <ac:spMkLst>
            <pc:docMk/>
            <pc:sldMk cId="2365960754" sldId="257"/>
            <ac:spMk id="25" creationId="{20369765-4FAB-95A3-F420-CA7BF2BDCCB1}"/>
          </ac:spMkLst>
        </pc:spChg>
        <pc:spChg chg="mod">
          <ac:chgData name="Sophie Wilson" userId="203d3ef4-d734-4f65-9b33-be6bf1b3a639" providerId="ADAL" clId="{06C1F0E0-0398-4EAB-B04D-CF138A648BA2}" dt="2024-07-29T11:44:58.743" v="44" actId="1076"/>
          <ac:spMkLst>
            <pc:docMk/>
            <pc:sldMk cId="2365960754" sldId="257"/>
            <ac:spMk id="26" creationId="{D50A3180-E4AD-C4D7-5B2F-FB4495C18B69}"/>
          </ac:spMkLst>
        </pc:spChg>
        <pc:spChg chg="mod">
          <ac:chgData name="Sophie Wilson" userId="203d3ef4-d734-4f65-9b33-be6bf1b3a639" providerId="ADAL" clId="{06C1F0E0-0398-4EAB-B04D-CF138A648BA2}" dt="2024-07-29T11:44:58.743" v="44" actId="1076"/>
          <ac:spMkLst>
            <pc:docMk/>
            <pc:sldMk cId="2365960754" sldId="257"/>
            <ac:spMk id="27" creationId="{C192A430-3495-D0B0-C3E2-F3D7033F29EB}"/>
          </ac:spMkLst>
        </pc:spChg>
        <pc:spChg chg="mod">
          <ac:chgData name="Sophie Wilson" userId="203d3ef4-d734-4f65-9b33-be6bf1b3a639" providerId="ADAL" clId="{06C1F0E0-0398-4EAB-B04D-CF138A648BA2}" dt="2024-07-29T11:44:58.743" v="44" actId="1076"/>
          <ac:spMkLst>
            <pc:docMk/>
            <pc:sldMk cId="2365960754" sldId="257"/>
            <ac:spMk id="28" creationId="{19B5D7BF-7A21-ACA5-6714-322C432DAE54}"/>
          </ac:spMkLst>
        </pc:spChg>
        <pc:spChg chg="add mod">
          <ac:chgData name="Sophie Wilson" userId="203d3ef4-d734-4f65-9b33-be6bf1b3a639" providerId="ADAL" clId="{06C1F0E0-0398-4EAB-B04D-CF138A648BA2}" dt="2024-07-29T11:44:58.743" v="44" actId="1076"/>
          <ac:spMkLst>
            <pc:docMk/>
            <pc:sldMk cId="2365960754" sldId="257"/>
            <ac:spMk id="29" creationId="{306D1E99-B6D9-56DB-CC11-6000D7611092}"/>
          </ac:spMkLst>
        </pc:spChg>
        <pc:spChg chg="add mod">
          <ac:chgData name="Sophie Wilson" userId="203d3ef4-d734-4f65-9b33-be6bf1b3a639" providerId="ADAL" clId="{06C1F0E0-0398-4EAB-B04D-CF138A648BA2}" dt="2024-07-29T11:44:58.743" v="44" actId="1076"/>
          <ac:spMkLst>
            <pc:docMk/>
            <pc:sldMk cId="2365960754" sldId="257"/>
            <ac:spMk id="30" creationId="{28D01991-79D6-4555-654A-7F37E3A0B738}"/>
          </ac:spMkLst>
        </pc:spChg>
        <pc:spChg chg="add mod">
          <ac:chgData name="Sophie Wilson" userId="203d3ef4-d734-4f65-9b33-be6bf1b3a639" providerId="ADAL" clId="{06C1F0E0-0398-4EAB-B04D-CF138A648BA2}" dt="2024-07-29T11:50:44.967" v="319" actId="692"/>
          <ac:spMkLst>
            <pc:docMk/>
            <pc:sldMk cId="2365960754" sldId="257"/>
            <ac:spMk id="31" creationId="{869DB5A6-8C95-CDBE-B1D4-E7698500704F}"/>
          </ac:spMkLst>
        </pc:spChg>
      </pc:sldChg>
      <pc:sldChg chg="modSp mod">
        <pc:chgData name="Sophie Wilson" userId="203d3ef4-d734-4f65-9b33-be6bf1b3a639" providerId="ADAL" clId="{06C1F0E0-0398-4EAB-B04D-CF138A648BA2}" dt="2024-07-29T11:38:56.239" v="3" actId="20577"/>
        <pc:sldMkLst>
          <pc:docMk/>
          <pc:sldMk cId="515655645" sldId="258"/>
        </pc:sldMkLst>
        <pc:spChg chg="mod">
          <ac:chgData name="Sophie Wilson" userId="203d3ef4-d734-4f65-9b33-be6bf1b3a639" providerId="ADAL" clId="{06C1F0E0-0398-4EAB-B04D-CF138A648BA2}" dt="2024-07-29T11:38:46.345" v="0" actId="1076"/>
          <ac:spMkLst>
            <pc:docMk/>
            <pc:sldMk cId="515655645" sldId="258"/>
            <ac:spMk id="6" creationId="{AF845D9F-D9F5-C085-12DD-DFC075A7F4E7}"/>
          </ac:spMkLst>
        </pc:spChg>
        <pc:spChg chg="mod">
          <ac:chgData name="Sophie Wilson" userId="203d3ef4-d734-4f65-9b33-be6bf1b3a639" providerId="ADAL" clId="{06C1F0E0-0398-4EAB-B04D-CF138A648BA2}" dt="2024-07-29T11:38:56.239" v="3" actId="20577"/>
          <ac:spMkLst>
            <pc:docMk/>
            <pc:sldMk cId="515655645" sldId="258"/>
            <ac:spMk id="8" creationId="{72663FE3-FF37-79BF-4D69-CBEC6BB1D132}"/>
          </ac:spMkLst>
        </pc:spChg>
      </pc:sldChg>
      <pc:sldChg chg="addSp delSp modSp mod">
        <pc:chgData name="Sophie Wilson" userId="203d3ef4-d734-4f65-9b33-be6bf1b3a639" providerId="ADAL" clId="{06C1F0E0-0398-4EAB-B04D-CF138A648BA2}" dt="2024-07-29T11:59:03.388" v="712" actId="1076"/>
        <pc:sldMkLst>
          <pc:docMk/>
          <pc:sldMk cId="372642240" sldId="259"/>
        </pc:sldMkLst>
        <pc:spChg chg="del">
          <ac:chgData name="Sophie Wilson" userId="203d3ef4-d734-4f65-9b33-be6bf1b3a639" providerId="ADAL" clId="{06C1F0E0-0398-4EAB-B04D-CF138A648BA2}" dt="2024-07-29T11:45:12.332" v="45" actId="478"/>
          <ac:spMkLst>
            <pc:docMk/>
            <pc:sldMk cId="372642240" sldId="259"/>
            <ac:spMk id="2" creationId="{6D20EBD1-0D7E-A438-A7CB-777F3F4A87CB}"/>
          </ac:spMkLst>
        </pc:spChg>
        <pc:spChg chg="add mod">
          <ac:chgData name="Sophie Wilson" userId="203d3ef4-d734-4f65-9b33-be6bf1b3a639" providerId="ADAL" clId="{06C1F0E0-0398-4EAB-B04D-CF138A648BA2}" dt="2024-07-29T11:55:13.438" v="708" actId="20577"/>
          <ac:spMkLst>
            <pc:docMk/>
            <pc:sldMk cId="372642240" sldId="259"/>
            <ac:spMk id="4" creationId="{4A999DC3-3BD4-BEA0-8C0F-6D6CB8F9B384}"/>
          </ac:spMkLst>
        </pc:spChg>
        <pc:spChg chg="add mod">
          <ac:chgData name="Sophie Wilson" userId="203d3ef4-d734-4f65-9b33-be6bf1b3a639" providerId="ADAL" clId="{06C1F0E0-0398-4EAB-B04D-CF138A648BA2}" dt="2024-07-29T11:59:03.388" v="712" actId="1076"/>
          <ac:spMkLst>
            <pc:docMk/>
            <pc:sldMk cId="372642240" sldId="259"/>
            <ac:spMk id="6" creationId="{CD0A61BF-2347-F0CB-CAFE-ED80E228A7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EEEE-44A5-8C64-FEFF-5C1022A199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152FCC-F005-731C-3B3E-D46D8078F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EE80F7-C9E8-7BEC-3B04-77020AFA5399}"/>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5" name="Footer Placeholder 4">
            <a:extLst>
              <a:ext uri="{FF2B5EF4-FFF2-40B4-BE49-F238E27FC236}">
                <a16:creationId xmlns:a16="http://schemas.microsoft.com/office/drawing/2014/main" id="{98A96A42-31C7-BAB3-B03F-8CD6A54753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5B03D2-34FE-B34B-0F0C-92BA44C5B04D}"/>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142646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7A5A-B804-283F-188D-5CA7E99361B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C5C91C-0E77-C616-C534-032CD7F46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5E2CA1-F43E-B55E-7256-B4E1542E659B}"/>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5" name="Footer Placeholder 4">
            <a:extLst>
              <a:ext uri="{FF2B5EF4-FFF2-40B4-BE49-F238E27FC236}">
                <a16:creationId xmlns:a16="http://schemas.microsoft.com/office/drawing/2014/main" id="{81038210-21EE-7AD1-5E16-3A05A86C03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5A9B80-16F6-A021-FE57-E63F17EB0C46}"/>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239357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2C8E80-1883-10C6-C94A-C88A8C1F69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865F29-EAE4-60E6-0DF0-83350D183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05CDAB-99F3-36E8-5A54-3BB2DBEAD56F}"/>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5" name="Footer Placeholder 4">
            <a:extLst>
              <a:ext uri="{FF2B5EF4-FFF2-40B4-BE49-F238E27FC236}">
                <a16:creationId xmlns:a16="http://schemas.microsoft.com/office/drawing/2014/main" id="{000582C7-0F97-1EF3-E255-FB50F2F990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0B10DD-44D3-4AE1-AE9D-FE5FA3EBA10E}"/>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201191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70D6-4433-CAC9-E476-D408D016B4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5864A4-DAE3-BE9B-0B43-A0A0EDE784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C8164E-53CC-3755-15DA-67BE5694B2B0}"/>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5" name="Footer Placeholder 4">
            <a:extLst>
              <a:ext uri="{FF2B5EF4-FFF2-40B4-BE49-F238E27FC236}">
                <a16:creationId xmlns:a16="http://schemas.microsoft.com/office/drawing/2014/main" id="{B4DDDB1B-9967-4828-8732-CFD4A500D4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8C068F-4CDD-D627-8CCD-A5F0AE61AABC}"/>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50237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0A1C-3AF3-147A-70D3-2D9C098A5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C8862F-9C3D-E0A8-F83A-E7134F9C19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4CC3B-281A-0E6E-04BC-7A25ECCBAE4A}"/>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5" name="Footer Placeholder 4">
            <a:extLst>
              <a:ext uri="{FF2B5EF4-FFF2-40B4-BE49-F238E27FC236}">
                <a16:creationId xmlns:a16="http://schemas.microsoft.com/office/drawing/2014/main" id="{6CF61B99-1046-5CFC-CF85-41348D65E7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DC915F-3B87-21B8-8F7A-AED4DDFA2557}"/>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30713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A9FB-FD26-5626-EBFA-C969C98EF7F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2BBD45-A747-865D-0AD3-0228BACD1F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50129D-F855-1F9B-912D-6D60B9B61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32987C-0EC2-DF5B-FCF4-BAD940E67FB1}"/>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6" name="Footer Placeholder 5">
            <a:extLst>
              <a:ext uri="{FF2B5EF4-FFF2-40B4-BE49-F238E27FC236}">
                <a16:creationId xmlns:a16="http://schemas.microsoft.com/office/drawing/2014/main" id="{C3E4169B-ADBC-BE48-E1E3-B6F4CC96E2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20C3D4-C521-5B2E-6AF8-3AB90D9CAF84}"/>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213691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ABB6-4C59-E470-2A88-762E67D2CDB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BA479C-A135-BCDA-1F14-F6E8AFD97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FCBF7-8A38-A2E3-980E-D0E471106B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8CEE3C3-F779-5678-691D-AB9F0D206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E91FD7-E550-3A3D-6155-37B2A403BD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2AD754-3B6A-6C78-7E91-D17CAFE620D3}"/>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8" name="Footer Placeholder 7">
            <a:extLst>
              <a:ext uri="{FF2B5EF4-FFF2-40B4-BE49-F238E27FC236}">
                <a16:creationId xmlns:a16="http://schemas.microsoft.com/office/drawing/2014/main" id="{41CEB676-90EF-46F0-56AB-1B10CD900A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CA5204B-C528-15E0-BA04-990D8D19F986}"/>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227165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8C121-2B6E-E5D5-2A90-C8997877EEE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4AF7F5-437B-6783-9DBC-D73B5467C65A}"/>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4" name="Footer Placeholder 3">
            <a:extLst>
              <a:ext uri="{FF2B5EF4-FFF2-40B4-BE49-F238E27FC236}">
                <a16:creationId xmlns:a16="http://schemas.microsoft.com/office/drawing/2014/main" id="{06B174CE-D942-E509-EDA4-6A8F15D5CB1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542303-2CB2-2604-D5D7-ED70B21B87DC}"/>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228371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AB147A-AC28-7543-91D9-0BE12BA0B506}"/>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3" name="Footer Placeholder 2">
            <a:extLst>
              <a:ext uri="{FF2B5EF4-FFF2-40B4-BE49-F238E27FC236}">
                <a16:creationId xmlns:a16="http://schemas.microsoft.com/office/drawing/2014/main" id="{3EB93F9D-86B2-0E92-770A-89DA4FD58E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813668-C683-0FDA-7737-BE193E6DF1F1}"/>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56069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0E1B-B273-F244-7A75-025D2C3D4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7530FB6-8612-95F9-7C2F-459EF150A4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DCDA9D-C663-EDFB-1FE1-AB9399292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4D3B4-D765-E44B-3212-051ABDFCBF9A}"/>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6" name="Footer Placeholder 5">
            <a:extLst>
              <a:ext uri="{FF2B5EF4-FFF2-40B4-BE49-F238E27FC236}">
                <a16:creationId xmlns:a16="http://schemas.microsoft.com/office/drawing/2014/main" id="{A650F39F-504A-89D2-FA32-66BF78E7DE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C08618-2031-FA98-4049-1DCFBA2C53BF}"/>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72934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6B48-62C8-903C-B825-7C9C8E67C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86B242-16CE-FF15-35AB-166C439FB5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9C4986-D920-EED6-CD3C-006BE7C1C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A54AB-230C-8B89-50A4-4FA09A8FAA57}"/>
              </a:ext>
            </a:extLst>
          </p:cNvPr>
          <p:cNvSpPr>
            <a:spLocks noGrp="1"/>
          </p:cNvSpPr>
          <p:nvPr>
            <p:ph type="dt" sz="half" idx="10"/>
          </p:nvPr>
        </p:nvSpPr>
        <p:spPr/>
        <p:txBody>
          <a:bodyPr/>
          <a:lstStyle/>
          <a:p>
            <a:fld id="{E5B7B792-FC26-46F0-8BF4-A88D66664318}" type="datetimeFigureOut">
              <a:rPr lang="en-GB" smtClean="0"/>
              <a:t>29/07/2024</a:t>
            </a:fld>
            <a:endParaRPr lang="en-GB"/>
          </a:p>
        </p:txBody>
      </p:sp>
      <p:sp>
        <p:nvSpPr>
          <p:cNvPr id="6" name="Footer Placeholder 5">
            <a:extLst>
              <a:ext uri="{FF2B5EF4-FFF2-40B4-BE49-F238E27FC236}">
                <a16:creationId xmlns:a16="http://schemas.microsoft.com/office/drawing/2014/main" id="{F53C2C9B-FA4C-4285-F4E6-7CE4FB494C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B69925-13DD-F25C-5ED9-80A5BCDD5228}"/>
              </a:ext>
            </a:extLst>
          </p:cNvPr>
          <p:cNvSpPr>
            <a:spLocks noGrp="1"/>
          </p:cNvSpPr>
          <p:nvPr>
            <p:ph type="sldNum" sz="quarter" idx="12"/>
          </p:nvPr>
        </p:nvSpPr>
        <p:spPr/>
        <p:txBody>
          <a:bodyPr/>
          <a:lstStyle/>
          <a:p>
            <a:fld id="{DD58F0AE-E9EB-4277-A5D6-ABB623FAAEBF}" type="slidenum">
              <a:rPr lang="en-GB" smtClean="0"/>
              <a:t>‹#›</a:t>
            </a:fld>
            <a:endParaRPr lang="en-GB"/>
          </a:p>
        </p:txBody>
      </p:sp>
    </p:spTree>
    <p:extLst>
      <p:ext uri="{BB962C8B-B14F-4D97-AF65-F5344CB8AC3E}">
        <p14:creationId xmlns:p14="http://schemas.microsoft.com/office/powerpoint/2010/main" val="3835289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0B97C-35E9-259B-B331-4F12A5B1F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9F7851-EF8C-ED10-3650-CB2A29FEE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BD3EFD-13C7-7C50-B06C-05C9F4DDF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B7B792-FC26-46F0-8BF4-A88D66664318}" type="datetimeFigureOut">
              <a:rPr lang="en-GB" smtClean="0"/>
              <a:t>29/07/2024</a:t>
            </a:fld>
            <a:endParaRPr lang="en-GB"/>
          </a:p>
        </p:txBody>
      </p:sp>
      <p:sp>
        <p:nvSpPr>
          <p:cNvPr id="5" name="Footer Placeholder 4">
            <a:extLst>
              <a:ext uri="{FF2B5EF4-FFF2-40B4-BE49-F238E27FC236}">
                <a16:creationId xmlns:a16="http://schemas.microsoft.com/office/drawing/2014/main" id="{14C84954-B437-2B2A-EC3F-3813AFEF9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D67EB45-529F-231D-56BC-65D75F2E8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58F0AE-E9EB-4277-A5D6-ABB623FAAEBF}" type="slidenum">
              <a:rPr lang="en-GB" smtClean="0"/>
              <a:t>‹#›</a:t>
            </a:fld>
            <a:endParaRPr lang="en-GB"/>
          </a:p>
        </p:txBody>
      </p:sp>
    </p:spTree>
    <p:extLst>
      <p:ext uri="{BB962C8B-B14F-4D97-AF65-F5344CB8AC3E}">
        <p14:creationId xmlns:p14="http://schemas.microsoft.com/office/powerpoint/2010/main" val="1770541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72948E5-CA82-8931-3195-4DB76099342C}"/>
              </a:ext>
            </a:extLst>
          </p:cNvPr>
          <p:cNvSpPr/>
          <p:nvPr/>
        </p:nvSpPr>
        <p:spPr>
          <a:xfrm>
            <a:off x="3374571" y="3102429"/>
            <a:ext cx="5660572" cy="1175657"/>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Customize</a:t>
            </a:r>
          </a:p>
        </p:txBody>
      </p:sp>
      <p:sp>
        <p:nvSpPr>
          <p:cNvPr id="6" name="TextBox 5">
            <a:extLst>
              <a:ext uri="{FF2B5EF4-FFF2-40B4-BE49-F238E27FC236}">
                <a16:creationId xmlns:a16="http://schemas.microsoft.com/office/drawing/2014/main" id="{CF19A9AA-3EE3-F8F1-EA7A-72EABBC7EFB9}"/>
              </a:ext>
            </a:extLst>
          </p:cNvPr>
          <p:cNvSpPr txBox="1"/>
          <p:nvPr/>
        </p:nvSpPr>
        <p:spPr>
          <a:xfrm>
            <a:off x="3374571" y="364515"/>
            <a:ext cx="5660572" cy="707886"/>
          </a:xfrm>
          <a:prstGeom prst="rect">
            <a:avLst/>
          </a:prstGeom>
          <a:noFill/>
        </p:spPr>
        <p:txBody>
          <a:bodyPr wrap="square" rtlCol="0">
            <a:spAutoFit/>
          </a:bodyPr>
          <a:lstStyle/>
          <a:p>
            <a:pPr algn="ctr"/>
            <a:r>
              <a:rPr lang="en-GB" sz="4000" dirty="0">
                <a:latin typeface="ADLaM Display" panose="020F0502020204030204" pitchFamily="2" charset="0"/>
                <a:ea typeface="ADLaM Display" panose="020F0502020204030204" pitchFamily="2" charset="0"/>
                <a:cs typeface="ADLaM Display" panose="020F0502020204030204" pitchFamily="2" charset="0"/>
              </a:rPr>
              <a:t>Ball-Bounce Program</a:t>
            </a:r>
          </a:p>
        </p:txBody>
      </p:sp>
      <p:sp>
        <p:nvSpPr>
          <p:cNvPr id="7" name="TextBox 6">
            <a:extLst>
              <a:ext uri="{FF2B5EF4-FFF2-40B4-BE49-F238E27FC236}">
                <a16:creationId xmlns:a16="http://schemas.microsoft.com/office/drawing/2014/main" id="{981BC222-7879-E539-301E-8B6327373615}"/>
              </a:ext>
            </a:extLst>
          </p:cNvPr>
          <p:cNvSpPr txBox="1"/>
          <p:nvPr/>
        </p:nvSpPr>
        <p:spPr>
          <a:xfrm>
            <a:off x="9535886" y="6389915"/>
            <a:ext cx="2553263" cy="369332"/>
          </a:xfrm>
          <a:prstGeom prst="rect">
            <a:avLst/>
          </a:prstGeom>
          <a:noFill/>
        </p:spPr>
        <p:txBody>
          <a:bodyPr wrap="none" rtlCol="0">
            <a:spAutoFit/>
          </a:bodyPr>
          <a:lstStyle/>
          <a:p>
            <a:r>
              <a:rPr lang="en-GB" dirty="0"/>
              <a:t>Made by: Sophie Wilson</a:t>
            </a:r>
          </a:p>
        </p:txBody>
      </p:sp>
      <p:sp>
        <p:nvSpPr>
          <p:cNvPr id="8" name="Rectangle: Rounded Corners 7">
            <a:extLst>
              <a:ext uri="{FF2B5EF4-FFF2-40B4-BE49-F238E27FC236}">
                <a16:creationId xmlns:a16="http://schemas.microsoft.com/office/drawing/2014/main" id="{0BE234B7-4CA2-C343-831E-885CA99CEA2A}"/>
              </a:ext>
            </a:extLst>
          </p:cNvPr>
          <p:cNvSpPr/>
          <p:nvPr/>
        </p:nvSpPr>
        <p:spPr>
          <a:xfrm>
            <a:off x="3374571" y="4963885"/>
            <a:ext cx="5660572" cy="1175657"/>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Upload Song</a:t>
            </a:r>
          </a:p>
        </p:txBody>
      </p:sp>
      <p:cxnSp>
        <p:nvCxnSpPr>
          <p:cNvPr id="11" name="Straight Arrow Connector 10">
            <a:extLst>
              <a:ext uri="{FF2B5EF4-FFF2-40B4-BE49-F238E27FC236}">
                <a16:creationId xmlns:a16="http://schemas.microsoft.com/office/drawing/2014/main" id="{2F99AC27-C310-9387-A1B9-A092E2CF91B9}"/>
              </a:ext>
            </a:extLst>
          </p:cNvPr>
          <p:cNvCxnSpPr/>
          <p:nvPr/>
        </p:nvCxnSpPr>
        <p:spPr>
          <a:xfrm flipV="1">
            <a:off x="8109857" y="5195208"/>
            <a:ext cx="0" cy="413657"/>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
        <p:nvSpPr>
          <p:cNvPr id="12" name="Left Bracket 11">
            <a:extLst>
              <a:ext uri="{FF2B5EF4-FFF2-40B4-BE49-F238E27FC236}">
                <a16:creationId xmlns:a16="http://schemas.microsoft.com/office/drawing/2014/main" id="{3A568880-9FE4-DED6-C2EF-C2FA5BB423F9}"/>
              </a:ext>
            </a:extLst>
          </p:cNvPr>
          <p:cNvSpPr/>
          <p:nvPr/>
        </p:nvSpPr>
        <p:spPr>
          <a:xfrm rot="16200000">
            <a:off x="8003722" y="5393871"/>
            <a:ext cx="212271" cy="446315"/>
          </a:xfrm>
          <a:prstGeom prst="leftBracket">
            <a:avLst/>
          </a:prstGeom>
          <a:ln w="57150"/>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994BFE5F-9D22-CC28-0C35-D6618021DB43}"/>
              </a:ext>
            </a:extLst>
          </p:cNvPr>
          <p:cNvSpPr/>
          <p:nvPr/>
        </p:nvSpPr>
        <p:spPr>
          <a:xfrm>
            <a:off x="3374571" y="1499586"/>
            <a:ext cx="5660572" cy="1175657"/>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Start</a:t>
            </a:r>
          </a:p>
        </p:txBody>
      </p:sp>
    </p:spTree>
    <p:extLst>
      <p:ext uri="{BB962C8B-B14F-4D97-AF65-F5344CB8AC3E}">
        <p14:creationId xmlns:p14="http://schemas.microsoft.com/office/powerpoint/2010/main" val="373844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376B-B636-7636-04F0-F5271D32767B}"/>
              </a:ext>
            </a:extLst>
          </p:cNvPr>
          <p:cNvSpPr>
            <a:spLocks noGrp="1"/>
          </p:cNvSpPr>
          <p:nvPr>
            <p:ph type="title"/>
          </p:nvPr>
        </p:nvSpPr>
        <p:spPr/>
        <p:txBody>
          <a:bodyPr/>
          <a:lstStyle/>
          <a:p>
            <a:pPr algn="ctr"/>
            <a:r>
              <a:rPr lang="en-GB" dirty="0"/>
              <a:t>Customize</a:t>
            </a:r>
          </a:p>
        </p:txBody>
      </p:sp>
      <p:cxnSp>
        <p:nvCxnSpPr>
          <p:cNvPr id="5" name="Straight Connector 4">
            <a:extLst>
              <a:ext uri="{FF2B5EF4-FFF2-40B4-BE49-F238E27FC236}">
                <a16:creationId xmlns:a16="http://schemas.microsoft.com/office/drawing/2014/main" id="{70808C1A-4F90-C789-EBF9-1337D0791109}"/>
              </a:ext>
            </a:extLst>
          </p:cNvPr>
          <p:cNvCxnSpPr>
            <a:cxnSpLocks/>
          </p:cNvCxnSpPr>
          <p:nvPr/>
        </p:nvCxnSpPr>
        <p:spPr>
          <a:xfrm>
            <a:off x="751154" y="1570953"/>
            <a:ext cx="3069771"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E222F5E1-36A8-5C69-CBF9-257CB60DA2B2}"/>
              </a:ext>
            </a:extLst>
          </p:cNvPr>
          <p:cNvSpPr/>
          <p:nvPr/>
        </p:nvSpPr>
        <p:spPr>
          <a:xfrm>
            <a:off x="1714540" y="2605101"/>
            <a:ext cx="1077686" cy="9688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C05CD61-D254-FA77-C260-8288ED2C17DE}"/>
              </a:ext>
            </a:extLst>
          </p:cNvPr>
          <p:cNvSpPr/>
          <p:nvPr/>
        </p:nvSpPr>
        <p:spPr>
          <a:xfrm>
            <a:off x="745711" y="3693674"/>
            <a:ext cx="3015343" cy="555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Number of sides:1</a:t>
            </a:r>
          </a:p>
        </p:txBody>
      </p:sp>
      <p:sp>
        <p:nvSpPr>
          <p:cNvPr id="8" name="Oval 7">
            <a:extLst>
              <a:ext uri="{FF2B5EF4-FFF2-40B4-BE49-F238E27FC236}">
                <a16:creationId xmlns:a16="http://schemas.microsoft.com/office/drawing/2014/main" id="{5C0BD620-1630-340B-DE2C-D32137E6CDA6}"/>
              </a:ext>
            </a:extLst>
          </p:cNvPr>
          <p:cNvSpPr/>
          <p:nvPr/>
        </p:nvSpPr>
        <p:spPr>
          <a:xfrm>
            <a:off x="1458726" y="1418554"/>
            <a:ext cx="283028" cy="2721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1CC658D6-B563-AE81-0FD6-270553B28F8A}"/>
              </a:ext>
            </a:extLst>
          </p:cNvPr>
          <p:cNvSpPr txBox="1"/>
          <p:nvPr/>
        </p:nvSpPr>
        <p:spPr>
          <a:xfrm>
            <a:off x="781050" y="1728195"/>
            <a:ext cx="3429000" cy="369332"/>
          </a:xfrm>
          <a:prstGeom prst="rect">
            <a:avLst/>
          </a:prstGeom>
          <a:noFill/>
        </p:spPr>
        <p:txBody>
          <a:bodyPr wrap="square" rtlCol="0">
            <a:spAutoFit/>
          </a:bodyPr>
          <a:lstStyle/>
          <a:p>
            <a:r>
              <a:rPr lang="en-GB" dirty="0"/>
              <a:t>Randomise scale for objects</a:t>
            </a:r>
          </a:p>
        </p:txBody>
      </p:sp>
      <p:sp>
        <p:nvSpPr>
          <p:cNvPr id="13" name="Oval 12">
            <a:extLst>
              <a:ext uri="{FF2B5EF4-FFF2-40B4-BE49-F238E27FC236}">
                <a16:creationId xmlns:a16="http://schemas.microsoft.com/office/drawing/2014/main" id="{6E67FF1B-008A-519D-F71C-777146D89CFD}"/>
              </a:ext>
            </a:extLst>
          </p:cNvPr>
          <p:cNvSpPr/>
          <p:nvPr/>
        </p:nvSpPr>
        <p:spPr>
          <a:xfrm>
            <a:off x="8579030" y="1267208"/>
            <a:ext cx="3418115" cy="3181256"/>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GB"/>
          </a:p>
        </p:txBody>
      </p:sp>
      <p:sp>
        <p:nvSpPr>
          <p:cNvPr id="14" name="Rectangle 13">
            <a:extLst>
              <a:ext uri="{FF2B5EF4-FFF2-40B4-BE49-F238E27FC236}">
                <a16:creationId xmlns:a16="http://schemas.microsoft.com/office/drawing/2014/main" id="{DE467D2C-0494-8F56-45DF-2F07137D6B30}"/>
              </a:ext>
            </a:extLst>
          </p:cNvPr>
          <p:cNvSpPr/>
          <p:nvPr/>
        </p:nvSpPr>
        <p:spPr>
          <a:xfrm>
            <a:off x="10979371" y="4859689"/>
            <a:ext cx="326571" cy="263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A14F256F-67B3-D21F-ECA7-6799CCBD99CC}"/>
              </a:ext>
            </a:extLst>
          </p:cNvPr>
          <p:cNvSpPr/>
          <p:nvPr/>
        </p:nvSpPr>
        <p:spPr>
          <a:xfrm>
            <a:off x="10979372" y="5696123"/>
            <a:ext cx="326571" cy="263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TextBox 16">
            <a:extLst>
              <a:ext uri="{FF2B5EF4-FFF2-40B4-BE49-F238E27FC236}">
                <a16:creationId xmlns:a16="http://schemas.microsoft.com/office/drawing/2014/main" id="{43ACE45A-B10C-3A64-BDC9-D63BDF992185}"/>
              </a:ext>
            </a:extLst>
          </p:cNvPr>
          <p:cNvSpPr txBox="1"/>
          <p:nvPr/>
        </p:nvSpPr>
        <p:spPr>
          <a:xfrm>
            <a:off x="9274289" y="4806964"/>
            <a:ext cx="1705082" cy="369332"/>
          </a:xfrm>
          <a:prstGeom prst="rect">
            <a:avLst/>
          </a:prstGeom>
          <a:noFill/>
        </p:spPr>
        <p:txBody>
          <a:bodyPr wrap="none" rtlCol="0">
            <a:spAutoFit/>
          </a:bodyPr>
          <a:lstStyle/>
          <a:p>
            <a:r>
              <a:rPr lang="en-GB" dirty="0"/>
              <a:t>Circle  Rotates:</a:t>
            </a:r>
          </a:p>
        </p:txBody>
      </p:sp>
      <p:sp>
        <p:nvSpPr>
          <p:cNvPr id="18" name="TextBox 17">
            <a:extLst>
              <a:ext uri="{FF2B5EF4-FFF2-40B4-BE49-F238E27FC236}">
                <a16:creationId xmlns:a16="http://schemas.microsoft.com/office/drawing/2014/main" id="{D15F150B-9E74-A812-5353-A4D62BE1FB46}"/>
              </a:ext>
            </a:extLst>
          </p:cNvPr>
          <p:cNvSpPr txBox="1"/>
          <p:nvPr/>
        </p:nvSpPr>
        <p:spPr>
          <a:xfrm>
            <a:off x="8622572" y="5643398"/>
            <a:ext cx="2356799" cy="369332"/>
          </a:xfrm>
          <a:prstGeom prst="rect">
            <a:avLst/>
          </a:prstGeom>
          <a:noFill/>
        </p:spPr>
        <p:txBody>
          <a:bodyPr wrap="none" rtlCol="0">
            <a:spAutoFit/>
          </a:bodyPr>
          <a:lstStyle/>
          <a:p>
            <a:r>
              <a:rPr lang="en-GB" dirty="0"/>
              <a:t>Circle  has space in it:</a:t>
            </a:r>
          </a:p>
        </p:txBody>
      </p:sp>
      <p:sp>
        <p:nvSpPr>
          <p:cNvPr id="19" name="Rectangle 18">
            <a:extLst>
              <a:ext uri="{FF2B5EF4-FFF2-40B4-BE49-F238E27FC236}">
                <a16:creationId xmlns:a16="http://schemas.microsoft.com/office/drawing/2014/main" id="{BBF50991-892C-D203-1AA5-48962165E1DB}"/>
              </a:ext>
            </a:extLst>
          </p:cNvPr>
          <p:cNvSpPr/>
          <p:nvPr/>
        </p:nvSpPr>
        <p:spPr>
          <a:xfrm>
            <a:off x="3434483" y="5153795"/>
            <a:ext cx="326571" cy="263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TextBox 19">
            <a:extLst>
              <a:ext uri="{FF2B5EF4-FFF2-40B4-BE49-F238E27FC236}">
                <a16:creationId xmlns:a16="http://schemas.microsoft.com/office/drawing/2014/main" id="{6C504BF1-D98F-C3A5-4E7A-ECAE3C51EFBC}"/>
              </a:ext>
            </a:extLst>
          </p:cNvPr>
          <p:cNvSpPr txBox="1"/>
          <p:nvPr/>
        </p:nvSpPr>
        <p:spPr>
          <a:xfrm>
            <a:off x="1062318" y="5101070"/>
            <a:ext cx="2382127" cy="369332"/>
          </a:xfrm>
          <a:prstGeom prst="rect">
            <a:avLst/>
          </a:prstGeom>
          <a:noFill/>
        </p:spPr>
        <p:txBody>
          <a:bodyPr wrap="none" rtlCol="0">
            <a:spAutoFit/>
          </a:bodyPr>
          <a:lstStyle/>
          <a:p>
            <a:r>
              <a:rPr lang="en-GB" dirty="0"/>
              <a:t>Play song on collision:</a:t>
            </a:r>
          </a:p>
        </p:txBody>
      </p:sp>
      <p:sp>
        <p:nvSpPr>
          <p:cNvPr id="21" name="Rectangle 20">
            <a:extLst>
              <a:ext uri="{FF2B5EF4-FFF2-40B4-BE49-F238E27FC236}">
                <a16:creationId xmlns:a16="http://schemas.microsoft.com/office/drawing/2014/main" id="{428B368D-CDB5-52C1-32C9-DCF5672523C7}"/>
              </a:ext>
            </a:extLst>
          </p:cNvPr>
          <p:cNvSpPr/>
          <p:nvPr/>
        </p:nvSpPr>
        <p:spPr>
          <a:xfrm>
            <a:off x="3424521" y="5720516"/>
            <a:ext cx="326571" cy="263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2" name="TextBox 21">
            <a:extLst>
              <a:ext uri="{FF2B5EF4-FFF2-40B4-BE49-F238E27FC236}">
                <a16:creationId xmlns:a16="http://schemas.microsoft.com/office/drawing/2014/main" id="{44067F42-A5B5-0F50-8857-BF9EAC1930DC}"/>
              </a:ext>
            </a:extLst>
          </p:cNvPr>
          <p:cNvSpPr txBox="1"/>
          <p:nvPr/>
        </p:nvSpPr>
        <p:spPr>
          <a:xfrm>
            <a:off x="380698" y="5667791"/>
            <a:ext cx="3053785" cy="369332"/>
          </a:xfrm>
          <a:prstGeom prst="rect">
            <a:avLst/>
          </a:prstGeom>
          <a:noFill/>
        </p:spPr>
        <p:txBody>
          <a:bodyPr wrap="none" rtlCol="0">
            <a:spAutoFit/>
          </a:bodyPr>
          <a:lstStyle/>
          <a:p>
            <a:r>
              <a:rPr lang="en-GB" dirty="0"/>
              <a:t>Play song Beeps on collision:</a:t>
            </a:r>
          </a:p>
        </p:txBody>
      </p:sp>
      <p:sp>
        <p:nvSpPr>
          <p:cNvPr id="23" name="Rectangle 22">
            <a:extLst>
              <a:ext uri="{FF2B5EF4-FFF2-40B4-BE49-F238E27FC236}">
                <a16:creationId xmlns:a16="http://schemas.microsoft.com/office/drawing/2014/main" id="{EF2EE8A2-3F47-E90F-5496-D6FBB3FEB6D6}"/>
              </a:ext>
            </a:extLst>
          </p:cNvPr>
          <p:cNvSpPr/>
          <p:nvPr/>
        </p:nvSpPr>
        <p:spPr>
          <a:xfrm>
            <a:off x="7944269" y="4464063"/>
            <a:ext cx="326571" cy="263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4" name="Rectangle 23">
            <a:extLst>
              <a:ext uri="{FF2B5EF4-FFF2-40B4-BE49-F238E27FC236}">
                <a16:creationId xmlns:a16="http://schemas.microsoft.com/office/drawing/2014/main" id="{7E6BCB1F-D834-DDE0-B4F4-01FA00634889}"/>
              </a:ext>
            </a:extLst>
          </p:cNvPr>
          <p:cNvSpPr/>
          <p:nvPr/>
        </p:nvSpPr>
        <p:spPr>
          <a:xfrm>
            <a:off x="7944269" y="3680354"/>
            <a:ext cx="326571" cy="263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5" name="TextBox 24">
            <a:extLst>
              <a:ext uri="{FF2B5EF4-FFF2-40B4-BE49-F238E27FC236}">
                <a16:creationId xmlns:a16="http://schemas.microsoft.com/office/drawing/2014/main" id="{20369765-4FAB-95A3-F420-CA7BF2BDCCB1}"/>
              </a:ext>
            </a:extLst>
          </p:cNvPr>
          <p:cNvSpPr txBox="1"/>
          <p:nvPr/>
        </p:nvSpPr>
        <p:spPr>
          <a:xfrm>
            <a:off x="5543995" y="3627630"/>
            <a:ext cx="2427844" cy="369332"/>
          </a:xfrm>
          <a:prstGeom prst="rect">
            <a:avLst/>
          </a:prstGeom>
          <a:noFill/>
        </p:spPr>
        <p:txBody>
          <a:bodyPr wrap="none" rtlCol="0">
            <a:spAutoFit/>
          </a:bodyPr>
          <a:lstStyle/>
          <a:p>
            <a:r>
              <a:rPr lang="en-GB" dirty="0"/>
              <a:t>Ball gets bigger per hit:</a:t>
            </a:r>
          </a:p>
        </p:txBody>
      </p:sp>
      <p:sp>
        <p:nvSpPr>
          <p:cNvPr id="26" name="TextBox 25">
            <a:extLst>
              <a:ext uri="{FF2B5EF4-FFF2-40B4-BE49-F238E27FC236}">
                <a16:creationId xmlns:a16="http://schemas.microsoft.com/office/drawing/2014/main" id="{D50A3180-E4AD-C4D7-5B2F-FB4495C18B69}"/>
              </a:ext>
            </a:extLst>
          </p:cNvPr>
          <p:cNvSpPr txBox="1"/>
          <p:nvPr/>
        </p:nvSpPr>
        <p:spPr>
          <a:xfrm>
            <a:off x="5543995" y="4411339"/>
            <a:ext cx="2467342" cy="369332"/>
          </a:xfrm>
          <a:prstGeom prst="rect">
            <a:avLst/>
          </a:prstGeom>
          <a:noFill/>
        </p:spPr>
        <p:txBody>
          <a:bodyPr wrap="none" rtlCol="0">
            <a:spAutoFit/>
          </a:bodyPr>
          <a:lstStyle/>
          <a:p>
            <a:r>
              <a:rPr lang="en-GB" dirty="0"/>
              <a:t>One Ball Added per hit:</a:t>
            </a:r>
          </a:p>
        </p:txBody>
      </p:sp>
      <p:sp>
        <p:nvSpPr>
          <p:cNvPr id="27" name="Rectangle 26">
            <a:extLst>
              <a:ext uri="{FF2B5EF4-FFF2-40B4-BE49-F238E27FC236}">
                <a16:creationId xmlns:a16="http://schemas.microsoft.com/office/drawing/2014/main" id="{C192A430-3495-D0B0-C3E2-F3D7033F29EB}"/>
              </a:ext>
            </a:extLst>
          </p:cNvPr>
          <p:cNvSpPr/>
          <p:nvPr/>
        </p:nvSpPr>
        <p:spPr>
          <a:xfrm>
            <a:off x="7944269" y="2899797"/>
            <a:ext cx="326571" cy="263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19B5D7BF-7A21-ACA5-6714-322C432DAE54}"/>
              </a:ext>
            </a:extLst>
          </p:cNvPr>
          <p:cNvSpPr txBox="1"/>
          <p:nvPr/>
        </p:nvSpPr>
        <p:spPr>
          <a:xfrm>
            <a:off x="5078565" y="2845186"/>
            <a:ext cx="2885662" cy="369332"/>
          </a:xfrm>
          <a:prstGeom prst="rect">
            <a:avLst/>
          </a:prstGeom>
          <a:noFill/>
        </p:spPr>
        <p:txBody>
          <a:bodyPr wrap="none" rtlCol="0">
            <a:spAutoFit/>
          </a:bodyPr>
          <a:lstStyle/>
          <a:p>
            <a:r>
              <a:rPr lang="en-GB" dirty="0"/>
              <a:t>Ball changes colour per hit:</a:t>
            </a:r>
          </a:p>
        </p:txBody>
      </p:sp>
      <p:sp>
        <p:nvSpPr>
          <p:cNvPr id="29" name="Rectangle 28">
            <a:extLst>
              <a:ext uri="{FF2B5EF4-FFF2-40B4-BE49-F238E27FC236}">
                <a16:creationId xmlns:a16="http://schemas.microsoft.com/office/drawing/2014/main" id="{306D1E99-B6D9-56DB-CC11-6000D7611092}"/>
              </a:ext>
            </a:extLst>
          </p:cNvPr>
          <p:cNvSpPr/>
          <p:nvPr/>
        </p:nvSpPr>
        <p:spPr>
          <a:xfrm>
            <a:off x="7943832" y="2295987"/>
            <a:ext cx="326571" cy="263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0" name="TextBox 29">
            <a:extLst>
              <a:ext uri="{FF2B5EF4-FFF2-40B4-BE49-F238E27FC236}">
                <a16:creationId xmlns:a16="http://schemas.microsoft.com/office/drawing/2014/main" id="{28D01991-79D6-4555-654A-7F37E3A0B738}"/>
              </a:ext>
            </a:extLst>
          </p:cNvPr>
          <p:cNvSpPr txBox="1"/>
          <p:nvPr/>
        </p:nvSpPr>
        <p:spPr>
          <a:xfrm>
            <a:off x="4208455" y="2227368"/>
            <a:ext cx="3755772" cy="369332"/>
          </a:xfrm>
          <a:prstGeom prst="rect">
            <a:avLst/>
          </a:prstGeom>
          <a:noFill/>
        </p:spPr>
        <p:txBody>
          <a:bodyPr wrap="none" rtlCol="0">
            <a:spAutoFit/>
          </a:bodyPr>
          <a:lstStyle/>
          <a:p>
            <a:r>
              <a:rPr lang="en-GB" dirty="0"/>
              <a:t>Ball has colour line following per hit:</a:t>
            </a:r>
          </a:p>
        </p:txBody>
      </p:sp>
      <p:sp>
        <p:nvSpPr>
          <p:cNvPr id="31" name="Rectangle: Rounded Corners 30">
            <a:extLst>
              <a:ext uri="{FF2B5EF4-FFF2-40B4-BE49-F238E27FC236}">
                <a16:creationId xmlns:a16="http://schemas.microsoft.com/office/drawing/2014/main" id="{869DB5A6-8C95-CDBE-B1D4-E7698500704F}"/>
              </a:ext>
            </a:extLst>
          </p:cNvPr>
          <p:cNvSpPr/>
          <p:nvPr/>
        </p:nvSpPr>
        <p:spPr>
          <a:xfrm>
            <a:off x="242207" y="257183"/>
            <a:ext cx="2253343" cy="669147"/>
          </a:xfrm>
          <a:prstGeom prst="roundRect">
            <a:avLst/>
          </a:prstGeom>
          <a:ln>
            <a:solidFill>
              <a:schemeClr val="accent6">
                <a:lumMod val="60000"/>
                <a:lumOff val="4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dirty="0">
                <a:solidFill>
                  <a:schemeClr val="tx1"/>
                </a:solidFill>
              </a:rPr>
              <a:t>Save config and back to start menu</a:t>
            </a:r>
          </a:p>
        </p:txBody>
      </p:sp>
    </p:spTree>
    <p:extLst>
      <p:ext uri="{BB962C8B-B14F-4D97-AF65-F5344CB8AC3E}">
        <p14:creationId xmlns:p14="http://schemas.microsoft.com/office/powerpoint/2010/main" val="236596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4AB3BF-6636-EFA9-707A-D1C8BBB5FFAF}"/>
              </a:ext>
            </a:extLst>
          </p:cNvPr>
          <p:cNvSpPr/>
          <p:nvPr/>
        </p:nvSpPr>
        <p:spPr>
          <a:xfrm>
            <a:off x="-141514" y="-119743"/>
            <a:ext cx="12594771" cy="74458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solidFill>
                  <a:schemeClr val="bg1"/>
                </a:solidFill>
              </a:rPr>
              <a:t>b</a:t>
            </a:r>
          </a:p>
        </p:txBody>
      </p:sp>
      <p:sp>
        <p:nvSpPr>
          <p:cNvPr id="4" name="Oval 3">
            <a:extLst>
              <a:ext uri="{FF2B5EF4-FFF2-40B4-BE49-F238E27FC236}">
                <a16:creationId xmlns:a16="http://schemas.microsoft.com/office/drawing/2014/main" id="{F25FF739-943C-8C3F-2963-3D50F44D190B}"/>
              </a:ext>
            </a:extLst>
          </p:cNvPr>
          <p:cNvSpPr/>
          <p:nvPr/>
        </p:nvSpPr>
        <p:spPr>
          <a:xfrm>
            <a:off x="2525486" y="119744"/>
            <a:ext cx="7206343" cy="6651170"/>
          </a:xfrm>
          <a:prstGeom prst="ellipse">
            <a:avLst/>
          </a:prstGeom>
          <a:noFill/>
          <a:ln w="762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GB"/>
          </a:p>
        </p:txBody>
      </p:sp>
      <p:sp>
        <p:nvSpPr>
          <p:cNvPr id="6" name="Oval 5">
            <a:extLst>
              <a:ext uri="{FF2B5EF4-FFF2-40B4-BE49-F238E27FC236}">
                <a16:creationId xmlns:a16="http://schemas.microsoft.com/office/drawing/2014/main" id="{AF845D9F-D9F5-C085-12DD-DFC075A7F4E7}"/>
              </a:ext>
            </a:extLst>
          </p:cNvPr>
          <p:cNvSpPr/>
          <p:nvPr/>
        </p:nvSpPr>
        <p:spPr>
          <a:xfrm>
            <a:off x="5921828" y="3428999"/>
            <a:ext cx="348343" cy="3483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TextBox 7">
            <a:extLst>
              <a:ext uri="{FF2B5EF4-FFF2-40B4-BE49-F238E27FC236}">
                <a16:creationId xmlns:a16="http://schemas.microsoft.com/office/drawing/2014/main" id="{72663FE3-FF37-79BF-4D69-CBEC6BB1D132}"/>
              </a:ext>
            </a:extLst>
          </p:cNvPr>
          <p:cNvSpPr txBox="1"/>
          <p:nvPr/>
        </p:nvSpPr>
        <p:spPr>
          <a:xfrm>
            <a:off x="0" y="64924"/>
            <a:ext cx="1578428" cy="461665"/>
          </a:xfrm>
          <a:prstGeom prst="rect">
            <a:avLst/>
          </a:prstGeom>
          <a:noFill/>
        </p:spPr>
        <p:txBody>
          <a:bodyPr wrap="square" rtlCol="0">
            <a:spAutoFit/>
          </a:bodyPr>
          <a:lstStyle/>
          <a:p>
            <a:r>
              <a:rPr lang="en-GB" sz="2400" dirty="0">
                <a:solidFill>
                  <a:schemeClr val="bg1"/>
                </a:solidFill>
              </a:rPr>
              <a:t>Count: </a:t>
            </a:r>
            <a:r>
              <a:rPr lang="en-GB" sz="2400" dirty="0">
                <a:solidFill>
                  <a:srgbClr val="FF0000"/>
                </a:solidFill>
              </a:rPr>
              <a:t>20</a:t>
            </a:r>
            <a:r>
              <a:rPr lang="en-GB" sz="2400" dirty="0">
                <a:solidFill>
                  <a:schemeClr val="bg1"/>
                </a:solidFill>
              </a:rPr>
              <a:t> </a:t>
            </a:r>
          </a:p>
        </p:txBody>
      </p:sp>
    </p:spTree>
    <p:extLst>
      <p:ext uri="{BB962C8B-B14F-4D97-AF65-F5344CB8AC3E}">
        <p14:creationId xmlns:p14="http://schemas.microsoft.com/office/powerpoint/2010/main" val="51565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999DC3-3BD4-BEA0-8C0F-6D6CB8F9B384}"/>
              </a:ext>
            </a:extLst>
          </p:cNvPr>
          <p:cNvSpPr txBox="1"/>
          <p:nvPr/>
        </p:nvSpPr>
        <p:spPr>
          <a:xfrm>
            <a:off x="968829" y="1066800"/>
            <a:ext cx="10809514" cy="3693319"/>
          </a:xfrm>
          <a:prstGeom prst="rect">
            <a:avLst/>
          </a:prstGeom>
          <a:noFill/>
        </p:spPr>
        <p:txBody>
          <a:bodyPr wrap="square" rtlCol="0">
            <a:spAutoFit/>
          </a:bodyPr>
          <a:lstStyle/>
          <a:p>
            <a:r>
              <a:rPr lang="en-GB" dirty="0"/>
              <a:t>What it needs:</a:t>
            </a:r>
          </a:p>
          <a:p>
            <a:endParaRPr lang="en-GB" dirty="0"/>
          </a:p>
          <a:p>
            <a:pPr marL="285750" indent="-285750">
              <a:buFont typeface="Arial" panose="020B0604020202020204" pitchFamily="34" charset="0"/>
              <a:buChar char="•"/>
            </a:pPr>
            <a:r>
              <a:rPr lang="en-GB" dirty="0"/>
              <a:t>When customize button is pressed it takes you to the customize screen</a:t>
            </a:r>
          </a:p>
          <a:p>
            <a:endParaRPr lang="en-GB" dirty="0"/>
          </a:p>
          <a:p>
            <a:pPr marL="285750" indent="-285750">
              <a:buFont typeface="Arial" panose="020B0604020202020204" pitchFamily="34" charset="0"/>
              <a:buChar char="•"/>
            </a:pPr>
            <a:r>
              <a:rPr lang="en-GB" dirty="0"/>
              <a:t>In the Customize screen the tick boxes work and slider all work and it will change the outcome of the game</a:t>
            </a:r>
          </a:p>
          <a:p>
            <a:endParaRPr lang="en-GB" dirty="0"/>
          </a:p>
          <a:p>
            <a:pPr marL="285750" indent="-285750">
              <a:buFont typeface="Arial" panose="020B0604020202020204" pitchFamily="34" charset="0"/>
              <a:buChar char="•"/>
            </a:pPr>
            <a:r>
              <a:rPr lang="en-GB" dirty="0"/>
              <a:t>The Song button will let you upload a song  and then it will cut the song into half second clips and save it into a folder called “Song” then when a ball hits the green wall it will play the song clips one then when it hits again play song clip 2 etc and so 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
        <p:nvSpPr>
          <p:cNvPr id="6" name="TextBox 5">
            <a:extLst>
              <a:ext uri="{FF2B5EF4-FFF2-40B4-BE49-F238E27FC236}">
                <a16:creationId xmlns:a16="http://schemas.microsoft.com/office/drawing/2014/main" id="{CD0A61BF-2347-F0CB-CAFE-ED80E228A76D}"/>
              </a:ext>
            </a:extLst>
          </p:cNvPr>
          <p:cNvSpPr txBox="1"/>
          <p:nvPr/>
        </p:nvSpPr>
        <p:spPr>
          <a:xfrm>
            <a:off x="805543" y="4542082"/>
            <a:ext cx="11136085" cy="1477328"/>
          </a:xfrm>
          <a:prstGeom prst="rect">
            <a:avLst/>
          </a:prstGeom>
          <a:noFill/>
        </p:spPr>
        <p:txBody>
          <a:bodyPr wrap="square">
            <a:spAutoFit/>
          </a:bodyPr>
          <a:lstStyle/>
          <a:p>
            <a:r>
              <a:rPr lang="en-GB" dirty="0"/>
              <a:t>OK lets make a games in Python here is the screen shots </a:t>
            </a:r>
            <a:r>
              <a:rPr lang="en-GB" dirty="0" err="1"/>
              <a:t>i</a:t>
            </a:r>
            <a:r>
              <a:rPr lang="en-GB" dirty="0"/>
              <a:t> need it to follow: What it needs: When customize button is pressed it takes you to the customize screen In the Customize screen the tick boxes work and slider all work and it will change the outcome of the game The Song button will let you upload a song and then it will cut the song into half second clips and save it into a folder called “Song” then when a ball hits the green wall it will play the song clips one then when it hits again play song clip 2 etc and so on</a:t>
            </a:r>
          </a:p>
        </p:txBody>
      </p:sp>
    </p:spTree>
    <p:extLst>
      <p:ext uri="{BB962C8B-B14F-4D97-AF65-F5344CB8AC3E}">
        <p14:creationId xmlns:p14="http://schemas.microsoft.com/office/powerpoint/2010/main" val="372642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TotalTime>
  <Words>286</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ADLaM Display</vt:lpstr>
      <vt:lpstr>Aptos</vt:lpstr>
      <vt:lpstr>Aptos Display</vt:lpstr>
      <vt:lpstr>Arial</vt:lpstr>
      <vt:lpstr>Office Theme</vt:lpstr>
      <vt:lpstr>PowerPoint Presentation</vt:lpstr>
      <vt:lpstr>Customize</vt:lpstr>
      <vt:lpstr>PowerPoint Presentation</vt:lpstr>
      <vt:lpstr>PowerPoint Presentation</vt:lpstr>
    </vt:vector>
  </TitlesOfParts>
  <Company>Securitas Direct S.L.U. Verisure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Wilson</dc:creator>
  <cp:lastModifiedBy>Sophie Wilson</cp:lastModifiedBy>
  <cp:revision>1</cp:revision>
  <dcterms:created xsi:type="dcterms:W3CDTF">2024-07-29T09:06:59Z</dcterms:created>
  <dcterms:modified xsi:type="dcterms:W3CDTF">2024-07-29T11:59:04Z</dcterms:modified>
</cp:coreProperties>
</file>