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4156-B6A2-444F-8A3A-74CD27BCF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28863-7AEC-47D2-A40F-04658F5F0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ADF2-D6DA-4ECB-B34E-B6615A17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D9E-44F5-49EE-A0FE-96F60C2DC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BDE0D-9DA9-45C7-91AA-AEA46E81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8E59C-EA0C-4E2C-9860-0124CB74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353-42B4-4391-90E4-537B37AD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7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2968-D3CD-42CE-AC94-A8C30F29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1289A-166E-4341-A13E-6998C0E9B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55CE-060D-4DFD-AC9A-D3A150EC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D9E-44F5-49EE-A0FE-96F60C2DC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786E-41D4-4578-815A-426953BE1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992C-C845-400E-8F65-CC338E15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353-42B4-4391-90E4-537B37AD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9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5E43F-BC79-4055-9865-6084BBD1E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96E7D-4AB1-47E3-9F97-DF6C4FEEF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7564C-483E-4385-A410-25798AF0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D9E-44F5-49EE-A0FE-96F60C2DC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9A29A-FA54-4005-BA8C-E83E3F29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AA75-03BF-46BA-8F1A-66B8B807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353-42B4-4391-90E4-537B37AD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5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54AF-CA92-490A-98A4-B4DE0068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194F-7038-4DA5-B953-4ECD0B9C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DA317-E029-465F-A34A-867F40F8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D9E-44F5-49EE-A0FE-96F60C2DC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188D-0D2C-48B0-973F-409B75B8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A51C-E17D-4C65-9160-687E1266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353-42B4-4391-90E4-537B37AD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8B89-A118-4533-B923-B70E6304E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514B-D528-4615-BAF2-30AA77BE2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BC39-0F2D-4F2E-B918-E0A006CF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D9E-44F5-49EE-A0FE-96F60C2DC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BFEA-EA61-45BD-A8C7-0A9A0BAA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09C47-A2A7-401D-B973-8E66FB1A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353-42B4-4391-90E4-537B37AD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7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B2ED-F15F-41AB-B78E-18C1048D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F761-15E8-4846-BC5C-8B2873F36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BA953-4882-4E45-8C64-240F2D719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B2FEE-1BDC-4BCE-BD7E-51E90617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D9E-44F5-49EE-A0FE-96F60C2DC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03647-F5D2-4697-A34B-3D7977DB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065FB-5C2A-4BAE-9C54-4D38AE4C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353-42B4-4391-90E4-537B37AD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3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2536-A1F6-4DE1-8BE6-8928DC9C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A8FEA-8A4F-4D5D-9DF7-A8CF7934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D9CC3-C190-4A3C-BFFD-2E1B1315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65C16-76D3-47F4-B0FE-9601010A9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FD958-FE8B-42CA-9A67-4170905C2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2DF05-4488-4396-A0EA-F5A89517A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D9E-44F5-49EE-A0FE-96F60C2DC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CF737-4763-4930-8C41-F836B5EC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FDA99-ABDF-4F5F-AFFD-585A1A80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353-42B4-4391-90E4-537B37AD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0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012-66CE-420E-A88D-BC5FA765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EAA9F-097C-4672-89D8-9BADC14E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D9E-44F5-49EE-A0FE-96F60C2DC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2AB4F-6594-4FCA-B25F-645D076D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A962-7A5A-4CC0-8EFC-2BB9D83F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353-42B4-4391-90E4-537B37AD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0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5F449-8FA1-4A8C-9E84-C4ABFABE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D9E-44F5-49EE-A0FE-96F60C2DC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5723D-C103-4F24-A7E1-C4DF0FA7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481B0-66BD-4746-9418-1B3DB7C2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353-42B4-4391-90E4-537B37AD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6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76D4-A53F-4E11-BE02-A9775D6A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806C-F24D-40AD-BB77-980D180E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5BE34-DF32-418A-9ABA-123235444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01879-B53C-472F-9769-83C832CC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D9E-44F5-49EE-A0FE-96F60C2DC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59008-4BF6-421D-8332-24F4D69D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EDB74-C446-4222-ADEE-BC3710D6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353-42B4-4391-90E4-537B37AD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8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797D-684F-49FB-88CF-494E9F3B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55C30-AB3E-4399-A3F6-B88B01871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9DC13-FD89-4F8A-B173-9275E4DEB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1D5B5-50C0-4BCE-BB21-B575361C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CD9E-44F5-49EE-A0FE-96F60C2DC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9CDB-6BE5-40B1-A8FF-233973FF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BE793-5EF5-4007-99B9-27FA5456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69353-42B4-4391-90E4-537B37AD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8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35907-5516-4338-B4EA-E384B57A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48E6-D5AB-4A04-B136-B7DF6882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117F-AC11-45ED-B833-D06ACCE7B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CD9E-44F5-49EE-A0FE-96F60C2DCC09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090F-6A39-4B06-942C-623D8B57D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A424-1DDB-4039-B57F-792682FCB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69353-42B4-4391-90E4-537B37ADD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8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C4E54EB-DC97-440B-B2F2-569382EFA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84" y="2529000"/>
            <a:ext cx="1936178" cy="1800000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98282B6D-404A-4A83-A361-98E107EA1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13" y="1802692"/>
            <a:ext cx="900000" cy="900000"/>
          </a:xfrm>
          <a:prstGeom prst="rect">
            <a:avLst/>
          </a:prstGeom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7A16986-18BC-41E2-AC8C-869C79998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13" y="1802692"/>
            <a:ext cx="900000" cy="9000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61E59B2-24AB-4DA7-8CD8-B8AF79485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13" y="2529000"/>
            <a:ext cx="1800000" cy="1800000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717BFDCE-AB7D-4BB1-ADE6-6566B5DA4D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816" y="2529000"/>
            <a:ext cx="1800000" cy="1800000"/>
          </a:xfrm>
          <a:prstGeom prst="rect">
            <a:avLst/>
          </a:prstGeom>
        </p:spPr>
      </p:pic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F9DD236-3134-4C4B-88AA-F311A9AC3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64" y="2529000"/>
            <a:ext cx="1800000" cy="1800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C49F75-9778-43C5-9CD9-7989057F299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766362" y="3429000"/>
            <a:ext cx="1065151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5A93D0-4B34-49E9-B2D1-4F863FE4EB78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5631513" y="2252692"/>
            <a:ext cx="1065151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FBAD68-3E5B-41BF-A5BB-268862DFBBF1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8496664" y="3429000"/>
            <a:ext cx="1065152" cy="0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F555AC-3052-4ABF-AF0A-19F568A9E6F6}"/>
              </a:ext>
            </a:extLst>
          </p:cNvPr>
          <p:cNvSpPr txBox="1"/>
          <p:nvPr/>
        </p:nvSpPr>
        <p:spPr>
          <a:xfrm>
            <a:off x="701443" y="4599027"/>
            <a:ext cx="21936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Teams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1A0AB6-0207-469D-A097-0FBDB01F853F}"/>
              </a:ext>
            </a:extLst>
          </p:cNvPr>
          <p:cNvSpPr txBox="1"/>
          <p:nvPr/>
        </p:nvSpPr>
        <p:spPr>
          <a:xfrm>
            <a:off x="3367026" y="4460528"/>
            <a:ext cx="2728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Wrapper:</a:t>
            </a:r>
          </a:p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Static Web Apps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F25C10-D690-4602-A349-CB2B44A1B96C}"/>
              </a:ext>
            </a:extLst>
          </p:cNvPr>
          <p:cNvSpPr txBox="1"/>
          <p:nvPr/>
        </p:nvSpPr>
        <p:spPr>
          <a:xfrm>
            <a:off x="6499834" y="4460528"/>
            <a:ext cx="21936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Monitoring:</a:t>
            </a:r>
          </a:p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75E129-F650-4888-9724-C9245BE50846}"/>
              </a:ext>
            </a:extLst>
          </p:cNvPr>
          <p:cNvSpPr txBox="1"/>
          <p:nvPr/>
        </p:nvSpPr>
        <p:spPr>
          <a:xfrm>
            <a:off x="9049943" y="4460528"/>
            <a:ext cx="282374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MSA:</a:t>
            </a:r>
          </a:p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Kubernetes Service</a:t>
            </a:r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A736D4D3-1E51-43E1-9400-437642B799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64" y="1802692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8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1</cp:revision>
  <dcterms:created xsi:type="dcterms:W3CDTF">2021-11-28T18:44:45Z</dcterms:created>
  <dcterms:modified xsi:type="dcterms:W3CDTF">2021-11-28T19:08:46Z</dcterms:modified>
</cp:coreProperties>
</file>