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41CA2-EE95-47A3-B1B5-56E89E2BAE71}" v="2" dt="2019-06-05T13:19:2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achman" userId="f1bd7b3f-e3db-4092-8e94-385b7efc1dd1" providerId="ADAL" clId="{09A41CA2-EE95-47A3-B1B5-56E89E2BAE71}"/>
    <pc:docChg chg="custSel modSld">
      <pc:chgData name="Steven Bachman" userId="f1bd7b3f-e3db-4092-8e94-385b7efc1dd1" providerId="ADAL" clId="{09A41CA2-EE95-47A3-B1B5-56E89E2BAE71}" dt="2019-06-05T13:23:08.943" v="481" actId="20577"/>
      <pc:docMkLst>
        <pc:docMk/>
      </pc:docMkLst>
      <pc:sldChg chg="addSp modSp">
        <pc:chgData name="Steven Bachman" userId="f1bd7b3f-e3db-4092-8e94-385b7efc1dd1" providerId="ADAL" clId="{09A41CA2-EE95-47A3-B1B5-56E89E2BAE71}" dt="2019-06-05T13:23:08.943" v="481" actId="20577"/>
        <pc:sldMkLst>
          <pc:docMk/>
          <pc:sldMk cId="3659917783" sldId="257"/>
        </pc:sldMkLst>
        <pc:spChg chg="add mod">
          <ac:chgData name="Steven Bachman" userId="f1bd7b3f-e3db-4092-8e94-385b7efc1dd1" providerId="ADAL" clId="{09A41CA2-EE95-47A3-B1B5-56E89E2BAE71}" dt="2019-06-05T13:23:08.943" v="481" actId="20577"/>
          <ac:spMkLst>
            <pc:docMk/>
            <pc:sldMk cId="3659917783" sldId="257"/>
            <ac:spMk id="2" creationId="{31396847-F172-4F37-B018-A37DD1686129}"/>
          </ac:spMkLst>
        </pc:spChg>
      </pc:sldChg>
    </pc:docChg>
  </pc:docChgLst>
  <pc:docChgLst>
    <pc:chgData name="Steven Bachman" userId="f1bd7b3f-e3db-4092-8e94-385b7efc1dd1" providerId="ADAL" clId="{7F9CDFF2-12CC-49BE-BADF-E215369AA252}"/>
    <pc:docChg chg="custSel addSld modSld">
      <pc:chgData name="Steven Bachman" userId="f1bd7b3f-e3db-4092-8e94-385b7efc1dd1" providerId="ADAL" clId="{7F9CDFF2-12CC-49BE-BADF-E215369AA252}" dt="2019-04-09T13:47:00.345" v="493" actId="478"/>
      <pc:docMkLst>
        <pc:docMk/>
      </pc:docMkLst>
      <pc:sldChg chg="addSp delSp modSp add">
        <pc:chgData name="Steven Bachman" userId="f1bd7b3f-e3db-4092-8e94-385b7efc1dd1" providerId="ADAL" clId="{7F9CDFF2-12CC-49BE-BADF-E215369AA252}" dt="2019-04-04T10:30:56.968" v="490" actId="113"/>
        <pc:sldMkLst>
          <pc:docMk/>
          <pc:sldMk cId="1150876097" sldId="256"/>
        </pc:sldMkLst>
        <pc:spChg chg="del">
          <ac:chgData name="Steven Bachman" userId="f1bd7b3f-e3db-4092-8e94-385b7efc1dd1" providerId="ADAL" clId="{7F9CDFF2-12CC-49BE-BADF-E215369AA252}" dt="2019-04-04T10:19:53.772" v="1" actId="478"/>
          <ac:spMkLst>
            <pc:docMk/>
            <pc:sldMk cId="1150876097" sldId="256"/>
            <ac:spMk id="2" creationId="{2B271CD7-992D-4256-995F-1BB2F6BB8F4F}"/>
          </ac:spMkLst>
        </pc:spChg>
        <pc:spChg chg="del">
          <ac:chgData name="Steven Bachman" userId="f1bd7b3f-e3db-4092-8e94-385b7efc1dd1" providerId="ADAL" clId="{7F9CDFF2-12CC-49BE-BADF-E215369AA252}" dt="2019-04-04T10:19:53.772" v="1" actId="478"/>
          <ac:spMkLst>
            <pc:docMk/>
            <pc:sldMk cId="1150876097" sldId="256"/>
            <ac:spMk id="3" creationId="{CA1D2CC9-4FB2-448A-8332-240116DEE72F}"/>
          </ac:spMkLst>
        </pc:spChg>
        <pc:spChg chg="add mod">
          <ac:chgData name="Steven Bachman" userId="f1bd7b3f-e3db-4092-8e94-385b7efc1dd1" providerId="ADAL" clId="{7F9CDFF2-12CC-49BE-BADF-E215369AA252}" dt="2019-04-04T10:21:14.795" v="5" actId="1076"/>
          <ac:spMkLst>
            <pc:docMk/>
            <pc:sldMk cId="1150876097" sldId="256"/>
            <ac:spMk id="4" creationId="{D16760A5-437E-48D0-992B-6282F87AE31E}"/>
          </ac:spMkLst>
        </pc:spChg>
        <pc:spChg chg="add mod">
          <ac:chgData name="Steven Bachman" userId="f1bd7b3f-e3db-4092-8e94-385b7efc1dd1" providerId="ADAL" clId="{7F9CDFF2-12CC-49BE-BADF-E215369AA252}" dt="2019-04-04T10:21:47.211" v="8" actId="1076"/>
          <ac:spMkLst>
            <pc:docMk/>
            <pc:sldMk cId="1150876097" sldId="256"/>
            <ac:spMk id="8" creationId="{FEAECF29-D926-465E-A5DC-F15992BCE6C8}"/>
          </ac:spMkLst>
        </pc:spChg>
        <pc:spChg chg="add mod">
          <ac:chgData name="Steven Bachman" userId="f1bd7b3f-e3db-4092-8e94-385b7efc1dd1" providerId="ADAL" clId="{7F9CDFF2-12CC-49BE-BADF-E215369AA252}" dt="2019-04-04T10:22:18.410" v="50" actId="1076"/>
          <ac:spMkLst>
            <pc:docMk/>
            <pc:sldMk cId="1150876097" sldId="256"/>
            <ac:spMk id="9" creationId="{E27D4A7A-C121-43EE-82D5-B2D5D1A27162}"/>
          </ac:spMkLst>
        </pc:spChg>
        <pc:spChg chg="add mod">
          <ac:chgData name="Steven Bachman" userId="f1bd7b3f-e3db-4092-8e94-385b7efc1dd1" providerId="ADAL" clId="{7F9CDFF2-12CC-49BE-BADF-E215369AA252}" dt="2019-04-04T10:30:52.831" v="489" actId="113"/>
          <ac:spMkLst>
            <pc:docMk/>
            <pc:sldMk cId="1150876097" sldId="256"/>
            <ac:spMk id="10" creationId="{4108130A-E46E-488A-83B8-6B96DEC4C461}"/>
          </ac:spMkLst>
        </pc:spChg>
        <pc:spChg chg="add mod">
          <ac:chgData name="Steven Bachman" userId="f1bd7b3f-e3db-4092-8e94-385b7efc1dd1" providerId="ADAL" clId="{7F9CDFF2-12CC-49BE-BADF-E215369AA252}" dt="2019-04-04T10:30:47.689" v="488" actId="113"/>
          <ac:spMkLst>
            <pc:docMk/>
            <pc:sldMk cId="1150876097" sldId="256"/>
            <ac:spMk id="14" creationId="{DF34CAA7-CCE3-43CE-9470-7B5F5D070AB0}"/>
          </ac:spMkLst>
        </pc:spChg>
        <pc:spChg chg="add mod">
          <ac:chgData name="Steven Bachman" userId="f1bd7b3f-e3db-4092-8e94-385b7efc1dd1" providerId="ADAL" clId="{7F9CDFF2-12CC-49BE-BADF-E215369AA252}" dt="2019-04-04T10:26:02.388" v="314" actId="1076"/>
          <ac:spMkLst>
            <pc:docMk/>
            <pc:sldMk cId="1150876097" sldId="256"/>
            <ac:spMk id="16" creationId="{E4072025-265E-433D-AA11-E1AD0289BF90}"/>
          </ac:spMkLst>
        </pc:spChg>
        <pc:spChg chg="add mod">
          <ac:chgData name="Steven Bachman" userId="f1bd7b3f-e3db-4092-8e94-385b7efc1dd1" providerId="ADAL" clId="{7F9CDFF2-12CC-49BE-BADF-E215369AA252}" dt="2019-04-04T10:30:56.968" v="490" actId="113"/>
          <ac:spMkLst>
            <pc:docMk/>
            <pc:sldMk cId="1150876097" sldId="256"/>
            <ac:spMk id="20" creationId="{2B945538-5D0D-49E9-BDDD-E5A88F169EC1}"/>
          </ac:spMkLst>
        </pc:spChg>
        <pc:picChg chg="add mod">
          <ac:chgData name="Steven Bachman" userId="f1bd7b3f-e3db-4092-8e94-385b7efc1dd1" providerId="ADAL" clId="{7F9CDFF2-12CC-49BE-BADF-E215369AA252}" dt="2019-04-04T10:20:58.360" v="4" actId="1076"/>
          <ac:picMkLst>
            <pc:docMk/>
            <pc:sldMk cId="1150876097" sldId="256"/>
            <ac:picMk id="5" creationId="{BCBB7D03-0F82-4FC3-8194-2E1A4E1DBD0A}"/>
          </ac:picMkLst>
        </pc:picChg>
        <pc:picChg chg="add mod">
          <ac:chgData name="Steven Bachman" userId="f1bd7b3f-e3db-4092-8e94-385b7efc1dd1" providerId="ADAL" clId="{7F9CDFF2-12CC-49BE-BADF-E215369AA252}" dt="2019-04-04T10:25:01.563" v="247" actId="1076"/>
          <ac:picMkLst>
            <pc:docMk/>
            <pc:sldMk cId="1150876097" sldId="256"/>
            <ac:picMk id="15" creationId="{844BDA67-CCF6-4654-90C6-4BA96C29BACE}"/>
          </ac:picMkLst>
        </pc:picChg>
        <pc:picChg chg="add mod">
          <ac:chgData name="Steven Bachman" userId="f1bd7b3f-e3db-4092-8e94-385b7efc1dd1" providerId="ADAL" clId="{7F9CDFF2-12CC-49BE-BADF-E215369AA252}" dt="2019-04-04T10:28:06.187" v="487" actId="1076"/>
          <ac:picMkLst>
            <pc:docMk/>
            <pc:sldMk cId="1150876097" sldId="256"/>
            <ac:picMk id="21" creationId="{E3240316-E42E-4C72-89D8-3CFC10734891}"/>
          </ac:picMkLst>
        </pc:picChg>
        <pc:cxnChg chg="add mod">
          <ac:chgData name="Steven Bachman" userId="f1bd7b3f-e3db-4092-8e94-385b7efc1dd1" providerId="ADAL" clId="{7F9CDFF2-12CC-49BE-BADF-E215369AA252}" dt="2019-04-04T10:21:18.945" v="6" actId="11529"/>
          <ac:cxnSpMkLst>
            <pc:docMk/>
            <pc:sldMk cId="1150876097" sldId="256"/>
            <ac:cxnSpMk id="7" creationId="{1ABE1166-92F1-4933-A105-4A6E96F3131E}"/>
          </ac:cxnSpMkLst>
        </pc:cxnChg>
        <pc:cxnChg chg="add mod">
          <ac:chgData name="Steven Bachman" userId="f1bd7b3f-e3db-4092-8e94-385b7efc1dd1" providerId="ADAL" clId="{7F9CDFF2-12CC-49BE-BADF-E215369AA252}" dt="2019-04-04T10:24:04.355" v="179" actId="14100"/>
          <ac:cxnSpMkLst>
            <pc:docMk/>
            <pc:sldMk cId="1150876097" sldId="256"/>
            <ac:cxnSpMk id="11" creationId="{3A7B1F2C-F12D-47A2-BFBC-20B2D00CFCBD}"/>
          </ac:cxnSpMkLst>
        </pc:cxnChg>
        <pc:cxnChg chg="add mod">
          <ac:chgData name="Steven Bachman" userId="f1bd7b3f-e3db-4092-8e94-385b7efc1dd1" providerId="ADAL" clId="{7F9CDFF2-12CC-49BE-BADF-E215369AA252}" dt="2019-04-04T10:26:08.004" v="318" actId="14100"/>
          <ac:cxnSpMkLst>
            <pc:docMk/>
            <pc:sldMk cId="1150876097" sldId="256"/>
            <ac:cxnSpMk id="17" creationId="{13CDDAB5-8F77-4AB4-88D3-F329E37BC549}"/>
          </ac:cxnSpMkLst>
        </pc:cxnChg>
      </pc:sldChg>
      <pc:sldChg chg="delSp add">
        <pc:chgData name="Steven Bachman" userId="f1bd7b3f-e3db-4092-8e94-385b7efc1dd1" providerId="ADAL" clId="{7F9CDFF2-12CC-49BE-BADF-E215369AA252}" dt="2019-04-09T13:47:00.345" v="493" actId="478"/>
        <pc:sldMkLst>
          <pc:docMk/>
          <pc:sldMk cId="3659917783" sldId="257"/>
        </pc:sldMkLst>
        <pc:spChg chg="del">
          <ac:chgData name="Steven Bachman" userId="f1bd7b3f-e3db-4092-8e94-385b7efc1dd1" providerId="ADAL" clId="{7F9CDFF2-12CC-49BE-BADF-E215369AA252}" dt="2019-04-09T13:46:58.917" v="492" actId="478"/>
          <ac:spMkLst>
            <pc:docMk/>
            <pc:sldMk cId="3659917783" sldId="257"/>
            <ac:spMk id="2" creationId="{C7106D02-EC92-4338-A8BB-85772FE98AB1}"/>
          </ac:spMkLst>
        </pc:spChg>
        <pc:spChg chg="del">
          <ac:chgData name="Steven Bachman" userId="f1bd7b3f-e3db-4092-8e94-385b7efc1dd1" providerId="ADAL" clId="{7F9CDFF2-12CC-49BE-BADF-E215369AA252}" dt="2019-04-09T13:47:00.345" v="493" actId="478"/>
          <ac:spMkLst>
            <pc:docMk/>
            <pc:sldMk cId="3659917783" sldId="257"/>
            <ac:spMk id="3" creationId="{1BE3C33B-E697-4EF7-B16D-B99787300E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A5-331A-4E39-9B25-E2C9896F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3B896-8042-4F26-A108-4AB51784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3573-D3FE-4536-9B06-847A369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7513-41D0-40A0-A3E2-0C80B8B7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8301-6CDB-40C0-AF5B-53ED7D1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F51-83D4-44FA-AA73-7DB2389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5BCC7-70EC-46B7-8D1D-22BB193E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D779-42F6-43E2-BDFC-9B89138F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D259-A8B6-4128-A120-075A9611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5E14-0E78-45E3-B00D-A20D1C22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6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52DE-4D0E-4445-8BF3-F62BE94B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053F-C7DA-4692-8120-A9E4BBC4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31E0-F158-471D-AE7C-1A646FAB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B89-5BF3-455D-874B-288754FB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411D-E4C9-4972-951B-78C6E0D1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ABB-5D0D-458A-8A62-4F3D4D46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3486-4571-40C5-8A1F-23EF06A1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1FD6-117E-403B-805F-AA4DEF4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CCFF-1709-4B81-8D64-B3E55871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1510-A5C4-4C92-8AD3-87FB8BF2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5C8C-0457-4BC6-B982-41D96EE9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609D-BC61-44E0-A45E-9845363C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46A9-B749-4469-AF44-07DBE27D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7600-13A9-4C51-8C00-FEF5411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8714-829C-4D88-B515-B8ED537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993-B710-4D30-A32B-71A20F7D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8244-6A9D-4B81-8D12-1545991E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E06C-3B3F-47EA-8378-72C86F13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F8F8-5BAF-4EF2-AC8A-87A04A5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040F-E545-47FE-9B11-8D0A51FF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B707-B34C-46B3-898E-F679E15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756C-FBA2-44C0-A32C-D640951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A768-F79C-4D41-95A3-CABC70B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E690-2DBB-41FB-B87C-CEB45B68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15E2-7509-45A0-8317-E4F0C2FA5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CE560-5A38-4BB9-81D0-38357314F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16AFE-B6DE-4595-8C1D-561F8F49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B40ED-BAD7-4DDE-9427-4A9AFB8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6BA8C-4A00-44AB-AF98-6752D438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8E26-71B3-4168-A3B4-A6FC96F6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5D991-2D54-4FD0-AEDE-CD733FC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29E5-3B63-4BB1-9E10-5483572D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62C0E-43D3-4007-BCAE-E4B5946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D900-3559-443D-BB38-BAA073FD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B2DAB-7D16-47BA-BCA8-A88F71F9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238B-F48F-47A1-AD4D-0CD59C31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429B-0D97-4F08-8D31-4EDA335F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541A-0AD0-4C18-8CC0-004584F6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0D5C-3DC0-4DF2-8518-EE847E64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CF7B-B860-4CBC-BB6F-933AFCD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6098-D2E2-4E74-9506-105042B1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810B-47B9-4DB5-82BB-EEF4490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6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33A-1FFC-4472-BF20-28BC2D6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71C36-B42A-4018-ACCD-F88AB22F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68B8-B09D-4737-B608-94A38048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3777-5315-4DF0-A795-6ED0D193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6A7F-A7C4-4DA5-8943-064BD5DD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38D9-C2DA-44B1-9382-DD8C97E9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8136-D755-447D-84E0-1081CC37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EDC6-552B-435B-912F-B48AE93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4429-7BE1-4AD1-9381-2EA5ABF6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9B18-323B-49C2-A22B-305B2C39A9B1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00FF-BE12-4F6D-A7B2-09E25E6D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AB60-CE4B-4642-A78C-D33DE5B1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48E-8C6B-42BA-AF1E-E907F289A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760A5-437E-48D0-992B-6282F87AE31E}"/>
              </a:ext>
            </a:extLst>
          </p:cNvPr>
          <p:cNvSpPr/>
          <p:nvPr/>
        </p:nvSpPr>
        <p:spPr>
          <a:xfrm>
            <a:off x="398300" y="1644134"/>
            <a:ext cx="24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output$downloadbatch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7D03-0F82-4FC3-8194-2E1A4E1D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90537"/>
            <a:ext cx="2476500" cy="39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BE1166-92F1-4933-A105-4A6E96F3131E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600200" y="881062"/>
            <a:ext cx="0" cy="76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AECF29-D926-465E-A5DC-F15992BCE6C8}"/>
              </a:ext>
            </a:extLst>
          </p:cNvPr>
          <p:cNvSpPr/>
          <p:nvPr/>
        </p:nvSpPr>
        <p:spPr>
          <a:xfrm>
            <a:off x="969001" y="2591872"/>
            <a:ext cx="12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statsInput</a:t>
            </a:r>
            <a:r>
              <a:rPr lang="en-GB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D4A7A-C121-43EE-82D5-B2D5D1A27162}"/>
              </a:ext>
            </a:extLst>
          </p:cNvPr>
          <p:cNvSpPr txBox="1"/>
          <p:nvPr/>
        </p:nvSpPr>
        <p:spPr>
          <a:xfrm>
            <a:off x="3169943" y="490536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this to trigger download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8130A-E46E-488A-83B8-6B96DEC4C461}"/>
              </a:ext>
            </a:extLst>
          </p:cNvPr>
          <p:cNvSpPr txBox="1"/>
          <p:nvPr/>
        </p:nvSpPr>
        <p:spPr>
          <a:xfrm>
            <a:off x="3169942" y="1644134"/>
            <a:ext cx="849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output feeds off </a:t>
            </a:r>
            <a:r>
              <a:rPr lang="en-GB" dirty="0" err="1"/>
              <a:t>statInput</a:t>
            </a:r>
            <a:r>
              <a:rPr lang="en-GB" dirty="0"/>
              <a:t>() and then uses that to generate points and other csv files</a:t>
            </a:r>
          </a:p>
          <a:p>
            <a:r>
              <a:rPr lang="en-GB" dirty="0"/>
              <a:t>Using </a:t>
            </a:r>
            <a:r>
              <a:rPr lang="en-GB" b="1" dirty="0"/>
              <a:t>batch_</a:t>
            </a:r>
            <a:r>
              <a:rPr lang="en-GB" dirty="0"/>
              <a:t>...functions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1F2C-F12D-47A2-BFBC-20B2D00CFCB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600200" y="2013466"/>
            <a:ext cx="0" cy="5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34CAA7-CCE3-43CE-9470-7B5F5D070AB0}"/>
              </a:ext>
            </a:extLst>
          </p:cNvPr>
          <p:cNvSpPr txBox="1"/>
          <p:nvPr/>
        </p:nvSpPr>
        <p:spPr>
          <a:xfrm>
            <a:off x="3169942" y="2536310"/>
            <a:ext cx="553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StatsInput</a:t>
            </a:r>
            <a:r>
              <a:rPr lang="en-GB" dirty="0"/>
              <a:t> is triggered by clicking the get statistics button</a:t>
            </a:r>
          </a:p>
          <a:p>
            <a:r>
              <a:rPr lang="en-GB" dirty="0"/>
              <a:t>It runs </a:t>
            </a:r>
            <a:r>
              <a:rPr lang="en-GB" b="1" dirty="0" err="1"/>
              <a:t>LC_comb</a:t>
            </a:r>
            <a:r>
              <a:rPr lang="en-GB" b="1" dirty="0"/>
              <a:t> </a:t>
            </a:r>
            <a:r>
              <a:rPr lang="en-GB" dirty="0"/>
              <a:t>function  on all species in </a:t>
            </a:r>
            <a:r>
              <a:rPr lang="en-GB" dirty="0" err="1"/>
              <a:t>batchInput</a:t>
            </a:r>
            <a:r>
              <a:rPr lang="en-GB" dirty="0"/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4BDA67-CCF6-4654-90C6-4BA96C29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8" y="2467492"/>
            <a:ext cx="1362075" cy="438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072025-265E-433D-AA11-E1AD0289BF90}"/>
              </a:ext>
            </a:extLst>
          </p:cNvPr>
          <p:cNvSpPr/>
          <p:nvPr/>
        </p:nvSpPr>
        <p:spPr>
          <a:xfrm>
            <a:off x="969001" y="3712131"/>
            <a:ext cx="12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batchInput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DDAB5-8F77-4AB4-88D3-F329E37BC5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599879" y="2961204"/>
            <a:ext cx="321" cy="75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945538-5D0D-49E9-BDDD-E5A88F169EC1}"/>
              </a:ext>
            </a:extLst>
          </p:cNvPr>
          <p:cNvSpPr txBox="1"/>
          <p:nvPr/>
        </p:nvSpPr>
        <p:spPr>
          <a:xfrm>
            <a:off x="3068342" y="3573631"/>
            <a:ext cx="782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batchInput</a:t>
            </a:r>
            <a:r>
              <a:rPr lang="en-GB" dirty="0"/>
              <a:t>() is triggered by uploading a csv file with a column that says ‘</a:t>
            </a:r>
            <a:r>
              <a:rPr lang="en-GB" dirty="0" err="1"/>
              <a:t>name_in</a:t>
            </a:r>
            <a:r>
              <a:rPr lang="en-GB" dirty="0"/>
              <a:t>’</a:t>
            </a:r>
          </a:p>
          <a:p>
            <a:r>
              <a:rPr lang="en-GB" dirty="0"/>
              <a:t>The </a:t>
            </a:r>
            <a:r>
              <a:rPr lang="en-GB" b="1" dirty="0" err="1"/>
              <a:t>batch.POWO</a:t>
            </a:r>
            <a:r>
              <a:rPr lang="en-GB" b="1" dirty="0"/>
              <a:t> </a:t>
            </a:r>
            <a:r>
              <a:rPr lang="en-GB" dirty="0"/>
              <a:t>is then applied to see if names match POWO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240316-E42E-4C72-89D8-3CFC107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987" y="4188808"/>
            <a:ext cx="2333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96847-F172-4F37-B018-A37DD1686129}"/>
              </a:ext>
            </a:extLst>
          </p:cNvPr>
          <p:cNvSpPr txBox="1"/>
          <p:nvPr/>
        </p:nvSpPr>
        <p:spPr>
          <a:xfrm>
            <a:off x="850900" y="647700"/>
            <a:ext cx="1076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Name matching – what does </a:t>
            </a:r>
            <a:r>
              <a:rPr lang="en-GB" sz="2400" b="1" dirty="0" err="1"/>
              <a:t>RapidLC</a:t>
            </a:r>
            <a:r>
              <a:rPr lang="en-GB" sz="2400" b="1" dirty="0"/>
              <a:t> do?</a:t>
            </a:r>
          </a:p>
          <a:p>
            <a:endParaRPr lang="en-GB" dirty="0"/>
          </a:p>
          <a:p>
            <a:r>
              <a:rPr lang="en-GB" dirty="0"/>
              <a:t>1. User submits binomial e.g. </a:t>
            </a:r>
            <a:r>
              <a:rPr lang="en-GB" i="1" dirty="0" err="1"/>
              <a:t>Arctium</a:t>
            </a:r>
            <a:r>
              <a:rPr lang="en-GB" i="1" dirty="0"/>
              <a:t> intermedium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‘single’ operation the first test checks if exact binomial match in POWO</a:t>
            </a:r>
          </a:p>
          <a:p>
            <a:r>
              <a:rPr lang="en-GB" dirty="0"/>
              <a:t>Then runs a fuzzy test using GBIF API – multiple results are sorted by relevance</a:t>
            </a:r>
          </a:p>
          <a:p>
            <a:r>
              <a:rPr lang="en-GB" dirty="0"/>
              <a:t>Results for POWO and GBIF (with authors) are presented to user, and user can choose best option </a:t>
            </a:r>
          </a:p>
          <a:p>
            <a:endParaRPr lang="en-GB" dirty="0"/>
          </a:p>
          <a:p>
            <a:r>
              <a:rPr lang="en-GB" dirty="0"/>
              <a:t>In batch operation, we need to make an automatic selection. How best to do this?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91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1</cp:revision>
  <dcterms:created xsi:type="dcterms:W3CDTF">2019-04-04T10:19:18Z</dcterms:created>
  <dcterms:modified xsi:type="dcterms:W3CDTF">2019-06-05T13:24:03Z</dcterms:modified>
</cp:coreProperties>
</file>