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8EBE-47D9-4B7F-AC7F-D19488EB2F32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E24-8C63-47D4-9A59-E817B4366D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Gametheory and Cybersecurity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Sophie Marien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Literature study</a:t>
            </a:r>
          </a:p>
          <a:p>
            <a:r>
              <a:rPr lang="nl-BE" dirty="0" smtClean="0"/>
              <a:t>Research question</a:t>
            </a:r>
          </a:p>
          <a:p>
            <a:r>
              <a:rPr lang="nl-BE" dirty="0" smtClean="0"/>
              <a:t>Problem analyses</a:t>
            </a:r>
          </a:p>
          <a:p>
            <a:r>
              <a:rPr lang="nl-BE" dirty="0" smtClean="0"/>
              <a:t>Planning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Literature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Research Question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presentation will be held in room 200a.03.112 (Pascal) on </a:t>
            </a:r>
            <a:r>
              <a:rPr lang="en-US" dirty="0" err="1"/>
              <a:t>friday</a:t>
            </a:r>
            <a:r>
              <a:rPr lang="en-US" dirty="0"/>
              <a:t>, </a:t>
            </a:r>
            <a:r>
              <a:rPr lang="en-US" dirty="0" err="1"/>
              <a:t>december</a:t>
            </a:r>
            <a:r>
              <a:rPr lang="en-US" dirty="0"/>
              <a:t> 19th at 9.30AM.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goal of this presentation is to present the work you have done and the progress you have made this past semester.</a:t>
            </a:r>
          </a:p>
          <a:p>
            <a:r>
              <a:rPr lang="en-US" dirty="0"/>
              <a:t>Start from your research question and explain any refinements/changes you have made since the previous AW presentation session.</a:t>
            </a:r>
          </a:p>
          <a:p>
            <a:r>
              <a:rPr lang="en-US" dirty="0"/>
              <a:t>Depending on the focus of the work you have done, present a detailed problem analysis, literature study or demonstrate a first prototype application or solution.</a:t>
            </a:r>
          </a:p>
          <a:p>
            <a:r>
              <a:rPr lang="en-US" dirty="0"/>
              <a:t>Finally, also explain changes you have made to your initial planning and present a planning for the next semester.</a:t>
            </a:r>
          </a:p>
          <a:p>
            <a:r>
              <a:rPr lang="en-US" dirty="0"/>
              <a:t>Make sure you discuss the content/slides of your presentation with your supervisor(s).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presentation should be timed at 15 minutes and will be followed by a discussion of 10 minutes.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Gametheory and Cybersecurity</vt:lpstr>
      <vt:lpstr>Content</vt:lpstr>
      <vt:lpstr>Literature study</vt:lpstr>
      <vt:lpstr>Research Question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Gametheory and Cybersecurity</dc:title>
  <dc:creator>Sophie</dc:creator>
  <cp:lastModifiedBy>Sophie</cp:lastModifiedBy>
  <cp:revision>1</cp:revision>
  <dcterms:created xsi:type="dcterms:W3CDTF">2014-12-06T20:21:51Z</dcterms:created>
  <dcterms:modified xsi:type="dcterms:W3CDTF">2014-12-06T21:06:30Z</dcterms:modified>
</cp:coreProperties>
</file>