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63" r:id="rId3"/>
    <p:sldId id="269" r:id="rId4"/>
    <p:sldId id="257" r:id="rId5"/>
    <p:sldId id="258" r:id="rId6"/>
    <p:sldId id="259" r:id="rId7"/>
    <p:sldId id="260" r:id="rId8"/>
    <p:sldId id="266" r:id="rId9"/>
    <p:sldId id="265" r:id="rId10"/>
    <p:sldId id="261" r:id="rId11"/>
    <p:sldId id="267" r:id="rId12"/>
    <p:sldId id="271" r:id="rId13"/>
    <p:sldId id="272" r:id="rId14"/>
    <p:sldId id="273" r:id="rId15"/>
    <p:sldId id="274" r:id="rId16"/>
    <p:sldId id="275" r:id="rId17"/>
    <p:sldId id="268" r:id="rId18"/>
    <p:sldId id="276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F2AF-2D49-4205-AB91-9BEB4F58AB87}" type="datetimeFigureOut">
              <a:rPr lang="nl-BE" smtClean="0"/>
              <a:t>26/03/2015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EF212-B81D-4FE7-9B5D-3C1A0719EAA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9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70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Wat</a:t>
            </a:r>
            <a:r>
              <a:rPr lang="nl-BE" baseline="0" dirty="0" smtClean="0"/>
              <a:t> het evenwicht is tussen de kosten en de voordelen van een patch management.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17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Reputation</a:t>
            </a:r>
            <a:r>
              <a:rPr lang="nl-BE" dirty="0" smtClean="0"/>
              <a:t> kost is de kost de</a:t>
            </a:r>
            <a:r>
              <a:rPr lang="nl-BE" baseline="0" dirty="0" smtClean="0"/>
              <a:t> tijd die verloren gaat gedurende de post en </a:t>
            </a:r>
            <a:r>
              <a:rPr lang="nl-BE" baseline="0" dirty="0" err="1" smtClean="0"/>
              <a:t>prerelease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period</a:t>
            </a:r>
            <a:r>
              <a:rPr lang="nl-BE" baseline="0" dirty="0" smtClean="0"/>
              <a:t> omdat bij het ene de software niet veilig genoeg is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Cb</a:t>
            </a:r>
            <a:r>
              <a:rPr lang="nl-BE" baseline="0" dirty="0" smtClean="0"/>
              <a:t> is de </a:t>
            </a:r>
            <a:r>
              <a:rPr lang="nl-BE" baseline="0" dirty="0" err="1" smtClean="0"/>
              <a:t>damage</a:t>
            </a:r>
            <a:r>
              <a:rPr lang="nl-BE" baseline="0" dirty="0" smtClean="0"/>
              <a:t> kost per tijdseenheid in the </a:t>
            </a:r>
            <a:r>
              <a:rPr lang="nl-BE" baseline="0" dirty="0" err="1" smtClean="0"/>
              <a:t>prereleased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period</a:t>
            </a:r>
            <a:r>
              <a:rPr lang="nl-BE" baseline="0" dirty="0" smtClean="0"/>
              <a:t>. </a:t>
            </a:r>
          </a:p>
          <a:p>
            <a:r>
              <a:rPr lang="nl-BE" baseline="0" dirty="0" err="1" smtClean="0"/>
              <a:t>Ktf</a:t>
            </a:r>
            <a:r>
              <a:rPr lang="nl-BE" baseline="0" dirty="0" smtClean="0"/>
              <a:t> is een Time </a:t>
            </a:r>
            <a:r>
              <a:rPr lang="nl-BE" baseline="0" dirty="0" err="1" smtClean="0"/>
              <a:t>driven</a:t>
            </a:r>
            <a:r>
              <a:rPr lang="nl-BE" baseline="0" dirty="0" smtClean="0"/>
              <a:t> patch-update policy</a:t>
            </a:r>
          </a:p>
          <a:p>
            <a:r>
              <a:rPr lang="nl-BE" baseline="0" dirty="0" err="1" smtClean="0"/>
              <a:t>Kv</a:t>
            </a:r>
            <a:r>
              <a:rPr lang="nl-BE" baseline="0" dirty="0" smtClean="0"/>
              <a:t> is een andere kost gekoppeld aan het feit dat patches aan het publiek bekend moeten gemaakt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Synchroon: patches worden toegepast zodra ze uitgekomen zijn.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58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Voor een event-</a:t>
            </a:r>
            <a:r>
              <a:rPr lang="nl-BE" dirty="0" err="1" smtClean="0"/>
              <a:t>driven</a:t>
            </a:r>
            <a:r>
              <a:rPr lang="nl-BE" baseline="0" dirty="0" smtClean="0"/>
              <a:t> patch-release policy kan de verkoper hetzelfde bereiken met een time-</a:t>
            </a:r>
            <a:r>
              <a:rPr lang="nl-BE" baseline="0" dirty="0" err="1" smtClean="0"/>
              <a:t>driven</a:t>
            </a:r>
            <a:r>
              <a:rPr lang="nl-BE" baseline="0" dirty="0" smtClean="0"/>
              <a:t> patch release policy voor dezelfde kost. Maar het omgekeerde is niet altijd waar door de </a:t>
            </a:r>
            <a:r>
              <a:rPr lang="nl-BE" baseline="0" dirty="0" err="1" smtClean="0"/>
              <a:t>contraint</a:t>
            </a:r>
            <a:r>
              <a:rPr lang="nl-BE" baseline="0" dirty="0" smtClean="0"/>
              <a:t> op het aantal patches nodig om te releasen.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EF212-B81D-4FE7-9B5D-3C1A0719EAA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54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754A23-0F35-4712-9795-6ADDFAE220E3}" type="datetimeFigureOut">
              <a:rPr lang="en-US" smtClean="0"/>
              <a:t>3/26/2015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Patch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Share the burden or share the damage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73325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Sophie </a:t>
            </a:r>
            <a:r>
              <a:rPr lang="en-US" dirty="0" err="1" smtClean="0"/>
              <a:t>Marien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gecentraliseerd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systeem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sociale</a:t>
                </a:r>
                <a:r>
                  <a:rPr lang="en-US" dirty="0" smtClean="0"/>
                  <a:t> planner die </a:t>
                </a:r>
                <a:r>
                  <a:rPr lang="en-US" dirty="0" err="1" smtClean="0"/>
                  <a:t>beslist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wanneer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patch-release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om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minimale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zorgen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Voordeel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hiervan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reputation </a:t>
                </a:r>
                <a:r>
                  <a:rPr lang="en-US" dirty="0" err="1" smtClean="0"/>
                  <a:t>kost</a:t>
                </a:r>
                <a:r>
                  <a:rPr lang="en-US" dirty="0" smtClean="0"/>
                  <a:t> is. 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de </a:t>
                </a:r>
                <a:r>
                  <a:rPr lang="en-US" dirty="0" err="1" smtClean="0"/>
                  <a:t>optimale</a:t>
                </a:r>
                <a:r>
                  <a:rPr lang="en-US" dirty="0" smtClean="0"/>
                  <a:t> patch-release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gecentraliseerd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systeem</a:t>
                </a:r>
                <a:r>
                  <a:rPr lang="en-US" dirty="0" smtClean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sub>
                              <m:sup/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betekent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/>
                  <a:t> </a:t>
                </a:r>
                <a:r>
                  <a:rPr lang="en-US" dirty="0" err="1" smtClean="0"/>
                  <a:t>bij</a:t>
                </a:r>
                <a:r>
                  <a:rPr lang="en-US" dirty="0" smtClean="0"/>
                  <a:t> social optimality de patch-release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update cycles </a:t>
                </a:r>
                <a:r>
                  <a:rPr lang="en-US" dirty="0" err="1" smtClean="0"/>
                  <a:t>gesynchroniseerd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62" r="-96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Gedecentraliseerde systemen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verkoper stelt zelf een patch-release policy op en het bedrijf stelt zelf een patch-update policy op</a:t>
            </a:r>
          </a:p>
          <a:p>
            <a:endParaRPr lang="nl-BE" dirty="0"/>
          </a:p>
          <a:p>
            <a:r>
              <a:rPr lang="nl-BE" dirty="0" smtClean="0"/>
              <a:t>Dit wordt gemodelleerd als een </a:t>
            </a:r>
            <a:r>
              <a:rPr lang="nl-BE" dirty="0" err="1" smtClean="0"/>
              <a:t>Stackelberg</a:t>
            </a:r>
            <a:r>
              <a:rPr lang="nl-BE" dirty="0" smtClean="0"/>
              <a:t> spel met de verkoper als de leider en het bedrijf als een volger.</a:t>
            </a:r>
          </a:p>
          <a:p>
            <a:endParaRPr lang="nl-BE" dirty="0"/>
          </a:p>
          <a:p>
            <a:r>
              <a:rPr lang="nl-BE" dirty="0" smtClean="0"/>
              <a:t>Het model wordt opgezet als een statisch spel, geen dynamisch </a:t>
            </a:r>
            <a:r>
              <a:rPr lang="nl-BE" dirty="0" err="1" smtClean="0"/>
              <a:t>continuous</a:t>
            </a:r>
            <a:r>
              <a:rPr lang="nl-BE" dirty="0" smtClean="0"/>
              <a:t> spel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36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 wordt er </a:t>
            </a:r>
            <a:r>
              <a:rPr lang="nl-BE" dirty="0"/>
              <a:t>vastgesteld dat de verkoper een lagere kost maakt met de beste time-</a:t>
            </a:r>
            <a:r>
              <a:rPr lang="nl-BE" dirty="0" err="1"/>
              <a:t>driven</a:t>
            </a:r>
            <a:r>
              <a:rPr lang="nl-BE" dirty="0"/>
              <a:t> release en time-</a:t>
            </a:r>
            <a:r>
              <a:rPr lang="nl-BE" dirty="0" err="1"/>
              <a:t>driven</a:t>
            </a:r>
            <a:r>
              <a:rPr lang="nl-BE" dirty="0"/>
              <a:t> update dan met de beste event-</a:t>
            </a:r>
            <a:r>
              <a:rPr lang="nl-BE" dirty="0" err="1"/>
              <a:t>driven</a:t>
            </a:r>
            <a:r>
              <a:rPr lang="nl-BE" dirty="0"/>
              <a:t> release en event-</a:t>
            </a:r>
            <a:r>
              <a:rPr lang="nl-BE" dirty="0" err="1"/>
              <a:t>driven</a:t>
            </a:r>
            <a:r>
              <a:rPr lang="nl-BE" dirty="0"/>
              <a:t> update.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Daarna wordt er bewezen dat een time-</a:t>
            </a:r>
            <a:r>
              <a:rPr lang="nl-BE" dirty="0" err="1" smtClean="0"/>
              <a:t>driven</a:t>
            </a:r>
            <a:r>
              <a:rPr lang="nl-BE" dirty="0" smtClean="0"/>
              <a:t> patch-release policy door de verkoper en een time-</a:t>
            </a:r>
            <a:r>
              <a:rPr lang="nl-BE" dirty="0" err="1" smtClean="0"/>
              <a:t>driven</a:t>
            </a:r>
            <a:r>
              <a:rPr lang="nl-BE" dirty="0" smtClean="0"/>
              <a:t> patch-update policy door het bedrijf leidt tot een evenwicht in een gedecentraliseerd systeem.</a:t>
            </a:r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96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Coördinatie schema's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er voor te zorgen dat er een goede coördinatie is tussen de patch-release en de update </a:t>
            </a:r>
            <a:r>
              <a:rPr lang="nl-BE" dirty="0" err="1" smtClean="0"/>
              <a:t>policies</a:t>
            </a:r>
            <a:r>
              <a:rPr lang="nl-BE" dirty="0" smtClean="0"/>
              <a:t> van de verkoper en het bedrijf</a:t>
            </a:r>
          </a:p>
          <a:p>
            <a:endParaRPr lang="nl-BE" dirty="0"/>
          </a:p>
          <a:p>
            <a:r>
              <a:rPr lang="nl-BE" dirty="0" smtClean="0"/>
              <a:t>Twee verschillende soorten </a:t>
            </a:r>
            <a:r>
              <a:rPr lang="nl-BE" dirty="0" err="1" smtClean="0"/>
              <a:t>coordinatie</a:t>
            </a:r>
            <a:r>
              <a:rPr lang="nl-BE" dirty="0" smtClean="0"/>
              <a:t> </a:t>
            </a:r>
            <a:r>
              <a:rPr lang="nl-BE" dirty="0" err="1" smtClean="0"/>
              <a:t>schemas</a:t>
            </a:r>
            <a:endParaRPr lang="nl-BE" dirty="0" smtClean="0"/>
          </a:p>
          <a:p>
            <a:pPr lvl="1"/>
            <a:r>
              <a:rPr lang="nl-BE" dirty="0" smtClean="0"/>
              <a:t>1.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 </a:t>
            </a:r>
            <a:r>
              <a:rPr lang="nl-BE" dirty="0" err="1" smtClean="0"/>
              <a:t>scheme</a:t>
            </a:r>
            <a:endParaRPr lang="nl-BE" dirty="0" smtClean="0"/>
          </a:p>
          <a:p>
            <a:pPr lvl="1"/>
            <a:r>
              <a:rPr lang="nl-BE" dirty="0" smtClean="0"/>
              <a:t>2. </a:t>
            </a:r>
            <a:r>
              <a:rPr lang="nl-BE" dirty="0" err="1" smtClean="0"/>
              <a:t>Liability</a:t>
            </a:r>
            <a:r>
              <a:rPr lang="nl-BE" dirty="0" smtClean="0"/>
              <a:t> </a:t>
            </a:r>
            <a:r>
              <a:rPr lang="nl-BE" dirty="0" err="1" smtClean="0"/>
              <a:t>scheme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We onderzoeken beide schema's om te zien wanneer en hoe vaak ze toegepast moeten worden om een </a:t>
            </a:r>
            <a:r>
              <a:rPr lang="nl-BE" dirty="0" err="1" smtClean="0"/>
              <a:t>social</a:t>
            </a:r>
            <a:r>
              <a:rPr lang="nl-BE" dirty="0" smtClean="0"/>
              <a:t> </a:t>
            </a:r>
            <a:r>
              <a:rPr lang="nl-BE" dirty="0" err="1" smtClean="0"/>
              <a:t>optimality</a:t>
            </a:r>
            <a:r>
              <a:rPr lang="nl-BE" dirty="0" smtClean="0"/>
              <a:t> patch management te kunnen bereiken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64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 schema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Hierbij neemt de verkoper een deel van de kost van de patch-update van het bedrijf op zich.</a:t>
            </a:r>
          </a:p>
          <a:p>
            <a:endParaRPr lang="nl-BE" dirty="0" smtClean="0"/>
          </a:p>
          <a:p>
            <a:r>
              <a:rPr lang="nl-BE" dirty="0" smtClean="0"/>
              <a:t>Het volledig delen van de kosten (full </a:t>
            </a:r>
            <a:r>
              <a:rPr lang="nl-BE" dirty="0" err="1" smtClean="0"/>
              <a:t>cost</a:t>
            </a:r>
            <a:r>
              <a:rPr lang="nl-BE" dirty="0" smtClean="0"/>
              <a:t> </a:t>
            </a:r>
            <a:r>
              <a:rPr lang="nl-BE" dirty="0" err="1" smtClean="0"/>
              <a:t>sharing</a:t>
            </a:r>
            <a:r>
              <a:rPr lang="nl-BE" dirty="0" smtClean="0"/>
              <a:t>) kan nooit tot een sociaal optimum leiden want dan zal dat altijd resulteren in een grotere </a:t>
            </a:r>
            <a:r>
              <a:rPr lang="nl-BE" dirty="0" err="1" smtClean="0"/>
              <a:t>synchronized</a:t>
            </a:r>
            <a:r>
              <a:rPr lang="nl-BE" dirty="0" smtClean="0"/>
              <a:t> </a:t>
            </a:r>
            <a:r>
              <a:rPr lang="nl-BE" dirty="0" err="1" smtClean="0"/>
              <a:t>cycle</a:t>
            </a:r>
            <a:r>
              <a:rPr lang="nl-BE" dirty="0" smtClean="0"/>
              <a:t> dan de </a:t>
            </a:r>
            <a:r>
              <a:rPr lang="nl-BE" dirty="0" err="1" smtClean="0"/>
              <a:t>social</a:t>
            </a:r>
            <a:r>
              <a:rPr lang="nl-BE" dirty="0" smtClean="0"/>
              <a:t> optimum </a:t>
            </a:r>
            <a:r>
              <a:rPr lang="nl-BE" dirty="0" err="1" smtClean="0"/>
              <a:t>cycle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r>
              <a:rPr lang="nl-BE" dirty="0" smtClean="0"/>
              <a:t>Dit moet niet altijd in cash gebeuren. Sommige bedrijven zoals Microsoft bieden nu gratis patch update programma's aan </a:t>
            </a:r>
            <a:r>
              <a:rPr lang="nl-BE" dirty="0" err="1" smtClean="0"/>
              <a:t>aan</a:t>
            </a:r>
            <a:r>
              <a:rPr lang="nl-BE" dirty="0" smtClean="0"/>
              <a:t> de consumenten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80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Liability</a:t>
            </a:r>
            <a:r>
              <a:rPr lang="nl-BE" dirty="0" smtClean="0"/>
              <a:t> schema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verkoper zal hier een deel van de kost opnemen die hoort bij de </a:t>
            </a:r>
            <a:r>
              <a:rPr lang="nl-BE" dirty="0" err="1" smtClean="0"/>
              <a:t>exploitations</a:t>
            </a:r>
            <a:r>
              <a:rPr lang="nl-BE" dirty="0" smtClean="0"/>
              <a:t> </a:t>
            </a:r>
          </a:p>
          <a:p>
            <a:endParaRPr lang="nl-BE" dirty="0"/>
          </a:p>
          <a:p>
            <a:r>
              <a:rPr lang="nl-BE" dirty="0" smtClean="0"/>
              <a:t>Er wordt aangetoond dat door het gebruik van </a:t>
            </a:r>
            <a:r>
              <a:rPr lang="nl-BE" dirty="0" err="1" smtClean="0"/>
              <a:t>liability</a:t>
            </a:r>
            <a:r>
              <a:rPr lang="nl-BE" dirty="0" smtClean="0"/>
              <a:t> de </a:t>
            </a:r>
            <a:r>
              <a:rPr lang="nl-BE" dirty="0" err="1" smtClean="0"/>
              <a:t>social</a:t>
            </a:r>
            <a:r>
              <a:rPr lang="nl-BE" dirty="0" smtClean="0"/>
              <a:t> optimum kan bereikt worden zolang het </a:t>
            </a:r>
            <a:r>
              <a:rPr lang="nl-BE" dirty="0" err="1" smtClean="0"/>
              <a:t>toleratie</a:t>
            </a:r>
            <a:r>
              <a:rPr lang="nl-BE" dirty="0" smtClean="0"/>
              <a:t> level van het bedrijf om te wachten op een patch update lager is dan de verkopers </a:t>
            </a:r>
            <a:r>
              <a:rPr lang="nl-BE" dirty="0" err="1" smtClean="0"/>
              <a:t>toleratie</a:t>
            </a:r>
            <a:r>
              <a:rPr lang="nl-BE" dirty="0" smtClean="0"/>
              <a:t> level om te wachten op een patch release zonder </a:t>
            </a:r>
            <a:r>
              <a:rPr lang="nl-BE" dirty="0" err="1" smtClean="0"/>
              <a:t>liability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Meeste software packages komen zonder </a:t>
            </a:r>
            <a:r>
              <a:rPr lang="nl-BE" dirty="0" err="1" smtClean="0"/>
              <a:t>liability</a:t>
            </a:r>
            <a:r>
              <a:rPr lang="nl-BE" dirty="0" smtClean="0"/>
              <a:t>. Dus </a:t>
            </a:r>
            <a:r>
              <a:rPr lang="nl-BE" dirty="0" err="1" smtClean="0"/>
              <a:t>liability</a:t>
            </a:r>
            <a:r>
              <a:rPr lang="nl-BE" dirty="0" smtClean="0"/>
              <a:t> wordt in de praktijk niet </a:t>
            </a:r>
            <a:r>
              <a:rPr lang="nl-BE" dirty="0" err="1" smtClean="0"/>
              <a:t>geimplementeerd</a:t>
            </a:r>
            <a:r>
              <a:rPr lang="nl-BE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50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Implementatie problemen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Verondersteld dat de kost parameters bekend zijn</a:t>
            </a:r>
          </a:p>
          <a:p>
            <a:pPr lvl="1"/>
            <a:r>
              <a:rPr lang="nl-BE" dirty="0" smtClean="0"/>
              <a:t>Meestal kunnen ze benaderd worden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 structuur van het spel is anders dan een typisch design van een spel met spelers die niet met elkaar interageren</a:t>
            </a:r>
          </a:p>
          <a:p>
            <a:pPr lvl="1"/>
            <a:r>
              <a:rPr lang="nl-BE" dirty="0" smtClean="0"/>
              <a:t>er is een </a:t>
            </a:r>
            <a:r>
              <a:rPr lang="nl-BE" dirty="0" err="1" smtClean="0"/>
              <a:t>assymetrie</a:t>
            </a:r>
            <a:r>
              <a:rPr lang="nl-BE" dirty="0" smtClean="0"/>
              <a:t> van informatie geweten door beide spelers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Soms kan het zijn dat het bedrijf een private kost heeft voor de patch update. Er kan nog steeds een </a:t>
            </a:r>
            <a:r>
              <a:rPr lang="nl-BE" dirty="0" err="1" smtClean="0"/>
              <a:t>social</a:t>
            </a:r>
            <a:r>
              <a:rPr lang="nl-BE" dirty="0" smtClean="0"/>
              <a:t> optimum bereikt worden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59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Theoretisch concept</a:t>
            </a:r>
          </a:p>
          <a:p>
            <a:pPr lvl="1"/>
            <a:r>
              <a:rPr lang="nl-BE" dirty="0" smtClean="0"/>
              <a:t>Meestal zijn er te veel </a:t>
            </a:r>
            <a:r>
              <a:rPr lang="nl-BE" dirty="0" err="1" smtClean="0"/>
              <a:t>vulnerabilities</a:t>
            </a:r>
            <a:r>
              <a:rPr lang="nl-BE" dirty="0" smtClean="0"/>
              <a:t> (veel kleine) om te </a:t>
            </a:r>
            <a:r>
              <a:rPr lang="nl-BE" dirty="0" err="1" smtClean="0"/>
              <a:t>patchen</a:t>
            </a:r>
            <a:endParaRPr lang="nl-BE" dirty="0" smtClean="0"/>
          </a:p>
          <a:p>
            <a:pPr lvl="1"/>
            <a:r>
              <a:rPr lang="nl-BE" dirty="0" smtClean="0"/>
              <a:t>Patches moeten ook nog eerst getest worden</a:t>
            </a:r>
          </a:p>
          <a:p>
            <a:pPr lvl="1"/>
            <a:r>
              <a:rPr lang="nl-BE" dirty="0" smtClean="0"/>
              <a:t>Security administrators moeten naar machines gaan als de </a:t>
            </a:r>
            <a:r>
              <a:rPr lang="nl-BE" smtClean="0"/>
              <a:t>automatische update niet </a:t>
            </a:r>
            <a:r>
              <a:rPr lang="nl-BE" dirty="0" smtClean="0"/>
              <a:t>gelukt is</a:t>
            </a:r>
          </a:p>
          <a:p>
            <a:pPr lvl="1"/>
            <a:r>
              <a:rPr lang="nl-BE" dirty="0" smtClean="0"/>
              <a:t>Elke patch moet </a:t>
            </a:r>
            <a:r>
              <a:rPr lang="nl-BE" dirty="0" err="1" smtClean="0"/>
              <a:t>geinstalleerd</a:t>
            </a:r>
            <a:r>
              <a:rPr lang="nl-BE" dirty="0" smtClean="0"/>
              <a:t> worden nadat het getest is</a:t>
            </a:r>
          </a:p>
          <a:p>
            <a:pPr lvl="1"/>
            <a:endParaRPr lang="nl-BE" dirty="0"/>
          </a:p>
          <a:p>
            <a:r>
              <a:rPr lang="nl-BE" dirty="0" smtClean="0"/>
              <a:t>Probleem met patch management is dat de kost om software onbeveiligd te laten kleiner is dan de kost om de software beveiligd te maken. </a:t>
            </a:r>
          </a:p>
        </p:txBody>
      </p:sp>
    </p:spTree>
    <p:extLst>
      <p:ext uri="{BB962C8B-B14F-4D97-AF65-F5344CB8AC3E}">
        <p14:creationId xmlns:p14="http://schemas.microsoft.com/office/powerpoint/2010/main" val="17357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nl-BE" sz="2200" dirty="0"/>
              <a:t>Het snel updaten van </a:t>
            </a:r>
            <a:r>
              <a:rPr lang="nl-BE" sz="2200" dirty="0" err="1"/>
              <a:t>patchen</a:t>
            </a:r>
            <a:r>
              <a:rPr lang="nl-BE" sz="2200" dirty="0"/>
              <a:t> zorgt voor een grotere </a:t>
            </a:r>
            <a:r>
              <a:rPr lang="nl-BE" sz="2200" dirty="0" err="1"/>
              <a:t>operational</a:t>
            </a:r>
            <a:r>
              <a:rPr lang="nl-BE" sz="2200" dirty="0"/>
              <a:t> kost en niet frequent updaten zorgt voor een grotere </a:t>
            </a:r>
            <a:r>
              <a:rPr lang="nl-BE" sz="2200" dirty="0" err="1"/>
              <a:t>exploitation</a:t>
            </a:r>
            <a:r>
              <a:rPr lang="nl-BE" sz="2200" dirty="0"/>
              <a:t> kost. </a:t>
            </a:r>
          </a:p>
          <a:p>
            <a:endParaRPr lang="nl-BE" dirty="0" smtClean="0"/>
          </a:p>
          <a:p>
            <a:r>
              <a:rPr lang="nl-BE" dirty="0" smtClean="0"/>
              <a:t>Gecentraliseerd systeem : </a:t>
            </a:r>
            <a:r>
              <a:rPr lang="nl-BE" dirty="0" err="1" smtClean="0"/>
              <a:t>syncroniseren</a:t>
            </a:r>
            <a:r>
              <a:rPr lang="nl-BE" dirty="0" smtClean="0"/>
              <a:t> van patch-releases en update </a:t>
            </a:r>
            <a:r>
              <a:rPr lang="nl-BE" dirty="0" err="1" smtClean="0"/>
              <a:t>cycles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Gedecentraliseerde systemen: equilibrium optimum bij time </a:t>
            </a:r>
            <a:r>
              <a:rPr lang="nl-BE" dirty="0" err="1" smtClean="0"/>
              <a:t>driven</a:t>
            </a:r>
            <a:r>
              <a:rPr lang="nl-BE" dirty="0" smtClean="0"/>
              <a:t> patch-release en time-</a:t>
            </a:r>
            <a:r>
              <a:rPr lang="nl-BE" dirty="0" err="1" smtClean="0"/>
              <a:t>driven</a:t>
            </a:r>
            <a:r>
              <a:rPr lang="nl-BE" dirty="0" smtClean="0"/>
              <a:t> patch-update </a:t>
            </a:r>
          </a:p>
          <a:p>
            <a:endParaRPr lang="nl-BE" dirty="0"/>
          </a:p>
          <a:p>
            <a:r>
              <a:rPr lang="nl-BE" dirty="0" smtClean="0"/>
              <a:t>Bij individuele beslissingen kan het leiden tot </a:t>
            </a:r>
            <a:r>
              <a:rPr lang="nl-BE" dirty="0" err="1" smtClean="0"/>
              <a:t>assynchrone</a:t>
            </a:r>
            <a:r>
              <a:rPr lang="nl-BE" dirty="0" smtClean="0"/>
              <a:t> </a:t>
            </a:r>
            <a:r>
              <a:rPr lang="nl-BE" dirty="0" err="1" smtClean="0"/>
              <a:t>cycles</a:t>
            </a:r>
            <a:r>
              <a:rPr lang="nl-BE" dirty="0" smtClean="0"/>
              <a:t>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284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Verkopers zijn beter af met het periodisch vrijgeven van </a:t>
            </a:r>
            <a:r>
              <a:rPr lang="nl-BE" dirty="0" err="1" smtClean="0"/>
              <a:t>patchen</a:t>
            </a:r>
            <a:r>
              <a:rPr lang="nl-BE" dirty="0" smtClean="0"/>
              <a:t> </a:t>
            </a:r>
            <a:r>
              <a:rPr lang="nl-BE" dirty="0" err="1" smtClean="0"/>
              <a:t>ipv</a:t>
            </a:r>
            <a:r>
              <a:rPr lang="nl-BE" dirty="0" smtClean="0"/>
              <a:t> het zo snel mogelijk vrij te geven. </a:t>
            </a:r>
          </a:p>
          <a:p>
            <a:r>
              <a:rPr lang="nl-BE" dirty="0" smtClean="0"/>
              <a:t>Verkopers hebben liever ook een time-</a:t>
            </a:r>
            <a:r>
              <a:rPr lang="nl-BE" dirty="0" err="1" smtClean="0"/>
              <a:t>driven</a:t>
            </a:r>
            <a:r>
              <a:rPr lang="nl-BE" dirty="0" smtClean="0"/>
              <a:t> </a:t>
            </a:r>
            <a:r>
              <a:rPr lang="nl-BE" dirty="0" err="1" smtClean="0"/>
              <a:t>updat</a:t>
            </a:r>
            <a:r>
              <a:rPr lang="nl-BE" dirty="0" smtClean="0"/>
              <a:t> </a:t>
            </a:r>
            <a:r>
              <a:rPr lang="nl-BE" dirty="0" err="1" smtClean="0"/>
              <a:t>ipv</a:t>
            </a:r>
            <a:r>
              <a:rPr lang="nl-BE" dirty="0" smtClean="0"/>
              <a:t> een </a:t>
            </a:r>
            <a:r>
              <a:rPr lang="nl-BE" dirty="0" err="1" smtClean="0"/>
              <a:t>evenr-driven</a:t>
            </a:r>
            <a:r>
              <a:rPr lang="nl-BE" dirty="0" smtClean="0"/>
              <a:t> update.</a:t>
            </a:r>
          </a:p>
          <a:p>
            <a:endParaRPr lang="nl-BE" dirty="0"/>
          </a:p>
          <a:p>
            <a:pPr marL="342900" lvl="1">
              <a:buClr>
                <a:schemeClr val="accent1"/>
              </a:buClr>
            </a:pPr>
            <a:r>
              <a:rPr lang="nl-BE" sz="2200" dirty="0"/>
              <a:t>Bedrijven vandaag volgen het periodisch update policy voor patch management.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282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Inhoudstafel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</a:p>
          <a:p>
            <a:r>
              <a:rPr lang="en-US" dirty="0" err="1" smtClean="0"/>
              <a:t>Probleemstelling</a:t>
            </a:r>
            <a:endParaRPr lang="en-US" dirty="0" smtClean="0"/>
          </a:p>
          <a:p>
            <a:r>
              <a:rPr lang="en-US" dirty="0" smtClean="0"/>
              <a:t>Basis </a:t>
            </a:r>
            <a:r>
              <a:rPr lang="en-US" dirty="0" err="1" smtClean="0"/>
              <a:t>spel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Patch management in </a:t>
            </a:r>
            <a:r>
              <a:rPr lang="en-US" dirty="0" err="1" smtClean="0"/>
              <a:t>gecentraliseerde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/>
          </a:p>
          <a:p>
            <a:r>
              <a:rPr lang="en-US" dirty="0" smtClean="0"/>
              <a:t>Patch management in </a:t>
            </a:r>
            <a:r>
              <a:rPr lang="en-US" dirty="0" err="1" smtClean="0"/>
              <a:t>gedecentraliseerde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r>
              <a:rPr lang="en-US" dirty="0" err="1" smtClean="0"/>
              <a:t>Coordinatie</a:t>
            </a:r>
            <a:r>
              <a:rPr lang="en-US" dirty="0" smtClean="0"/>
              <a:t> </a:t>
            </a:r>
            <a:r>
              <a:rPr lang="en-US" dirty="0" smtClean="0"/>
              <a:t>schemas</a:t>
            </a:r>
          </a:p>
          <a:p>
            <a:r>
              <a:rPr lang="en-US" dirty="0" err="1" smtClean="0"/>
              <a:t>Implementatie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Conclusie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verdere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Future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Stackelberg</a:t>
            </a:r>
            <a:r>
              <a:rPr lang="nl-BE" dirty="0" smtClean="0"/>
              <a:t> spel als een dynamisch spel modelleren</a:t>
            </a:r>
          </a:p>
          <a:p>
            <a:pPr lvl="1"/>
            <a:r>
              <a:rPr lang="nl-BE" dirty="0" smtClean="0"/>
              <a:t>Dynamisch spel is meer algemeen</a:t>
            </a:r>
          </a:p>
          <a:p>
            <a:pPr lvl="1"/>
            <a:r>
              <a:rPr lang="nl-BE" dirty="0" smtClean="0"/>
              <a:t>Bedrijf kan policy over de tijd heen veranderen</a:t>
            </a:r>
          </a:p>
          <a:p>
            <a:pPr lvl="1"/>
            <a:endParaRPr lang="nl-BE" dirty="0"/>
          </a:p>
          <a:p>
            <a:r>
              <a:rPr lang="nl-BE" dirty="0" smtClean="0"/>
              <a:t>Spel is nu gemodelleerd tussen 1 verkoper en 1 bedrijf. Dit kan uitgebreid worden naar meerdere verkopers en meerdere bedrijven.</a:t>
            </a:r>
          </a:p>
          <a:p>
            <a:endParaRPr lang="nl-BE" dirty="0" smtClean="0"/>
          </a:p>
          <a:p>
            <a:r>
              <a:rPr lang="nl-BE" dirty="0" smtClean="0"/>
              <a:t>Er kan ook heterogeniteit zitten tussen de bedrijven die willen updaten.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3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 deze paper wordt patch management onderzocht</a:t>
            </a:r>
          </a:p>
          <a:p>
            <a:pPr marL="114300" indent="0">
              <a:buNone/>
            </a:pPr>
            <a:endParaRPr lang="nl-BE" dirty="0" smtClean="0"/>
          </a:p>
          <a:p>
            <a:r>
              <a:rPr lang="nl-BE" dirty="0" smtClean="0"/>
              <a:t>WAAROM ?</a:t>
            </a:r>
            <a:endParaRPr lang="nl-BE" dirty="0"/>
          </a:p>
          <a:p>
            <a:pPr lvl="1"/>
            <a:r>
              <a:rPr lang="nl-BE" dirty="0" smtClean="0"/>
              <a:t>Vele systemen kunnen ge-</a:t>
            </a:r>
            <a:r>
              <a:rPr lang="nl-BE" dirty="0" err="1" smtClean="0"/>
              <a:t>exploit</a:t>
            </a:r>
            <a:r>
              <a:rPr lang="nl-BE" dirty="0" smtClean="0"/>
              <a:t> worden door de </a:t>
            </a:r>
            <a:r>
              <a:rPr lang="nl-BE" dirty="0" err="1" smtClean="0"/>
              <a:t>vulnerabilities</a:t>
            </a:r>
            <a:r>
              <a:rPr lang="nl-BE" dirty="0" smtClean="0"/>
              <a:t> die in hun systemen zitten.</a:t>
            </a:r>
          </a:p>
          <a:p>
            <a:pPr lvl="1"/>
            <a:r>
              <a:rPr lang="nl-BE" dirty="0" smtClean="0"/>
              <a:t>Er wordt aangehaald dat de ultieme oplossing voor </a:t>
            </a:r>
            <a:r>
              <a:rPr lang="nl-BE" dirty="0" err="1" smtClean="0"/>
              <a:t>vulnerabilities</a:t>
            </a:r>
            <a:r>
              <a:rPr lang="nl-BE" dirty="0" smtClean="0"/>
              <a:t> patch management is.</a:t>
            </a:r>
          </a:p>
          <a:p>
            <a:pPr lvl="1"/>
            <a:r>
              <a:rPr lang="nl-BE" dirty="0"/>
              <a:t>Systemen moeten up </a:t>
            </a:r>
            <a:r>
              <a:rPr lang="nl-BE" dirty="0" err="1"/>
              <a:t>to</a:t>
            </a:r>
            <a:r>
              <a:rPr lang="nl-BE" dirty="0"/>
              <a:t> date blijven</a:t>
            </a:r>
          </a:p>
          <a:p>
            <a:pPr lvl="2"/>
            <a:r>
              <a:rPr lang="nl-BE" sz="1600" i="1" dirty="0" smtClean="0"/>
              <a:t>95% of security </a:t>
            </a:r>
            <a:r>
              <a:rPr lang="nl-BE" sz="1600" i="1" dirty="0" err="1" smtClean="0"/>
              <a:t>breaches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could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be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prevented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by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keeping</a:t>
            </a:r>
            <a:r>
              <a:rPr lang="nl-BE" sz="1600" i="1" dirty="0" smtClean="0"/>
              <a:t> systems up-to-date </a:t>
            </a:r>
            <a:r>
              <a:rPr lang="nl-BE" sz="1600" i="1" dirty="0" err="1" smtClean="0"/>
              <a:t>with</a:t>
            </a:r>
            <a:r>
              <a:rPr lang="nl-BE" sz="1600" i="1" dirty="0" smtClean="0"/>
              <a:t> </a:t>
            </a:r>
            <a:r>
              <a:rPr lang="nl-BE" sz="1600" i="1" dirty="0" err="1" smtClean="0"/>
              <a:t>appropriate</a:t>
            </a:r>
            <a:r>
              <a:rPr lang="nl-BE" sz="1600" i="1" dirty="0" smtClean="0"/>
              <a:t> patches (</a:t>
            </a:r>
            <a:r>
              <a:rPr lang="nl-BE" sz="1600" i="1" dirty="0" err="1" smtClean="0"/>
              <a:t>Dacey</a:t>
            </a:r>
            <a:r>
              <a:rPr lang="nl-BE" sz="1600" i="1" dirty="0" smtClean="0"/>
              <a:t> 2003)</a:t>
            </a:r>
          </a:p>
          <a:p>
            <a:pPr marL="411480" lvl="1" indent="0">
              <a:buNone/>
            </a:pP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9601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optimaal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Game </a:t>
            </a:r>
            <a:r>
              <a:rPr lang="en-US" dirty="0" err="1" smtClean="0"/>
              <a:t>theoretische</a:t>
            </a:r>
            <a:r>
              <a:rPr lang="en-US" dirty="0" smtClean="0"/>
              <a:t> approach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dirty="0" smtClean="0"/>
              <a:t> je van de paper?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is de action game?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r>
              <a:rPr lang="en-US" dirty="0" smtClean="0"/>
              <a:t> </a:t>
            </a:r>
            <a:r>
              <a:rPr lang="en-US" dirty="0" err="1" smtClean="0"/>
              <a:t>beschouwing</a:t>
            </a:r>
            <a:r>
              <a:rPr lang="en-US" dirty="0" smtClean="0"/>
              <a:t> </a:t>
            </a:r>
            <a:r>
              <a:rPr lang="en-US" dirty="0" err="1" smtClean="0"/>
              <a:t>gelaten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Geef</a:t>
            </a:r>
            <a:r>
              <a:rPr lang="en-US" dirty="0" smtClean="0"/>
              <a:t> de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beschrijving</a:t>
            </a:r>
            <a:r>
              <a:rPr lang="en-US" dirty="0" smtClean="0"/>
              <a:t> van de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Time driven patch management</a:t>
            </a:r>
          </a:p>
          <a:p>
            <a:pPr lvl="1"/>
            <a:r>
              <a:rPr lang="en-US" dirty="0" smtClean="0"/>
              <a:t>Event driven patch management</a:t>
            </a:r>
          </a:p>
          <a:p>
            <a:pPr lvl="1"/>
            <a:r>
              <a:rPr lang="en-US" dirty="0" smtClean="0"/>
              <a:t>Centralized system</a:t>
            </a:r>
          </a:p>
          <a:p>
            <a:pPr lvl="1"/>
            <a:r>
              <a:rPr lang="en-US" dirty="0" smtClean="0"/>
              <a:t>Decentralized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0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Probleemstelling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deze</a:t>
            </a:r>
            <a:r>
              <a:rPr lang="en-US" sz="2000" dirty="0" smtClean="0"/>
              <a:t> paper </a:t>
            </a:r>
            <a:r>
              <a:rPr lang="nl-BE" sz="2000" dirty="0" smtClean="0"/>
              <a:t>wordt</a:t>
            </a:r>
            <a:r>
              <a:rPr lang="en-US" sz="2000" dirty="0" smtClean="0"/>
              <a:t> het </a:t>
            </a:r>
            <a:r>
              <a:rPr lang="en-US" sz="2000" dirty="0" err="1" smtClean="0"/>
              <a:t>probleem</a:t>
            </a:r>
            <a:r>
              <a:rPr lang="en-US" sz="2000" dirty="0" smtClean="0"/>
              <a:t> van </a:t>
            </a:r>
            <a:r>
              <a:rPr lang="en-US" sz="2000" dirty="0" err="1" smtClean="0"/>
              <a:t>patchmanagement</a:t>
            </a:r>
            <a:r>
              <a:rPr lang="en-US" sz="2000" dirty="0" smtClean="0"/>
              <a:t> </a:t>
            </a:r>
            <a:r>
              <a:rPr lang="en-US" sz="2000" dirty="0" err="1" smtClean="0"/>
              <a:t>bestudeerd</a:t>
            </a:r>
            <a:r>
              <a:rPr lang="en-US" sz="2000" dirty="0" smtClean="0"/>
              <a:t> om </a:t>
            </a:r>
            <a:r>
              <a:rPr lang="en-US" sz="2000" dirty="0" err="1" smtClean="0"/>
              <a:t>zo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begrijpen</a:t>
            </a:r>
            <a:r>
              <a:rPr lang="en-US" sz="2000" dirty="0" smtClean="0"/>
              <a:t> hoe patches </a:t>
            </a:r>
            <a:r>
              <a:rPr lang="en-US" sz="2000" dirty="0" err="1" smtClean="0"/>
              <a:t>vrijgegeven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/>
              <a:t>w</a:t>
            </a:r>
            <a:r>
              <a:rPr lang="en-US" sz="2000" dirty="0" err="1" smtClean="0"/>
              <a:t>orden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hoe </a:t>
            </a:r>
            <a:r>
              <a:rPr lang="en-US" sz="2000" dirty="0" err="1" smtClean="0"/>
              <a:t>kwetsbare</a:t>
            </a:r>
            <a:r>
              <a:rPr lang="en-US" sz="2000" dirty="0" smtClean="0"/>
              <a:t> </a:t>
            </a:r>
            <a:r>
              <a:rPr lang="en-US" sz="2000" dirty="0" err="1" smtClean="0"/>
              <a:t>systemen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 smtClean="0"/>
              <a:t>geupdate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met </a:t>
            </a:r>
            <a:r>
              <a:rPr lang="en-US" sz="2000" dirty="0" err="1" smtClean="0"/>
              <a:t>deze</a:t>
            </a:r>
            <a:r>
              <a:rPr lang="en-US" sz="2000" dirty="0" smtClean="0"/>
              <a:t> </a:t>
            </a:r>
            <a:r>
              <a:rPr lang="en-US" sz="2000" dirty="0" err="1" smtClean="0"/>
              <a:t>vrijgegeven</a:t>
            </a:r>
            <a:r>
              <a:rPr lang="en-US" sz="2000" dirty="0" smtClean="0"/>
              <a:t> patches 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err="1" smtClean="0"/>
              <a:t>willen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onderzoeken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</a:t>
            </a:r>
            <a:r>
              <a:rPr lang="en-US" sz="2000" dirty="0" smtClean="0"/>
              <a:t> </a:t>
            </a:r>
            <a:r>
              <a:rPr lang="en-US" sz="2000" dirty="0" err="1" smtClean="0"/>
              <a:t>welke</a:t>
            </a:r>
            <a:r>
              <a:rPr lang="en-US" sz="2000" dirty="0" smtClean="0"/>
              <a:t> </a:t>
            </a:r>
            <a:r>
              <a:rPr lang="en-US" sz="2000" dirty="0" err="1" smtClean="0"/>
              <a:t>omstandigheden</a:t>
            </a:r>
            <a:r>
              <a:rPr lang="en-US" sz="2000" dirty="0"/>
              <a:t> </a:t>
            </a: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balans</a:t>
            </a:r>
            <a:r>
              <a:rPr lang="en-US" sz="2000" dirty="0" smtClean="0"/>
              <a:t> is </a:t>
            </a:r>
            <a:r>
              <a:rPr lang="en-US" sz="2000" dirty="0" err="1" smtClean="0"/>
              <a:t>tussen</a:t>
            </a:r>
            <a:r>
              <a:rPr lang="en-US" sz="2000" dirty="0" smtClean="0"/>
              <a:t> de </a:t>
            </a:r>
            <a:r>
              <a:rPr lang="en-US" sz="2000" dirty="0" err="1" smtClean="0"/>
              <a:t>kost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benefits van patch management</a:t>
            </a:r>
          </a:p>
          <a:p>
            <a:endParaRPr lang="en-US" sz="2000" dirty="0" smtClean="0"/>
          </a:p>
          <a:p>
            <a:r>
              <a:rPr lang="en-US" sz="2000" dirty="0" smtClean="0"/>
              <a:t>De </a:t>
            </a:r>
            <a:r>
              <a:rPr lang="en-US" sz="2000" dirty="0" err="1" smtClean="0"/>
              <a:t>doelstelling</a:t>
            </a:r>
            <a:r>
              <a:rPr lang="en-US" sz="2000" dirty="0" smtClean="0"/>
              <a:t> is om de </a:t>
            </a:r>
            <a:r>
              <a:rPr lang="en-US" sz="2000" dirty="0" err="1" smtClean="0"/>
              <a:t>gevolgen</a:t>
            </a:r>
            <a:r>
              <a:rPr lang="en-US" sz="2000" dirty="0" smtClean="0"/>
              <a:t> van time-driven releases </a:t>
            </a:r>
            <a:r>
              <a:rPr lang="en-US" sz="2000" dirty="0" err="1" smtClean="0"/>
              <a:t>en</a:t>
            </a:r>
            <a:r>
              <a:rPr lang="en-US" sz="2000" dirty="0" smtClean="0"/>
              <a:t> update policy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onderzoeken</a:t>
            </a:r>
            <a:endParaRPr lang="en-US" sz="2000" dirty="0" smtClean="0"/>
          </a:p>
          <a:p>
            <a:endParaRPr lang="en-US" dirty="0" smtClean="0"/>
          </a:p>
          <a:p>
            <a:pPr marL="114300" lvl="1" indent="0">
              <a:buClr>
                <a:schemeClr val="accent1"/>
              </a:buClr>
              <a:buNone/>
            </a:pPr>
            <a:r>
              <a:rPr lang="nl-BE" sz="1800" dirty="0"/>
              <a:t>Via speltheorie wordt onderzocht wat de strategische interacties zijn tussen een verkoper en een gebruiker bij patch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spel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verkoper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consument</a:t>
            </a:r>
            <a:endParaRPr lang="en-US" dirty="0" smtClean="0"/>
          </a:p>
          <a:p>
            <a:pPr lvl="1"/>
            <a:r>
              <a:rPr lang="en-US" dirty="0" err="1" smtClean="0"/>
              <a:t>Verkoper</a:t>
            </a:r>
            <a:r>
              <a:rPr lang="en-US" dirty="0" smtClean="0"/>
              <a:t>: Software </a:t>
            </a:r>
            <a:r>
              <a:rPr lang="en-US" dirty="0" err="1" smtClean="0"/>
              <a:t>bedrijf</a:t>
            </a:r>
            <a:endParaRPr lang="en-US" dirty="0" smtClean="0"/>
          </a:p>
          <a:p>
            <a:pPr lvl="2"/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patchen</a:t>
            </a:r>
            <a:r>
              <a:rPr lang="en-US" dirty="0" smtClean="0"/>
              <a:t> </a:t>
            </a:r>
            <a:r>
              <a:rPr lang="en-US" dirty="0" err="1" smtClean="0"/>
              <a:t>vrij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err="1" smtClean="0"/>
              <a:t>Consument</a:t>
            </a:r>
            <a:r>
              <a:rPr lang="en-US" dirty="0" smtClean="0"/>
              <a:t>: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bedrijf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 van de software</a:t>
            </a:r>
          </a:p>
          <a:p>
            <a:pPr lvl="2"/>
            <a:r>
              <a:rPr lang="en-US" dirty="0" smtClean="0"/>
              <a:t>Past de </a:t>
            </a:r>
            <a:r>
              <a:rPr lang="en-US" dirty="0" err="1" smtClean="0"/>
              <a:t>vrijgegeven</a:t>
            </a:r>
            <a:r>
              <a:rPr lang="en-US" dirty="0" smtClean="0"/>
              <a:t> </a:t>
            </a:r>
            <a:r>
              <a:rPr lang="en-US" dirty="0" err="1" smtClean="0"/>
              <a:t>patchen</a:t>
            </a:r>
            <a:r>
              <a:rPr lang="en-US" dirty="0" smtClean="0"/>
              <a:t> toe op de software</a:t>
            </a:r>
          </a:p>
          <a:p>
            <a:pPr marL="1554480" lvl="5" indent="0">
              <a:buNone/>
            </a:pPr>
            <a:endParaRPr lang="en-US" dirty="0"/>
          </a:p>
          <a:p>
            <a:r>
              <a:rPr lang="en-US" dirty="0"/>
              <a:t>Twee </a:t>
            </a:r>
            <a:r>
              <a:rPr lang="en-US" dirty="0" err="1"/>
              <a:t>verschillende</a:t>
            </a:r>
            <a:r>
              <a:rPr lang="en-US" dirty="0"/>
              <a:t> types van </a:t>
            </a:r>
            <a:r>
              <a:rPr lang="en-US" dirty="0" err="1"/>
              <a:t>stationaire</a:t>
            </a:r>
            <a:r>
              <a:rPr lang="en-US" dirty="0"/>
              <a:t> policies:</a:t>
            </a:r>
          </a:p>
          <a:p>
            <a:pPr lvl="1"/>
            <a:r>
              <a:rPr lang="en-US" dirty="0"/>
              <a:t>Time driven patch management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verkoper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om de </a:t>
            </a:r>
            <a:r>
              <a:rPr lang="en-US" dirty="0" err="1"/>
              <a:t>T</a:t>
            </a:r>
            <a:r>
              <a:rPr lang="en-US" normalizeH="1" baseline="-25000" dirty="0" err="1"/>
              <a:t>v</a:t>
            </a:r>
            <a:r>
              <a:rPr lang="en-US" normalizeH="1" baseline="-25000" dirty="0"/>
              <a:t> </a:t>
            </a:r>
            <a:r>
              <a:rPr lang="en-US" dirty="0" err="1"/>
              <a:t>tijdseenheden</a:t>
            </a:r>
            <a:r>
              <a:rPr lang="en-US" dirty="0"/>
              <a:t>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vrij</a:t>
            </a:r>
            <a:endParaRPr lang="en-US" dirty="0"/>
          </a:p>
          <a:p>
            <a:pPr lvl="2"/>
            <a:r>
              <a:rPr lang="en-US" dirty="0"/>
              <a:t>Het </a:t>
            </a:r>
            <a:r>
              <a:rPr lang="en-US" dirty="0" err="1"/>
              <a:t>bedrijf</a:t>
            </a:r>
            <a:r>
              <a:rPr lang="en-US" dirty="0"/>
              <a:t> update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met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normalizeH="1" baseline="-25000" dirty="0" err="1"/>
              <a:t>f</a:t>
            </a:r>
            <a:r>
              <a:rPr lang="en-US" normalizeH="1" baseline="-25000" dirty="0"/>
              <a:t> </a:t>
            </a:r>
            <a:r>
              <a:rPr lang="en-US" normalizeH="1" dirty="0"/>
              <a:t> </a:t>
            </a:r>
            <a:r>
              <a:rPr lang="en-US" dirty="0" err="1"/>
              <a:t>tijdseenheden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Event driven patch management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verkoper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de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al N vulnerabilities </a:t>
            </a:r>
            <a:r>
              <a:rPr lang="en-US" dirty="0" err="1"/>
              <a:t>geidentificeerd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2"/>
            <a:r>
              <a:rPr lang="en-US" dirty="0"/>
              <a:t>Het </a:t>
            </a:r>
            <a:r>
              <a:rPr lang="en-US" dirty="0" err="1"/>
              <a:t>bedrijf</a:t>
            </a:r>
            <a:r>
              <a:rPr lang="en-US" dirty="0"/>
              <a:t> update </a:t>
            </a:r>
            <a:r>
              <a:rPr lang="en-US" dirty="0" err="1"/>
              <a:t>zijn</a:t>
            </a:r>
            <a:r>
              <a:rPr lang="en-US" dirty="0"/>
              <a:t> software </a:t>
            </a:r>
            <a:r>
              <a:rPr lang="en-US" dirty="0" err="1"/>
              <a:t>nadat</a:t>
            </a:r>
            <a:r>
              <a:rPr lang="en-US" dirty="0"/>
              <a:t> N </a:t>
            </a:r>
            <a:r>
              <a:rPr lang="en-US" dirty="0" err="1"/>
              <a:t>patchen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vrijgegeven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4577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r>
              <a:rPr lang="nl-BE" dirty="0" smtClean="0"/>
              <a:t>Verdere parameters zijn:</a:t>
            </a:r>
          </a:p>
          <a:p>
            <a:pPr lvl="1"/>
            <a:r>
              <a:rPr lang="nl-BE" i="1" dirty="0" err="1" smtClean="0"/>
              <a:t>Damage</a:t>
            </a:r>
            <a:r>
              <a:rPr lang="nl-BE" i="1" dirty="0" smtClean="0"/>
              <a:t> </a:t>
            </a:r>
            <a:r>
              <a:rPr lang="nl-BE" i="1" dirty="0" err="1" smtClean="0"/>
              <a:t>cost</a:t>
            </a:r>
            <a:r>
              <a:rPr lang="nl-BE" dirty="0" smtClean="0"/>
              <a:t>: resultaat van exploitatie van </a:t>
            </a:r>
            <a:r>
              <a:rPr lang="nl-BE" dirty="0" err="1" smtClean="0"/>
              <a:t>ongepatchte</a:t>
            </a:r>
            <a:r>
              <a:rPr lang="nl-BE" dirty="0" smtClean="0"/>
              <a:t> </a:t>
            </a:r>
            <a:r>
              <a:rPr lang="nl-BE" dirty="0" err="1" smtClean="0"/>
              <a:t>vulnerabilities</a:t>
            </a:r>
            <a:endParaRPr lang="nl-BE" dirty="0" smtClean="0"/>
          </a:p>
          <a:p>
            <a:pPr lvl="1"/>
            <a:r>
              <a:rPr lang="nl-BE" i="1" dirty="0" smtClean="0"/>
              <a:t>Patch update </a:t>
            </a:r>
            <a:r>
              <a:rPr lang="nl-BE" i="1" dirty="0" err="1" smtClean="0"/>
              <a:t>cost</a:t>
            </a:r>
            <a:r>
              <a:rPr lang="nl-BE" dirty="0" smtClean="0"/>
              <a:t>: tijd voor het identificeren, testen en installeren van </a:t>
            </a:r>
            <a:r>
              <a:rPr lang="nl-BE" dirty="0" err="1" smtClean="0"/>
              <a:t>patchen</a:t>
            </a:r>
            <a:endParaRPr lang="nl-BE" dirty="0" smtClean="0"/>
          </a:p>
          <a:p>
            <a:pPr lvl="1"/>
            <a:r>
              <a:rPr lang="nl-BE" i="1" dirty="0" err="1" smtClean="0"/>
              <a:t>Prereleased</a:t>
            </a:r>
            <a:r>
              <a:rPr lang="nl-BE" i="1" dirty="0" smtClean="0"/>
              <a:t> </a:t>
            </a:r>
            <a:r>
              <a:rPr lang="nl-BE" i="1" dirty="0" err="1" smtClean="0"/>
              <a:t>period</a:t>
            </a:r>
            <a:r>
              <a:rPr lang="nl-BE" i="1" dirty="0" smtClean="0"/>
              <a:t>: </a:t>
            </a:r>
            <a:r>
              <a:rPr lang="nl-BE" dirty="0" smtClean="0"/>
              <a:t>tijd tussen identificeren en vrijgeven</a:t>
            </a:r>
          </a:p>
          <a:p>
            <a:pPr lvl="1"/>
            <a:r>
              <a:rPr lang="nl-BE" i="1" dirty="0" err="1" smtClean="0"/>
              <a:t>Postreleased</a:t>
            </a:r>
            <a:r>
              <a:rPr lang="nl-BE" i="1" dirty="0" smtClean="0"/>
              <a:t> </a:t>
            </a:r>
            <a:r>
              <a:rPr lang="nl-BE" i="1" dirty="0" err="1" smtClean="0"/>
              <a:t>period</a:t>
            </a:r>
            <a:r>
              <a:rPr lang="nl-BE" dirty="0" smtClean="0"/>
              <a:t>: tijd tussen vrijgeven en installeren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248978" y="692696"/>
            <a:ext cx="4694812" cy="1728389"/>
            <a:chOff x="1475656" y="4791635"/>
            <a:chExt cx="4694812" cy="172838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475656" y="6015849"/>
              <a:ext cx="4608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91680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39752" y="58358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71800" y="58358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2000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63888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4128" y="58052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71800" y="5661248"/>
              <a:ext cx="7920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63888" y="5661248"/>
              <a:ext cx="21602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71800" y="5091220"/>
              <a:ext cx="29523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71800" y="5157192"/>
              <a:ext cx="844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Prerelease</a:t>
              </a:r>
              <a:endParaRPr lang="nl-BE" sz="1200" dirty="0" smtClean="0"/>
            </a:p>
            <a:p>
              <a:r>
                <a:rPr lang="nl-BE" sz="1200" dirty="0" err="1" smtClean="0"/>
                <a:t>period</a:t>
              </a:r>
              <a:endParaRPr lang="nl-BE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3590" y="5157192"/>
              <a:ext cx="94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Postrelease </a:t>
              </a:r>
            </a:p>
            <a:p>
              <a:r>
                <a:rPr lang="nl-BE" sz="1200" dirty="0" err="1" smtClean="0"/>
                <a:t>period</a:t>
              </a:r>
              <a:endParaRPr lang="nl-BE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5999" y="4791635"/>
              <a:ext cx="2643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Window</a:t>
              </a:r>
              <a:r>
                <a:rPr lang="nl-BE" sz="1200" dirty="0" smtClean="0"/>
                <a:t> of opportunity </a:t>
              </a:r>
              <a:r>
                <a:rPr lang="nl-BE" sz="1200" dirty="0" err="1" smtClean="0"/>
                <a:t>for</a:t>
              </a:r>
              <a:r>
                <a:rPr lang="nl-BE" sz="1200" dirty="0" smtClean="0"/>
                <a:t> </a:t>
              </a:r>
              <a:r>
                <a:rPr lang="nl-BE" sz="1200" dirty="0" err="1" smtClean="0"/>
                <a:t>exploitation</a:t>
              </a:r>
              <a:endParaRPr lang="nl-BE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0073" y="6168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0</a:t>
              </a:r>
              <a:endParaRPr lang="nl-B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8145" y="6198741"/>
              <a:ext cx="322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/>
                <a:t>Tv</a:t>
              </a:r>
              <a:endParaRPr lang="nl-BE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9635" y="62373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200" dirty="0" smtClean="0"/>
                <a:t>τ</a:t>
              </a:r>
              <a:r>
                <a:rPr lang="en-US" sz="1200" dirty="0" err="1" smtClean="0"/>
                <a:t>i</a:t>
              </a:r>
              <a:endParaRPr lang="nl-BE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02882" y="6243025"/>
              <a:ext cx="400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2Tv</a:t>
              </a:r>
              <a:endParaRPr lang="nl-BE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7437" y="6237312"/>
              <a:ext cx="400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3Tv</a:t>
              </a:r>
              <a:endParaRPr lang="nl-BE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3122" y="6212641"/>
              <a:ext cx="607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Tf</a:t>
              </a:r>
              <a:r>
                <a:rPr lang="nl-BE" sz="1200" dirty="0" smtClean="0"/>
                <a:t>(</a:t>
              </a:r>
              <a:r>
                <a:rPr lang="nl-BE" sz="1200" dirty="0" err="1" smtClean="0"/>
                <a:t>kTv</a:t>
              </a:r>
              <a:r>
                <a:rPr lang="nl-BE" sz="1200" dirty="0"/>
                <a:t>)</a:t>
              </a:r>
              <a:endParaRPr lang="nl-B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9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pPr lvl="1"/>
            <a:r>
              <a:rPr lang="nl-BE" dirty="0"/>
              <a:t>Gecentraliseerde </a:t>
            </a:r>
            <a:r>
              <a:rPr lang="nl-BE" dirty="0" smtClean="0"/>
              <a:t>systemen</a:t>
            </a:r>
          </a:p>
          <a:p>
            <a:pPr lvl="2"/>
            <a:r>
              <a:rPr lang="nl-BE" dirty="0" smtClean="0"/>
              <a:t>Hierbij is er een </a:t>
            </a:r>
            <a:r>
              <a:rPr lang="nl-BE" dirty="0" err="1" smtClean="0"/>
              <a:t>coordinator</a:t>
            </a:r>
            <a:r>
              <a:rPr lang="nl-BE" dirty="0" smtClean="0"/>
              <a:t> die beslist over de patch-release en updates </a:t>
            </a:r>
            <a:endParaRPr lang="en-US" dirty="0"/>
          </a:p>
          <a:p>
            <a:pPr lvl="1"/>
            <a:r>
              <a:rPr lang="en-US" dirty="0" err="1"/>
              <a:t>Gedecentraliseerde</a:t>
            </a:r>
            <a:r>
              <a:rPr lang="en-US" dirty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2"/>
            <a:r>
              <a:rPr lang="en-US" dirty="0" smtClean="0"/>
              <a:t>De </a:t>
            </a:r>
            <a:r>
              <a:rPr lang="en-US" dirty="0" err="1" smtClean="0"/>
              <a:t>verkoper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het </a:t>
            </a:r>
            <a:r>
              <a:rPr lang="en-US" dirty="0" err="1" smtClean="0"/>
              <a:t>bedrijf</a:t>
            </a:r>
            <a:r>
              <a:rPr lang="en-US" dirty="0" smtClean="0"/>
              <a:t> </a:t>
            </a:r>
            <a:r>
              <a:rPr lang="en-US" dirty="0" err="1" smtClean="0"/>
              <a:t>beslissen</a:t>
            </a:r>
            <a:r>
              <a:rPr lang="en-US" dirty="0" smtClean="0"/>
              <a:t> over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patch-release policy </a:t>
            </a:r>
            <a:r>
              <a:rPr lang="en-US" dirty="0" err="1" smtClean="0"/>
              <a:t>en</a:t>
            </a:r>
            <a:r>
              <a:rPr lang="en-US" dirty="0" smtClean="0"/>
              <a:t> patch-update policy</a:t>
            </a:r>
            <a:endParaRPr lang="en-US" dirty="0"/>
          </a:p>
          <a:p>
            <a:pPr marL="777240" lvl="2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37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1336</TotalTime>
  <Words>1287</Words>
  <Application>Microsoft Office PowerPoint</Application>
  <PresentationFormat>On-screen Show (4:3)</PresentationFormat>
  <Paragraphs>163</Paragraphs>
  <Slides>20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Security Patch Management</vt:lpstr>
      <vt:lpstr>Inhoudstafel</vt:lpstr>
      <vt:lpstr>Introductie</vt:lpstr>
      <vt:lpstr>PowerPoint Presentation</vt:lpstr>
      <vt:lpstr>PowerPoint Presentation</vt:lpstr>
      <vt:lpstr>Probleemstelling</vt:lpstr>
      <vt:lpstr>Basis spel model</vt:lpstr>
      <vt:lpstr>PowerPoint Presentation</vt:lpstr>
      <vt:lpstr>PowerPoint Presentation</vt:lpstr>
      <vt:lpstr>Gecentraliseerde systemen</vt:lpstr>
      <vt:lpstr>Gedecentraliseerde systemen</vt:lpstr>
      <vt:lpstr>PowerPoint Presentation</vt:lpstr>
      <vt:lpstr>Coördinatie schema's</vt:lpstr>
      <vt:lpstr>Cost sharing schema</vt:lpstr>
      <vt:lpstr>Liability schema</vt:lpstr>
      <vt:lpstr>Implementatie problemen</vt:lpstr>
      <vt:lpstr>Conclusie</vt:lpstr>
      <vt:lpstr>PowerPoint Presentation</vt:lpstr>
      <vt:lpstr>PowerPoint Presentation</vt:lpstr>
      <vt:lpstr>Future work</vt:lpstr>
    </vt:vector>
  </TitlesOfParts>
  <Company>K.U.Leuven FEB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Patch Managment</dc:title>
  <dc:creator>ECONGUEST</dc:creator>
  <cp:lastModifiedBy>ECONGUEST</cp:lastModifiedBy>
  <cp:revision>32</cp:revision>
  <dcterms:created xsi:type="dcterms:W3CDTF">2015-03-11T16:10:32Z</dcterms:created>
  <dcterms:modified xsi:type="dcterms:W3CDTF">2015-03-26T14:49:03Z</dcterms:modified>
</cp:coreProperties>
</file>