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A23-0F35-4712-9795-6ADDFAE220E3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95A7B3-E6A6-4A2B-9788-A9DADC03321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4754A23-0F35-4712-9795-6ADDFAE220E3}" type="datetimeFigureOut">
              <a:rPr lang="en-US" smtClean="0"/>
              <a:t>3/11/2015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Patch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Share the burden or share the damage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573325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Sophie </a:t>
            </a:r>
            <a:r>
              <a:rPr lang="en-US" dirty="0" err="1" smtClean="0"/>
              <a:t>Marien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3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optimaal</a:t>
            </a:r>
            <a:r>
              <a:rPr lang="en-US" dirty="0" smtClean="0"/>
              <a:t> </a:t>
            </a:r>
            <a:r>
              <a:rPr lang="en-US" dirty="0" err="1" smtClean="0"/>
              <a:t>probleem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Waarom</a:t>
            </a:r>
            <a:r>
              <a:rPr lang="en-US" dirty="0" smtClean="0"/>
              <a:t> Game </a:t>
            </a:r>
            <a:r>
              <a:rPr lang="en-US" dirty="0" err="1" smtClean="0"/>
              <a:t>theoretische</a:t>
            </a:r>
            <a:r>
              <a:rPr lang="en-US" dirty="0" smtClean="0"/>
              <a:t> approach</a:t>
            </a:r>
          </a:p>
          <a:p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vind</a:t>
            </a:r>
            <a:r>
              <a:rPr lang="en-US" dirty="0" smtClean="0"/>
              <a:t> je van de paper?</a:t>
            </a:r>
          </a:p>
          <a:p>
            <a:r>
              <a:rPr lang="en-US" dirty="0" err="1" smtClean="0"/>
              <a:t>Wat</a:t>
            </a:r>
            <a:r>
              <a:rPr lang="en-US" dirty="0" smtClean="0"/>
              <a:t> is de action game? </a:t>
            </a: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buiten</a:t>
            </a:r>
            <a:r>
              <a:rPr lang="en-US" dirty="0" smtClean="0"/>
              <a:t> </a:t>
            </a:r>
            <a:r>
              <a:rPr lang="en-US" dirty="0" err="1" smtClean="0"/>
              <a:t>beschouwing</a:t>
            </a:r>
            <a:r>
              <a:rPr lang="en-US" dirty="0" smtClean="0"/>
              <a:t> </a:t>
            </a:r>
            <a:r>
              <a:rPr lang="en-US" dirty="0" err="1" smtClean="0"/>
              <a:t>gelaten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Geef</a:t>
            </a:r>
            <a:r>
              <a:rPr lang="en-US" dirty="0" smtClean="0"/>
              <a:t> de </a:t>
            </a:r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beschrijving</a:t>
            </a:r>
            <a:r>
              <a:rPr lang="en-US" dirty="0" smtClean="0"/>
              <a:t> van de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Vendor</a:t>
            </a:r>
          </a:p>
          <a:p>
            <a:pPr lvl="1"/>
            <a:r>
              <a:rPr lang="en-US" dirty="0" smtClean="0"/>
              <a:t>Company</a:t>
            </a:r>
          </a:p>
          <a:p>
            <a:pPr lvl="1"/>
            <a:r>
              <a:rPr lang="en-US" dirty="0" smtClean="0"/>
              <a:t>Time driven patch management</a:t>
            </a:r>
          </a:p>
          <a:p>
            <a:pPr lvl="1"/>
            <a:r>
              <a:rPr lang="en-US" dirty="0" smtClean="0"/>
              <a:t>Event driven patch management</a:t>
            </a:r>
          </a:p>
          <a:p>
            <a:pPr lvl="1"/>
            <a:r>
              <a:rPr lang="en-US" dirty="0" smtClean="0"/>
              <a:t>Centralized system</a:t>
            </a:r>
          </a:p>
          <a:p>
            <a:pPr lvl="1"/>
            <a:r>
              <a:rPr lang="en-US" dirty="0" smtClean="0"/>
              <a:t>Decentralized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0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Vulnerabilities in programs</a:t>
            </a:r>
          </a:p>
          <a:p>
            <a:r>
              <a:rPr lang="en-US" dirty="0" smtClean="0"/>
              <a:t>How often should a company fix them</a:t>
            </a:r>
          </a:p>
          <a:p>
            <a:r>
              <a:rPr lang="en-US" dirty="0" smtClean="0"/>
              <a:t>When should a vendor release the patches</a:t>
            </a:r>
          </a:p>
          <a:p>
            <a:r>
              <a:rPr lang="en-US" dirty="0" smtClean="0"/>
              <a:t>Minimal cost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341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between the vendor and the company</a:t>
            </a:r>
          </a:p>
          <a:p>
            <a:r>
              <a:rPr lang="en-US" dirty="0" smtClean="0"/>
              <a:t>Vulnerabilities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68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1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</TotalTime>
  <Words>94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Security Patch Managment</vt:lpstr>
      <vt:lpstr>PowerPoint Presentation</vt:lpstr>
      <vt:lpstr>PowerPoint Presentation</vt:lpstr>
      <vt:lpstr>Problem statement</vt:lpstr>
      <vt:lpstr>Action Game</vt:lpstr>
      <vt:lpstr>PowerPoint Presentation</vt:lpstr>
    </vt:vector>
  </TitlesOfParts>
  <Company>K.U.Leuven FEB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Patch Managment</dc:title>
  <dc:creator>ECONGUEST</dc:creator>
  <cp:lastModifiedBy>ECONGUEST</cp:lastModifiedBy>
  <cp:revision>2</cp:revision>
  <dcterms:created xsi:type="dcterms:W3CDTF">2015-03-11T16:10:32Z</dcterms:created>
  <dcterms:modified xsi:type="dcterms:W3CDTF">2015-03-11T16:23:43Z</dcterms:modified>
</cp:coreProperties>
</file>