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8" r:id="rId6"/>
    <p:sldId id="261" r:id="rId7"/>
    <p:sldId id="262" r:id="rId8"/>
    <p:sldId id="263" r:id="rId9"/>
    <p:sldId id="267" r:id="rId10"/>
    <p:sldId id="266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0" y="3124200"/>
            <a:ext cx="9144000" cy="917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2895600"/>
            <a:ext cx="9144000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28194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" y="3352800"/>
            <a:ext cx="8458200" cy="860425"/>
          </a:xfrm>
        </p:spPr>
        <p:txBody>
          <a:bodyPr anchor="b"/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" y="4419600"/>
            <a:ext cx="4953000" cy="8382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4B66935-514A-4A04-89BC-706DEB7B5EBC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0" y="5943600"/>
            <a:ext cx="9144000" cy="917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0" y="6183923"/>
            <a:ext cx="9144000" cy="644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0" y="6080430"/>
            <a:ext cx="9144000" cy="917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CB62FFCB-9FF0-4CE5-BC17-BCC7F25CFBD4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6935-514A-4A04-89BC-706DEB7B5E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CB62FFCB-9FF0-4CE5-BC17-BCC7F25CFBD4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6935-514A-4A04-89BC-706DEB7B5E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CB62FFCB-9FF0-4CE5-BC17-BCC7F25CFBD4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6935-514A-4A04-89BC-706DEB7B5E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CB62FFCB-9FF0-4CE5-BC17-BCC7F25CFBD4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6935-514A-4A04-89BC-706DEB7B5E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CB62FFCB-9FF0-4CE5-BC17-BCC7F25CFBD4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6935-514A-4A04-89BC-706DEB7B5E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rtlCol="0"/>
          <a:lstStyle/>
          <a:p>
            <a:fld id="{CB62FFCB-9FF0-4CE5-BC17-BCC7F25CFBD4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4B66935-514A-4A04-89BC-706DEB7B5EBC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CB62FFCB-9FF0-4CE5-BC17-BCC7F25CFBD4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4B66935-514A-4A04-89BC-706DEB7B5E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CB62FFCB-9FF0-4CE5-BC17-BCC7F25CFBD4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6935-514A-4A04-89BC-706DEB7B5E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CB62FFCB-9FF0-4CE5-BC17-BCC7F25CFBD4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6935-514A-4A04-89BC-706DEB7B5E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CB62FFCB-9FF0-4CE5-BC17-BCC7F25CFBD4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6935-514A-4A04-89BC-706DEB7B5E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4800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4B66935-514A-4A04-89BC-706DEB7B5EBC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0" y="6766559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0" y="6705600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Masterproef presentatie AgentWise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Sophie Marien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Planning </a:t>
            </a:r>
            <a:r>
              <a:rPr lang="nl-BE" sz="3200" i="1" dirty="0" smtClean="0"/>
              <a:t>short term</a:t>
            </a:r>
            <a:r>
              <a:rPr lang="nl-BE" dirty="0" smtClean="0"/>
              <a:t>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850574"/>
          <a:ext cx="8229600" cy="4169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nl-BE" b="0" dirty="0" smtClean="0">
                          <a:latin typeface="Arial" pitchFamily="34" charset="0"/>
                          <a:cs typeface="Arial" pitchFamily="34" charset="0"/>
                        </a:rPr>
                        <a:t>Week 5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0" dirty="0" smtClean="0">
                          <a:latin typeface="Arial" pitchFamily="34" charset="0"/>
                          <a:cs typeface="Arial" pitchFamily="34" charset="0"/>
                        </a:rPr>
                        <a:t>Week 6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0" dirty="0" smtClean="0">
                          <a:latin typeface="Arial" pitchFamily="34" charset="0"/>
                          <a:cs typeface="Arial" pitchFamily="34" charset="0"/>
                        </a:rPr>
                        <a:t>Week 7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0" dirty="0" smtClean="0">
                          <a:latin typeface="Arial" pitchFamily="34" charset="0"/>
                          <a:cs typeface="Arial" pitchFamily="34" charset="0"/>
                        </a:rPr>
                        <a:t>Week 8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0" dirty="0" smtClean="0">
                          <a:latin typeface="Arial" pitchFamily="34" charset="0"/>
                          <a:cs typeface="Arial" pitchFamily="34" charset="0"/>
                        </a:rPr>
                        <a:t>Week 9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0" dirty="0" smtClean="0">
                          <a:latin typeface="Arial" pitchFamily="34" charset="0"/>
                          <a:cs typeface="Arial" pitchFamily="34" charset="0"/>
                        </a:rPr>
                        <a:t>Week 10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31371">
                <a:tc>
                  <a:txBody>
                    <a:bodyPr/>
                    <a:lstStyle/>
                    <a:p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1371"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1371"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1371"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1371"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1371"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Pentagon 5"/>
          <p:cNvSpPr/>
          <p:nvPr/>
        </p:nvSpPr>
        <p:spPr>
          <a:xfrm>
            <a:off x="533400" y="2307774"/>
            <a:ext cx="2514600" cy="457200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Arial" pitchFamily="34" charset="0"/>
                <a:cs typeface="Arial" pitchFamily="34" charset="0"/>
              </a:rPr>
              <a:t>Hypotheses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533400" y="2917374"/>
            <a:ext cx="6705600" cy="457200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Arial" pitchFamily="34" charset="0"/>
                <a:cs typeface="Arial" pitchFamily="34" charset="0"/>
              </a:rPr>
              <a:t>Find literature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3276600" y="3603174"/>
            <a:ext cx="5334000" cy="457200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Arial" pitchFamily="34" charset="0"/>
                <a:cs typeface="Arial" pitchFamily="34" charset="0"/>
              </a:rPr>
              <a:t>Elaborate hypothese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3276600" y="4212774"/>
            <a:ext cx="5334000" cy="457200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Arial" pitchFamily="34" charset="0"/>
                <a:cs typeface="Arial" pitchFamily="34" charset="0"/>
              </a:rPr>
              <a:t>Start to write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6019800" y="4822374"/>
            <a:ext cx="2667000" cy="457200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Arial" pitchFamily="34" charset="0"/>
                <a:cs typeface="Arial" pitchFamily="34" charset="0"/>
              </a:rPr>
              <a:t>Write index table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 </a:t>
            </a:r>
            <a:r>
              <a:rPr lang="nl-BE" dirty="0" smtClean="0"/>
              <a:t>		Questions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BE" dirty="0" smtClean="0"/>
              <a:t>Context of research</a:t>
            </a:r>
          </a:p>
          <a:p>
            <a:pPr lvl="1"/>
            <a:r>
              <a:rPr lang="nl-BE" dirty="0" smtClean="0"/>
              <a:t>Goal of the thesis</a:t>
            </a:r>
          </a:p>
          <a:p>
            <a:pPr lvl="1"/>
            <a:r>
              <a:rPr lang="nl-BE" dirty="0" smtClean="0"/>
              <a:t>Research question with hypotheses</a:t>
            </a:r>
          </a:p>
          <a:p>
            <a:pPr lvl="1"/>
            <a:r>
              <a:rPr lang="nl-BE" dirty="0" smtClean="0"/>
              <a:t>Experimental design</a:t>
            </a:r>
          </a:p>
          <a:p>
            <a:pPr lvl="1"/>
            <a:r>
              <a:rPr lang="nl-BE" dirty="0" smtClean="0"/>
              <a:t>Planning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Context or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nl-BE" dirty="0" smtClean="0"/>
              <a:t>What is the starting point/related research</a:t>
            </a:r>
          </a:p>
          <a:p>
            <a:pPr lvl="1"/>
            <a:r>
              <a:rPr lang="nl-BE" dirty="0" smtClean="0"/>
              <a:t>GameTheory and Cybersecurity</a:t>
            </a:r>
          </a:p>
          <a:p>
            <a:pPr lvl="1"/>
            <a:endParaRPr lang="nl-BE" dirty="0" smtClean="0"/>
          </a:p>
          <a:p>
            <a:pPr lvl="2">
              <a:buNone/>
            </a:pPr>
            <a:endParaRPr lang="en-US" dirty="0"/>
          </a:p>
        </p:txBody>
      </p:sp>
      <p:pic>
        <p:nvPicPr>
          <p:cNvPr id="1026" name="Picture 2" descr="Game Theo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200400"/>
            <a:ext cx="6467475" cy="214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rationalreactor.com/wp-content/uploads/2010/06/prisoners_dilemma.gif"/>
          <p:cNvPicPr>
            <a:picLocks noChangeAspect="1" noChangeArrowheads="1"/>
          </p:cNvPicPr>
          <p:nvPr/>
        </p:nvPicPr>
        <p:blipFill>
          <a:blip r:embed="rId2" cstate="print"/>
          <a:srcRect b="71522"/>
          <a:stretch>
            <a:fillRect/>
          </a:stretch>
        </p:blipFill>
        <p:spPr bwMode="auto">
          <a:xfrm>
            <a:off x="2362200" y="838200"/>
            <a:ext cx="4367902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FlipIt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nl-BE" dirty="0" smtClean="0"/>
              <a:t>Game called </a:t>
            </a:r>
            <a:r>
              <a:rPr lang="nl-BE" dirty="0" smtClean="0">
                <a:solidFill>
                  <a:srgbClr val="C00000"/>
                </a:solidFill>
              </a:rPr>
              <a:t>FlipIt</a:t>
            </a:r>
          </a:p>
          <a:p>
            <a:pPr lvl="2"/>
            <a:r>
              <a:rPr lang="nl-BE" dirty="0" smtClean="0"/>
              <a:t>One resource – One attacker – One defender</a:t>
            </a:r>
          </a:p>
          <a:p>
            <a:pPr lvl="2"/>
            <a:r>
              <a:rPr lang="nl-BE" dirty="0" smtClean="0"/>
              <a:t>The players compete for the control over the resource</a:t>
            </a:r>
          </a:p>
          <a:p>
            <a:pPr lvl="2"/>
            <a:r>
              <a:rPr lang="nl-BE" dirty="0" smtClean="0"/>
              <a:t>Difference with most games</a:t>
            </a:r>
          </a:p>
          <a:p>
            <a:pPr lvl="3"/>
            <a:r>
              <a:rPr lang="nl-BE" dirty="0" smtClean="0">
                <a:solidFill>
                  <a:schemeClr val="accent2">
                    <a:lumMod val="50000"/>
                  </a:schemeClr>
                </a:solidFill>
              </a:rPr>
              <a:t>Player can move at any time</a:t>
            </a:r>
          </a:p>
          <a:p>
            <a:pPr lvl="3"/>
            <a:r>
              <a:rPr lang="nl-BE" dirty="0" smtClean="0">
                <a:solidFill>
                  <a:schemeClr val="accent2">
                    <a:lumMod val="50000"/>
                  </a:schemeClr>
                </a:solidFill>
              </a:rPr>
              <a:t>Who is in control of the resource only known after a move</a:t>
            </a:r>
          </a:p>
          <a:p>
            <a:pPr lvl="3"/>
            <a:r>
              <a:rPr lang="nl-BE" dirty="0" smtClean="0">
                <a:solidFill>
                  <a:schemeClr val="accent2">
                    <a:lumMod val="50000"/>
                  </a:schemeClr>
                </a:solidFill>
              </a:rPr>
              <a:t>Moves have a cost</a:t>
            </a:r>
          </a:p>
          <a:p>
            <a:pPr lvl="3"/>
            <a:r>
              <a:rPr lang="nl-BE" dirty="0" smtClean="0">
                <a:solidFill>
                  <a:schemeClr val="accent2">
                    <a:lumMod val="50000"/>
                  </a:schemeClr>
                </a:solidFill>
              </a:rPr>
              <a:t>Have to minimize the total cost and to be in control of the resource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Goal of the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nl-BE" dirty="0" smtClean="0"/>
              <a:t>What do you want to achieve/know in general</a:t>
            </a:r>
          </a:p>
          <a:p>
            <a:pPr lvl="1"/>
            <a:r>
              <a:rPr lang="nl-BE" dirty="0" smtClean="0"/>
              <a:t>Find a case study </a:t>
            </a:r>
          </a:p>
          <a:p>
            <a:pPr lvl="1"/>
            <a:r>
              <a:rPr lang="nl-BE" dirty="0" smtClean="0"/>
              <a:t>See witch settings of the game are the best</a:t>
            </a:r>
          </a:p>
          <a:p>
            <a:pPr lvl="1"/>
            <a:r>
              <a:rPr lang="nl-BE" dirty="0" smtClean="0"/>
              <a:t>Analyse it for solutions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Research question with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nl-BE" dirty="0" smtClean="0"/>
              <a:t>What do you want to achieve/know</a:t>
            </a:r>
          </a:p>
          <a:p>
            <a:pPr lvl="1">
              <a:buNone/>
            </a:pPr>
            <a:endParaRPr lang="nl-BE" dirty="0" smtClean="0"/>
          </a:p>
          <a:p>
            <a:pPr lvl="1"/>
            <a:r>
              <a:rPr lang="nl-BE" dirty="0" smtClean="0"/>
              <a:t>Senario were decisions has to be taken in consideration of security</a:t>
            </a:r>
          </a:p>
          <a:p>
            <a:pPr lvl="1"/>
            <a:endParaRPr lang="nl-BE" dirty="0" smtClean="0"/>
          </a:p>
          <a:p>
            <a:pPr lvl="1"/>
            <a:r>
              <a:rPr lang="nl-BE" dirty="0" smtClean="0"/>
              <a:t>Specific scenario not yet found</a:t>
            </a:r>
          </a:p>
          <a:p>
            <a:pPr lvl="1"/>
            <a:endParaRPr lang="nl-BE" dirty="0" smtClean="0"/>
          </a:p>
          <a:p>
            <a:pPr lvl="1"/>
            <a:r>
              <a:rPr lang="nl-BE" dirty="0" smtClean="0"/>
              <a:t>In combination with FlipIt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nl-BE" dirty="0" smtClean="0"/>
              <a:t>How achieving goals and get answers to questions</a:t>
            </a:r>
          </a:p>
          <a:p>
            <a:pPr lvl="1"/>
            <a:r>
              <a:rPr lang="nl-BE" dirty="0" smtClean="0"/>
              <a:t>First find a Case Study</a:t>
            </a:r>
          </a:p>
          <a:p>
            <a:pPr lvl="1"/>
            <a:r>
              <a:rPr lang="nl-BE" dirty="0" smtClean="0"/>
              <a:t>Analyse 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Planning </a:t>
            </a:r>
            <a:r>
              <a:rPr lang="nl-BE" sz="3200" i="1" dirty="0" smtClean="0"/>
              <a:t>long term</a:t>
            </a:r>
            <a:endParaRPr lang="en-US" i="1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457200" y="1828800"/>
          <a:ext cx="8229600" cy="41692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Okt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Nov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Dec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Jan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Febr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Mar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Apr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Mei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Jun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1371">
                <a:tc>
                  <a:txBody>
                    <a:bodyPr/>
                    <a:lstStyle/>
                    <a:p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1371"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1371"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1371"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1371"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1371">
                <a:tc>
                  <a:txBody>
                    <a:bodyPr/>
                    <a:lstStyle/>
                    <a:p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Pentagon 4"/>
          <p:cNvSpPr/>
          <p:nvPr/>
        </p:nvSpPr>
        <p:spPr>
          <a:xfrm>
            <a:off x="533400" y="2286000"/>
            <a:ext cx="914400" cy="4572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100" dirty="0" smtClean="0">
                <a:latin typeface="Arial" pitchFamily="34" charset="0"/>
                <a:cs typeface="Arial" pitchFamily="34" charset="0"/>
              </a:rPr>
              <a:t>Hypotheses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1447800" y="2895600"/>
            <a:ext cx="1447800" cy="457200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latin typeface="Arial" pitchFamily="34" charset="0"/>
                <a:cs typeface="Arial" pitchFamily="34" charset="0"/>
              </a:rPr>
              <a:t>Literature research/studie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1447800" y="3581400"/>
            <a:ext cx="5334000" cy="4572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Arial" pitchFamily="34" charset="0"/>
                <a:cs typeface="Arial" pitchFamily="34" charset="0"/>
              </a:rPr>
              <a:t>Moddel and analyse hypotheses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2286000" y="4191000"/>
            <a:ext cx="4495800" cy="457200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Arial" pitchFamily="34" charset="0"/>
                <a:cs typeface="Arial" pitchFamily="34" charset="0"/>
              </a:rPr>
              <a:t>Start to write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6477000" y="4800600"/>
            <a:ext cx="2133600" cy="4572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Arial" pitchFamily="34" charset="0"/>
                <a:cs typeface="Arial" pitchFamily="34" charset="0"/>
              </a:rPr>
              <a:t>Finale writing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1104</TotalTime>
  <Words>220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Urban</vt:lpstr>
      <vt:lpstr>Masterproef presentatie AgentWise</vt:lpstr>
      <vt:lpstr>Index</vt:lpstr>
      <vt:lpstr>Context or research</vt:lpstr>
      <vt:lpstr>Slide 4</vt:lpstr>
      <vt:lpstr>FlipIt</vt:lpstr>
      <vt:lpstr>Goal of the Research</vt:lpstr>
      <vt:lpstr>Research question with hypotheses</vt:lpstr>
      <vt:lpstr>Experimental design</vt:lpstr>
      <vt:lpstr>Planning long term</vt:lpstr>
      <vt:lpstr>Planning short term </vt:lpstr>
      <vt:lpstr>   Questions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Masterproef presentatie AgentWise</dc:title>
  <dc:creator>Sophie</dc:creator>
  <cp:lastModifiedBy>Sophie</cp:lastModifiedBy>
  <cp:revision>13</cp:revision>
  <dcterms:created xsi:type="dcterms:W3CDTF">2014-10-15T14:14:39Z</dcterms:created>
  <dcterms:modified xsi:type="dcterms:W3CDTF">2014-10-16T08:39:15Z</dcterms:modified>
</cp:coreProperties>
</file>