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4" r:id="rId8"/>
    <p:sldId id="305" r:id="rId9"/>
    <p:sldId id="306" r:id="rId10"/>
    <p:sldId id="309" r:id="rId11"/>
    <p:sldId id="310" r:id="rId12"/>
    <p:sldId id="311" r:id="rId13"/>
    <p:sldId id="317" r:id="rId14"/>
    <p:sldId id="308" r:id="rId15"/>
    <p:sldId id="313" r:id="rId16"/>
    <p:sldId id="314" r:id="rId17"/>
    <p:sldId id="307" r:id="rId18"/>
    <p:sldId id="318" r:id="rId19"/>
    <p:sldId id="3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4" y="0"/>
            <a:ext cx="12188726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King’s County House Sales Project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1100" dirty="0"/>
              <a:t>Mwangi  Cynthia Sophie Wangui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D56-DC96-4800-7B26-EBE7A69F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Choose most correlated variables 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C33B7D-1133-084F-854E-2DBCF9B98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139519"/>
            <a:ext cx="4930658" cy="3657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E66D9-80C4-5F6D-5831-684E38C1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We choose;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4A743-364B-5C9A-DB63-4388A96032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Sqft_above</a:t>
            </a:r>
            <a:r>
              <a:rPr lang="en-US" dirty="0"/>
              <a:t>, </a:t>
            </a:r>
            <a:r>
              <a:rPr lang="en-US" dirty="0" err="1"/>
              <a:t>Sqft_living</a:t>
            </a:r>
            <a:endParaRPr lang="en-US" dirty="0"/>
          </a:p>
          <a:p>
            <a:r>
              <a:rPr lang="en-US" dirty="0"/>
              <a:t>Grade</a:t>
            </a:r>
          </a:p>
          <a:p>
            <a:r>
              <a:rPr lang="en-US" dirty="0"/>
              <a:t>Sqft_living15</a:t>
            </a:r>
          </a:p>
          <a:p>
            <a:r>
              <a:rPr lang="en-US" dirty="0"/>
              <a:t>Bathrooms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2228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56D6-82C2-4B8C-825A-48FDC9EC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Checking for linearity in chosen variables</a:t>
            </a:r>
            <a:endParaRPr lang="en-K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1FA1-B234-1809-CE96-31ACAF335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Sqft_living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59F252-71B0-A4A1-91BE-CDAAC3FB3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8888" y="2957513"/>
            <a:ext cx="4276411" cy="29114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8205-62A5-206A-3A8F-3A9AC6CF7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grade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995256-3549-BB08-8B42-CDADAB5916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6090" y="2957513"/>
            <a:ext cx="4319871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175D-8AAA-956D-2EF4-E2FBA8A9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Checking for linearity in chosen variables</a:t>
            </a:r>
            <a:endParaRPr lang="en-KE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10178-4933-8745-A44C-040533074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Sqft_above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DE538A-1791-9896-4F4E-D40DE81F8B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539" y="2957513"/>
            <a:ext cx="4311109" cy="29114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97ADA-BEF2-D2C3-2B23-A2CE558E5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Sqft_living15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FE9CC-B792-5A75-8EBD-1ECE932C2B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80471" y="2957513"/>
            <a:ext cx="4311109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C734-691F-8912-A917-42395C3E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Checking for linearity in chosen variables</a:t>
            </a:r>
            <a:endParaRPr lang="en-KE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26163-B1C8-CA52-7063-587E36EA4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bathrooms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EEAB8C-287B-B644-A779-3864811E37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5323" y="2957513"/>
            <a:ext cx="4343541" cy="29114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1B004-9E6C-7B95-97B3-F8B4B8B32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4986" y="2057401"/>
            <a:ext cx="4700694" cy="38116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A linear relationship exists in all the variables chosen. </a:t>
            </a: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There is also presence of categorical data</a:t>
            </a:r>
            <a:endParaRPr lang="en-KE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4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5153-0AC7-464E-4601-90E66BC1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Checking for variable distribution after transformation</a:t>
            </a:r>
            <a:endParaRPr lang="en-K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CB1EF6-9242-3890-422A-C82731AB2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42497" y="1908699"/>
            <a:ext cx="9312548" cy="42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9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3F14-C201-F36E-A37F-CDB23CCA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OLS MODEL COMPARISON</a:t>
            </a:r>
            <a:endParaRPr lang="en-K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C9FFC-A6FE-0B59-CB5C-28EBC7A7F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29" y="1988598"/>
            <a:ext cx="6529079" cy="4270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5BD30-F317-BCDE-1B26-5E560F3D14C8}"/>
              </a:ext>
            </a:extLst>
          </p:cNvPr>
          <p:cNvSpPr txBox="1"/>
          <p:nvPr/>
        </p:nvSpPr>
        <p:spPr>
          <a:xfrm>
            <a:off x="7892249" y="2645546"/>
            <a:ext cx="3195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Fitting the model without transforming the data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</a:rPr>
            </a:br>
            <a:endParaRPr lang="en-KE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6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FFE3-EC75-C66A-3EC9-B1552EF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OLS MODEL COMPARISON</a:t>
            </a:r>
            <a:endParaRPr lang="en-K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3DE483-1C8D-A0E3-20CD-E16722DF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32986"/>
            <a:ext cx="6487855" cy="416362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9535E2-306B-A880-31CD-C68D9D1FDF89}"/>
              </a:ext>
            </a:extLst>
          </p:cNvPr>
          <p:cNvSpPr txBox="1"/>
          <p:nvPr/>
        </p:nvSpPr>
        <p:spPr>
          <a:xfrm>
            <a:off x="7840220" y="2689933"/>
            <a:ext cx="3254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Fitting the model after transforming the data</a:t>
            </a:r>
            <a:endParaRPr lang="en-KE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9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6FFD-5ECE-B12C-890E-4825DFF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Overview: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Purpose of the project </a:t>
            </a:r>
            <a:endParaRPr lang="en-K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36CE-7382-787E-E2E8-D5DE571C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project is conducted in order to help realtors to understand where to invest and what features to invest in when building a home for sale. </a:t>
            </a:r>
          </a:p>
          <a:p>
            <a:endParaRPr lang="en-US" sz="3200" dirty="0"/>
          </a:p>
          <a:p>
            <a:r>
              <a:rPr lang="en-US" sz="3200" dirty="0"/>
              <a:t>This ultimately allows them to maximize on their profits but still have good rapport with potential buyers.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962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F2E1-6752-466A-140F-15EC73E9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Correlation table</a:t>
            </a:r>
            <a:endParaRPr lang="en-KE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3A943-9B82-154B-929D-CB9A0BEF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05" y="2104007"/>
            <a:ext cx="4490519" cy="4154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6D4B8-0312-457F-CCCC-B5CDBFFD1D3C}"/>
              </a:ext>
            </a:extLst>
          </p:cNvPr>
          <p:cNvSpPr txBox="1"/>
          <p:nvPr/>
        </p:nvSpPr>
        <p:spPr>
          <a:xfrm>
            <a:off x="6418555" y="2521059"/>
            <a:ext cx="48028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then plot the graph of features that are most correlated to price; |5| and above</a:t>
            </a:r>
            <a:endParaRPr lang="en-K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05B0-0F2C-C939-73B2-18118772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Correlation plots</a:t>
            </a:r>
            <a:endParaRPr lang="en-K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6153F-6C22-42E7-565B-2C3F15435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vs </a:t>
            </a:r>
            <a:r>
              <a:rPr lang="en-US" dirty="0" err="1"/>
              <a:t>sqft_living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94EFC8-ED47-AD8D-E01C-EE02702202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5971" y="2957513"/>
            <a:ext cx="4302245" cy="29114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4A6FE-6F0B-50FA-1276-67FCC2FF2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PRICE VS SQFT_ABOVE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134A2D-65E1-0552-BDC1-65155F32FA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2121" y="2957513"/>
            <a:ext cx="4287808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A7EF-FF95-FC29-09B4-7754C424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2963"/>
            <a:ext cx="10061951" cy="144439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Correlation plots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7980-3F5E-A8DF-86D6-6BD5F0210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vs NUMBER OF BATHROOMS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78AFF2-6FCC-2864-74FA-81B9056A0B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0972" y="2957513"/>
            <a:ext cx="4232243" cy="29114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4C4E4-8F4F-52BB-E6F5-D33CDBCFD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Price vs GRADE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56FE25-30E5-2A6D-F846-B8B17EA00E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19904" y="2957513"/>
            <a:ext cx="4232243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6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2DE2-91BD-C506-864F-A1451D66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Correlation plots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4276C-A09C-CC00-119A-DAA052E1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5518" y="2172810"/>
            <a:ext cx="4639736" cy="736282"/>
          </a:xfrm>
        </p:spPr>
        <p:txBody>
          <a:bodyPr/>
          <a:lstStyle/>
          <a:p>
            <a:r>
              <a:rPr lang="en-US" dirty="0"/>
              <a:t>Price vs NUMBER OF SQFT_LIVING15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CE1AEC-67A4-AB15-8F3E-229ECE942D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7363" y="2909092"/>
            <a:ext cx="9579006" cy="32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8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8E2F-95B1-8CCC-18CF-71E53768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Checking for variable distribution</a:t>
            </a:r>
            <a:endParaRPr lang="en-K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77D8DF-DC42-FD9E-C267-762AD745C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550" y="2168340"/>
            <a:ext cx="6143347" cy="3700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196CC-6F26-93F1-1F90-0C81E00D7B95}"/>
              </a:ext>
            </a:extLst>
          </p:cNvPr>
          <p:cNvSpPr txBox="1"/>
          <p:nvPr/>
        </p:nvSpPr>
        <p:spPr>
          <a:xfrm>
            <a:off x="7776839" y="2272683"/>
            <a:ext cx="4065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Variable follows a standard normal curve, hence we transform them</a:t>
            </a:r>
            <a:endParaRPr lang="en-K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8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3FB1-A182-CD91-243A-056FDAC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Transformation of the price variable</a:t>
            </a:r>
            <a:endParaRPr lang="en-KE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A5FA2-F672-0847-64E8-A5717D922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615" y="1988598"/>
            <a:ext cx="8620216" cy="44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9617-7209-FE08-BE0E-0E4B2199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Independent variable correlation matrix</a:t>
            </a:r>
            <a:endParaRPr lang="en-KE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FFB7B1-1815-1AB8-A0DA-02B376D7C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52" y="2108200"/>
            <a:ext cx="9783192" cy="41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73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{A811BBC1-942E-44A5-9E3E-E029D88D1635}tf22712842_win32</Template>
  <TotalTime>353</TotalTime>
  <Words>230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King’s County House Sales Project</vt:lpstr>
      <vt:lpstr>Overview: Purpose of the project </vt:lpstr>
      <vt:lpstr>Correlation table</vt:lpstr>
      <vt:lpstr>Correlation plots</vt:lpstr>
      <vt:lpstr>Correlation plots</vt:lpstr>
      <vt:lpstr>Correlation plots</vt:lpstr>
      <vt:lpstr>Checking for variable distribution</vt:lpstr>
      <vt:lpstr>Transformation of the price variable</vt:lpstr>
      <vt:lpstr>Independent variable correlation matrix</vt:lpstr>
      <vt:lpstr>Choose most correlated variables </vt:lpstr>
      <vt:lpstr>Checking for linearity in chosen variables</vt:lpstr>
      <vt:lpstr>Checking for linearity in chosen variables</vt:lpstr>
      <vt:lpstr>Checking for linearity in chosen variables</vt:lpstr>
      <vt:lpstr>Checking for variable distribution after transformation</vt:lpstr>
      <vt:lpstr>OLS MODEL COMPARISON</vt:lpstr>
      <vt:lpstr>OLS 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King’s County House Sales Project</dc:title>
  <dc:creator>Sophie Mwangi</dc:creator>
  <cp:lastModifiedBy>Sophie Mwangi</cp:lastModifiedBy>
  <cp:revision>4</cp:revision>
  <dcterms:created xsi:type="dcterms:W3CDTF">2022-07-07T04:32:41Z</dcterms:created>
  <dcterms:modified xsi:type="dcterms:W3CDTF">2022-07-07T10:27:14Z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