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2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digit.ulb.tu-darmstadt.de/show/Mus-Ms-429-28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 :</a:t>
            </a:r>
          </a:p>
          <a:p>
            <a:r>
              <a:rPr lang="fr-FR" dirty="0"/>
              <a:t>L’édition</a:t>
            </a:r>
          </a:p>
          <a:p>
            <a:pPr lvl="1"/>
            <a:r>
              <a:rPr lang="fr-FR" dirty="0"/>
              <a:t>Header : Structure et questions ouvertes</a:t>
            </a:r>
          </a:p>
          <a:p>
            <a:pPr lvl="1"/>
            <a:r>
              <a:rPr lang="fr-FR" dirty="0"/>
              <a:t>Body : Structure et questions ouvertes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2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F52E-EF63-4A23-D320-0E7C305C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Header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5F87-BE1D-EF57-0DDF-1BE40BB4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2F951-BD82-B568-6534-0255980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8E157-2C78-197F-F812-572BE4F4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4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ich</a:t>
            </a:r>
            <a:r>
              <a:rPr lang="fr-FR" dirty="0"/>
              <a:t>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ich</a:t>
            </a:r>
            <a:r>
              <a:rPr lang="fr-FR" dirty="0"/>
              <a:t> die </a:t>
            </a:r>
            <a:r>
              <a:rPr lang="fr-FR" dirty="0" err="1"/>
              <a:t>innere</a:t>
            </a:r>
            <a:r>
              <a:rPr lang="fr-FR" dirty="0"/>
              <a:t> Organisation des </a:t>
            </a:r>
            <a:r>
              <a:rPr lang="fr-FR" dirty="0" err="1"/>
              <a:t>Manuskripts</a:t>
            </a:r>
            <a:r>
              <a:rPr lang="fr-FR" dirty="0"/>
              <a:t> </a:t>
            </a:r>
            <a:r>
              <a:rPr lang="fr-FR" dirty="0" err="1"/>
              <a:t>verdeutlichen</a:t>
            </a:r>
            <a:r>
              <a:rPr lang="fr-FR" dirty="0"/>
              <a:t> (</a:t>
            </a:r>
            <a:r>
              <a:rPr lang="fr-FR" dirty="0" err="1"/>
              <a:t>Aufteilung</a:t>
            </a:r>
            <a:r>
              <a:rPr lang="fr-FR" dirty="0"/>
              <a:t> in </a:t>
            </a:r>
            <a:r>
              <a:rPr lang="fr-FR" dirty="0" err="1"/>
              <a:t>Partitur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Stimmen</a:t>
            </a:r>
            <a:r>
              <a:rPr lang="fr-FR" dirty="0"/>
              <a:t>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/>
              <a:t>?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Body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468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Schiefer</vt:lpstr>
      <vt:lpstr>Herzlich tut mich verlangen</vt:lpstr>
      <vt:lpstr>Plan de l’exposé </vt:lpstr>
      <vt:lpstr>La cantate</vt:lpstr>
      <vt:lpstr>PowerPoint-Präsentation</vt:lpstr>
      <vt:lpstr>Header</vt:lpstr>
      <vt:lpstr>Fragensammlung</vt:lpstr>
      <vt:lpstr>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2</cp:revision>
  <dcterms:created xsi:type="dcterms:W3CDTF">2024-05-31T10:13:42Z</dcterms:created>
  <dcterms:modified xsi:type="dcterms:W3CDTF">2024-05-31T15:10:46Z</dcterms:modified>
</cp:coreProperties>
</file>