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4" r:id="rId9"/>
    <p:sldId id="265" r:id="rId10"/>
    <p:sldId id="263" r:id="rId11"/>
    <p:sldId id="266" r:id="rId12"/>
    <p:sldId id="262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9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82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2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5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1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6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udigit.ulb.tu-darmstadt.de/show/Mus-Ms-429-28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</a:t>
            </a:r>
            <a:r>
              <a:rPr lang="fr-FR" dirty="0" err="1"/>
              <a:t>ich</a:t>
            </a:r>
            <a:r>
              <a:rPr lang="fr-FR" dirty="0"/>
              <a:t> die </a:t>
            </a:r>
            <a:r>
              <a:rPr lang="fr-FR" dirty="0" err="1"/>
              <a:t>innere</a:t>
            </a:r>
            <a:r>
              <a:rPr lang="fr-FR" dirty="0"/>
              <a:t> Organisation des </a:t>
            </a:r>
            <a:r>
              <a:rPr lang="fr-FR" dirty="0" err="1"/>
              <a:t>Manuskripts</a:t>
            </a:r>
            <a:r>
              <a:rPr lang="fr-FR" dirty="0"/>
              <a:t> </a:t>
            </a:r>
            <a:r>
              <a:rPr lang="fr-FR" dirty="0" err="1"/>
              <a:t>verdeutlichen</a:t>
            </a:r>
            <a:r>
              <a:rPr lang="fr-FR" dirty="0"/>
              <a:t> (</a:t>
            </a:r>
            <a:r>
              <a:rPr lang="fr-FR" dirty="0" err="1"/>
              <a:t>Aufteilung</a:t>
            </a:r>
            <a:r>
              <a:rPr lang="fr-FR" dirty="0"/>
              <a:t> in </a:t>
            </a:r>
            <a:r>
              <a:rPr lang="fr-FR" dirty="0" err="1"/>
              <a:t>Partitur</a:t>
            </a:r>
            <a:r>
              <a:rPr lang="fr-FR" dirty="0"/>
              <a:t>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Stimmen</a:t>
            </a:r>
            <a:r>
              <a:rPr lang="fr-FR" dirty="0"/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Body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 des fac-similés dans &lt;body&gt;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note par note trop chronophage</a:t>
            </a:r>
          </a:p>
          <a:p>
            <a:r>
              <a:rPr lang="fr-FR" dirty="0"/>
              <a:t>Solution proposée : Indication de chaque &lt;pb&gt; dans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"#facsimile_037"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sourceFirstPageHornII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sourcePBBass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"#facsimile_002"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 la référence au document mère ne marche pas encore !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 :</a:t>
            </a:r>
          </a:p>
          <a:p>
            <a:r>
              <a:rPr lang="fr-FR" dirty="0"/>
              <a:t>L’édition</a:t>
            </a:r>
          </a:p>
          <a:p>
            <a:pPr lvl="1"/>
            <a:r>
              <a:rPr lang="fr-FR" dirty="0"/>
              <a:t>Header : Structure et questions ouvertes</a:t>
            </a:r>
          </a:p>
          <a:p>
            <a:pPr lvl="1"/>
            <a:r>
              <a:rPr lang="fr-FR" dirty="0"/>
              <a:t>Body : Structure et questions ouvertes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dans la ULB Darmstadt et numérisées sur le site de la bibliothèque : </a:t>
            </a:r>
            <a:r>
              <a:rPr lang="fr-FR" dirty="0">
                <a:hlinkClick r:id="rId2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[Link </a:t>
            </a:r>
            <a:r>
              <a:rPr lang="fr-FR" dirty="0" err="1"/>
              <a:t>einfügen</a:t>
            </a:r>
            <a:r>
              <a:rPr lang="fr-FR" dirty="0"/>
              <a:t>]</a:t>
            </a:r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document parent et enfant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/1_Choral_Herzlich%20tut%20mich%20verlangen.mei?token=GHSAT0AAAAAACN66IC2YXL5LGGQFUWMUZWUZRJ7EIQ"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sousdivise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1232</Words>
  <Application>Microsoft Office PowerPoint</Application>
  <PresentationFormat>Breitbild</PresentationFormat>
  <Paragraphs>128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Calisto MT</vt:lpstr>
      <vt:lpstr>Wingdings</vt:lpstr>
      <vt:lpstr>Wingdings 2</vt:lpstr>
      <vt:lpstr>Schiefer</vt:lpstr>
      <vt:lpstr>Herzlich tut mich verlangen</vt:lpstr>
      <vt:lpstr>Plan de l’exposé </vt:lpstr>
      <vt:lpstr>La cantate</vt:lpstr>
      <vt:lpstr>PowerPoint-Präsentation</vt:lpstr>
      <vt:lpstr>relation entre document parent et enfant</vt:lpstr>
      <vt:lpstr>Relation entre les documents mère et enfants</vt:lpstr>
      <vt:lpstr>Document mère : Header</vt:lpstr>
      <vt:lpstr>Les plus importants XML:ID (1)</vt:lpstr>
      <vt:lpstr>Les plus importants XML:ID (2)</vt:lpstr>
      <vt:lpstr>Structure logique du meiHead (1)</vt:lpstr>
      <vt:lpstr>Structure logique du meiHead (2)</vt:lpstr>
      <vt:lpstr>Fragensammlung</vt:lpstr>
      <vt:lpstr>Documents enfants : Body</vt:lpstr>
      <vt:lpstr>Indication des facsimilés</vt:lpstr>
      <vt:lpstr>Référence des fac-similés dans &lt;body&gt;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4</cp:revision>
  <dcterms:created xsi:type="dcterms:W3CDTF">2024-05-31T10:13:42Z</dcterms:created>
  <dcterms:modified xsi:type="dcterms:W3CDTF">2024-06-06T11:42:25Z</dcterms:modified>
</cp:coreProperties>
</file>