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8"/>
  </p:normalViewPr>
  <p:slideViewPr>
    <p:cSldViewPr snapToGrid="0" snapToObjects="1">
      <p:cViewPr>
        <p:scale>
          <a:sx n="154" d="100"/>
          <a:sy n="154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DEB50-2FCC-0443-9E6C-23E2B320F6F9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946D4-9AF0-234B-8E31-D79780E0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4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DCF-BFD3-6140-A917-A0ED808C84F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02D3-9654-6C4D-B638-2704E01DE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DCF-BFD3-6140-A917-A0ED808C84F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02D3-9654-6C4D-B638-2704E01DE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DCF-BFD3-6140-A917-A0ED808C84F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02D3-9654-6C4D-B638-2704E01DE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DCF-BFD3-6140-A917-A0ED808C84F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02D3-9654-6C4D-B638-2704E01DE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DCF-BFD3-6140-A917-A0ED808C84F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02D3-9654-6C4D-B638-2704E01DE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DCF-BFD3-6140-A917-A0ED808C84F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02D3-9654-6C4D-B638-2704E01DE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DCF-BFD3-6140-A917-A0ED808C84F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02D3-9654-6C4D-B638-2704E01DE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DCF-BFD3-6140-A917-A0ED808C84F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02D3-9654-6C4D-B638-2704E01DE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DCF-BFD3-6140-A917-A0ED808C84F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02D3-9654-6C4D-B638-2704E01DE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DCF-BFD3-6140-A917-A0ED808C84F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02D3-9654-6C4D-B638-2704E01DE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6DCF-BFD3-6140-A917-A0ED808C84F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102D3-9654-6C4D-B638-2704E01DEF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06DCF-BFD3-6140-A917-A0ED808C84F1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02D3-9654-6C4D-B638-2704E01DE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0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6857999" cy="94705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Acquired Epilepsy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mr-IN" sz="2400" b="1" dirty="0"/>
              <a:t>–</a:t>
            </a:r>
            <a:r>
              <a:rPr lang="en-US" sz="2400" b="1" dirty="0"/>
              <a:t> from NCDS data</a:t>
            </a:r>
            <a:r>
              <a:rPr lang="en-US" sz="2400" b="1" dirty="0"/>
              <a:t> </a:t>
            </a:r>
            <a:r>
              <a:rPr lang="en-US" sz="2400" b="1" dirty="0"/>
              <a:t>7-yr, 11-yr and 16-yr</a:t>
            </a:r>
            <a:endParaRPr lang="en-US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947057"/>
            <a:ext cx="6857999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Quick facts</a:t>
            </a:r>
          </a:p>
          <a:p>
            <a:pPr marL="380990" indent="-380990">
              <a:buFontTx/>
              <a:buChar char="-"/>
            </a:pPr>
            <a:r>
              <a:rPr lang="en-US" sz="2400" dirty="0"/>
              <a:t>Mission: </a:t>
            </a:r>
            <a:br>
              <a:rPr lang="en-US" sz="2400" dirty="0"/>
            </a:br>
            <a:r>
              <a:rPr lang="en-US" sz="2400" dirty="0"/>
              <a:t>	For those who did not have epilepsy at 7-yr but acquired epilepsy at 16-yr, examine their behavior and try to find decisive </a:t>
            </a:r>
            <a:r>
              <a:rPr lang="en-US" sz="2400" dirty="0"/>
              <a:t>factors accounting for acquired </a:t>
            </a:r>
            <a:r>
              <a:rPr lang="en-US" sz="2400" dirty="0" smtClean="0"/>
              <a:t>epilepsy</a:t>
            </a:r>
            <a:br>
              <a:rPr lang="en-US" sz="2400" dirty="0" smtClean="0"/>
            </a:br>
            <a:endParaRPr lang="en-US" sz="2400" dirty="0" smtClean="0"/>
          </a:p>
          <a:p>
            <a:pPr marL="380990" indent="-380990">
              <a:buFontTx/>
              <a:buChar char="-"/>
            </a:pPr>
            <a:r>
              <a:rPr lang="en-US" sz="2400" dirty="0"/>
              <a:t>Healthy patient: </a:t>
            </a:r>
            <a:r>
              <a:rPr lang="en-US" sz="2400" dirty="0" smtClean="0"/>
              <a:t>9382 </a:t>
            </a:r>
            <a:r>
              <a:rPr lang="en-US" sz="2400" dirty="0"/>
              <a:t>(</a:t>
            </a:r>
            <a:r>
              <a:rPr lang="en-US" sz="2400" dirty="0" smtClean="0"/>
              <a:t>99.66%)</a:t>
            </a:r>
            <a:endParaRPr lang="en-US" sz="2400" dirty="0"/>
          </a:p>
          <a:p>
            <a:pPr marL="380990" indent="-380990">
              <a:buFontTx/>
              <a:buChar char="-"/>
            </a:pPr>
            <a:r>
              <a:rPr lang="en-US" sz="2400" dirty="0"/>
              <a:t>Epileptic patient: 32 (</a:t>
            </a:r>
            <a:r>
              <a:rPr lang="en-US" sz="2400" dirty="0" smtClean="0"/>
              <a:t>0.34%)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380990" indent="-380990">
              <a:buFontTx/>
              <a:buChar char="-"/>
            </a:pPr>
            <a:r>
              <a:rPr lang="en-US" sz="2400" dirty="0"/>
              <a:t>Observations: </a:t>
            </a:r>
            <a:r>
              <a:rPr lang="en-US" sz="2400" dirty="0" smtClean="0"/>
              <a:t>9414</a:t>
            </a:r>
          </a:p>
          <a:p>
            <a:pPr marL="380990" indent="-380990">
              <a:buFontTx/>
              <a:buChar char="-"/>
            </a:pPr>
            <a:r>
              <a:rPr lang="en-US" sz="2400" dirty="0" smtClean="0"/>
              <a:t>Predictors</a:t>
            </a:r>
            <a:r>
              <a:rPr lang="en-US" sz="2400" dirty="0"/>
              <a:t>: </a:t>
            </a:r>
            <a:r>
              <a:rPr lang="en-US" sz="2400" dirty="0" smtClean="0"/>
              <a:t>8724 </a:t>
            </a:r>
            <a:r>
              <a:rPr lang="en-US" sz="2400" dirty="0"/>
              <a:t>(with dummies)</a:t>
            </a:r>
          </a:p>
          <a:p>
            <a:pPr marL="380990" indent="-380990">
              <a:buFontTx/>
              <a:buChar char="-"/>
            </a:pPr>
            <a:endParaRPr lang="en-US" sz="2400" dirty="0"/>
          </a:p>
          <a:p>
            <a:pPr marL="380990" indent="-380990">
              <a:buFontTx/>
              <a:buChar char="-"/>
            </a:pPr>
            <a:r>
              <a:rPr lang="en-US" sz="2400" dirty="0" smtClean="0"/>
              <a:t>Model: Logistic Regression</a:t>
            </a:r>
          </a:p>
          <a:p>
            <a:pPr marL="380990" indent="-380990">
              <a:buFontTx/>
              <a:buChar char="-"/>
            </a:pPr>
            <a:r>
              <a:rPr lang="en-US" sz="2400" dirty="0" smtClean="0"/>
              <a:t>Parameters</a:t>
            </a:r>
          </a:p>
          <a:p>
            <a:pPr marL="838190" lvl="1" indent="-380990">
              <a:buFontTx/>
              <a:buChar char="-"/>
            </a:pPr>
            <a:r>
              <a:rPr lang="en-US" sz="2400" dirty="0" smtClean="0"/>
              <a:t>C = 10</a:t>
            </a:r>
            <a:r>
              <a:rPr lang="en-US" sz="2400" baseline="30000" dirty="0" smtClean="0"/>
              <a:t>10</a:t>
            </a:r>
          </a:p>
          <a:p>
            <a:pPr marL="838190" lvl="1" indent="-380990">
              <a:buFontTx/>
              <a:buChar char="-"/>
            </a:pPr>
            <a:r>
              <a:rPr lang="en-US" sz="2400" dirty="0" smtClean="0"/>
              <a:t>L1 penalty</a:t>
            </a:r>
          </a:p>
          <a:p>
            <a:pPr marL="838190" lvl="1" indent="-380990">
              <a:buFontTx/>
              <a:buChar char="-"/>
            </a:pPr>
            <a:r>
              <a:rPr lang="en-US" sz="2400" dirty="0" smtClean="0"/>
              <a:t>Class weight 1:10</a:t>
            </a:r>
          </a:p>
          <a:p>
            <a:pPr marL="380990" indent="-380990">
              <a:buFontTx/>
              <a:buChar char="-"/>
            </a:pPr>
            <a:r>
              <a:rPr lang="en-US" sz="2400" dirty="0" smtClean="0"/>
              <a:t>Accuracy</a:t>
            </a:r>
          </a:p>
          <a:p>
            <a:pPr marL="838190" lvl="1" indent="-380990">
              <a:buFontTx/>
              <a:buChar char="-"/>
            </a:pPr>
            <a:r>
              <a:rPr lang="en-US" sz="2400" dirty="0" smtClean="0"/>
              <a:t>All: 	</a:t>
            </a:r>
            <a:r>
              <a:rPr lang="nb-NO" sz="2400" dirty="0" smtClean="0"/>
              <a:t>0.996</a:t>
            </a:r>
          </a:p>
          <a:p>
            <a:pPr marL="838190" lvl="1" indent="-380990">
              <a:buFontTx/>
              <a:buChar char="-"/>
            </a:pPr>
            <a:r>
              <a:rPr lang="nb-NO" sz="2400" dirty="0" err="1" smtClean="0"/>
              <a:t>Healthy</a:t>
            </a:r>
            <a:r>
              <a:rPr lang="nb-NO" sz="2400" dirty="0" smtClean="0"/>
              <a:t>: </a:t>
            </a:r>
            <a:r>
              <a:rPr lang="is-IS" sz="2400" dirty="0" smtClean="0"/>
              <a:t>0.820</a:t>
            </a:r>
            <a:endParaRPr lang="nb-NO" sz="2400" dirty="0" smtClean="0"/>
          </a:p>
          <a:p>
            <a:pPr marL="838190" lvl="1" indent="-380990">
              <a:buFontTx/>
              <a:buChar char="-"/>
            </a:pPr>
            <a:r>
              <a:rPr lang="nb-NO" sz="2400" dirty="0" err="1" smtClean="0"/>
              <a:t>Epileptic</a:t>
            </a:r>
            <a:r>
              <a:rPr lang="nb-NO" sz="2400" dirty="0" smtClean="0"/>
              <a:t>: </a:t>
            </a:r>
            <a:r>
              <a:rPr lang="is-IS" sz="2400" dirty="0" smtClean="0"/>
              <a:t>0.636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002164" y="6386804"/>
            <a:ext cx="555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8096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02920" y="182880"/>
            <a:ext cx="5852160" cy="8778240"/>
            <a:chOff x="0" y="0"/>
            <a:chExt cx="5852160" cy="877824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852160" cy="292608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852160"/>
              <a:ext cx="5852160" cy="292608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26080"/>
              <a:ext cx="5852160" cy="2926080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421870" y="182880"/>
            <a:ext cx="513934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smtClean="0">
                <a:latin typeface="Arial" charset="0"/>
              </a:rPr>
              <a:t>Mothers is skilled worker	   Others</a:t>
            </a:r>
            <a:endParaRPr lang="en-US" sz="2400" dirty="0"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898" y="2999385"/>
            <a:ext cx="593528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Certain type of left </a:t>
            </a:r>
            <a:r>
              <a:rPr lang="en-US" sz="2400"/>
              <a:t>ear-hearing </a:t>
            </a:r>
            <a:r>
              <a:rPr lang="en-US" sz="2400" smtClean="0"/>
              <a:t>loss	</a:t>
            </a:r>
            <a:r>
              <a:rPr lang="en-US" sz="2400" smtClean="0">
                <a:latin typeface="Arial" charset="0"/>
              </a:rPr>
              <a:t>Others</a:t>
            </a:r>
            <a:endParaRPr lang="en-US" sz="2400" dirty="0"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792" y="5925465"/>
            <a:ext cx="5935288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Removed appendix at 3-4 </a:t>
            </a:r>
            <a:r>
              <a:rPr lang="en-US" sz="2400" dirty="0" err="1" smtClean="0"/>
              <a:t>yr</a:t>
            </a:r>
            <a:r>
              <a:rPr lang="en-US" sz="2400" dirty="0" smtClean="0"/>
              <a:t>	    </a:t>
            </a:r>
            <a:r>
              <a:rPr lang="en-US" sz="2400" dirty="0" smtClean="0">
                <a:latin typeface="Arial" charset="0"/>
              </a:rPr>
              <a:t>Others</a:t>
            </a:r>
            <a:endParaRPr lang="en-US" sz="2400" dirty="0"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6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2920" y="195934"/>
            <a:ext cx="5852160" cy="5852160"/>
            <a:chOff x="0" y="0"/>
            <a:chExt cx="5852160" cy="585216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852160" cy="292608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926080"/>
              <a:ext cx="5852160" cy="2926080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694112" y="137745"/>
            <a:ext cx="492529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smtClean="0"/>
              <a:t>Have 3-yr older sister(s)    	</a:t>
            </a:r>
            <a:r>
              <a:rPr lang="en-US" sz="2400" smtClean="0">
                <a:latin typeface="Arial" charset="0"/>
              </a:rPr>
              <a:t>Others</a:t>
            </a:r>
            <a:endParaRPr lang="en-US" sz="2400" dirty="0"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753" y="3063825"/>
            <a:ext cx="5687292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400" dirty="0" smtClean="0"/>
              <a:t>8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subject is </a:t>
            </a:r>
            <a:r>
              <a:rPr lang="en-US" sz="2400" smtClean="0"/>
              <a:t>Other Commercial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Arial" charset="0"/>
              </a:rPr>
              <a:t>Others</a:t>
            </a:r>
            <a:endParaRPr lang="en-US" sz="2400" dirty="0"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93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</TotalTime>
  <Words>32</Words>
  <Application>Microsoft Macintosh PowerPoint</Application>
  <PresentationFormat>Letter Paper (8.5x11 in)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Calibri Light</vt:lpstr>
      <vt:lpstr>Mangal</vt:lpstr>
      <vt:lpstr>Arial</vt:lpstr>
      <vt:lpstr>Office Theme</vt:lpstr>
      <vt:lpstr>Acquired Epilepsy – from NCDS data 7-yr, 11-yr and 16-yr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Acquired Epilepsy  – from NCDS data</dc:title>
  <dc:creator>Hung-Yi Wu</dc:creator>
  <cp:lastModifiedBy>Hung-Yi Wu</cp:lastModifiedBy>
  <cp:revision>15</cp:revision>
  <dcterms:created xsi:type="dcterms:W3CDTF">2016-12-06T20:53:19Z</dcterms:created>
  <dcterms:modified xsi:type="dcterms:W3CDTF">2016-12-07T21:30:35Z</dcterms:modified>
</cp:coreProperties>
</file>