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6"/>
  </p:notesMasterIdLst>
  <p:handoutMasterIdLst>
    <p:handoutMasterId r:id="rId47"/>
  </p:handoutMasterIdLst>
  <p:sldIdLst>
    <p:sldId id="310" r:id="rId2"/>
    <p:sldId id="565" r:id="rId3"/>
    <p:sldId id="566" r:id="rId4"/>
    <p:sldId id="330" r:id="rId5"/>
    <p:sldId id="339" r:id="rId6"/>
    <p:sldId id="567" r:id="rId7"/>
    <p:sldId id="568" r:id="rId8"/>
    <p:sldId id="569" r:id="rId9"/>
    <p:sldId id="593" r:id="rId10"/>
    <p:sldId id="594" r:id="rId11"/>
    <p:sldId id="510" r:id="rId12"/>
    <p:sldId id="591" r:id="rId13"/>
    <p:sldId id="598" r:id="rId14"/>
    <p:sldId id="570" r:id="rId15"/>
    <p:sldId id="571" r:id="rId16"/>
    <p:sldId id="573" r:id="rId17"/>
    <p:sldId id="600" r:id="rId18"/>
    <p:sldId id="601" r:id="rId19"/>
    <p:sldId id="574" r:id="rId20"/>
    <p:sldId id="599" r:id="rId21"/>
    <p:sldId id="555" r:id="rId22"/>
    <p:sldId id="556" r:id="rId23"/>
    <p:sldId id="592" r:id="rId24"/>
    <p:sldId id="596" r:id="rId25"/>
    <p:sldId id="576" r:id="rId26"/>
    <p:sldId id="557" r:id="rId27"/>
    <p:sldId id="578" r:id="rId28"/>
    <p:sldId id="603" r:id="rId29"/>
    <p:sldId id="579" r:id="rId30"/>
    <p:sldId id="604" r:id="rId31"/>
    <p:sldId id="581" r:id="rId32"/>
    <p:sldId id="558" r:id="rId33"/>
    <p:sldId id="597" r:id="rId34"/>
    <p:sldId id="559" r:id="rId35"/>
    <p:sldId id="582" r:id="rId36"/>
    <p:sldId id="602" r:id="rId37"/>
    <p:sldId id="560" r:id="rId38"/>
    <p:sldId id="561" r:id="rId39"/>
    <p:sldId id="562" r:id="rId40"/>
    <p:sldId id="563" r:id="rId41"/>
    <p:sldId id="595" r:id="rId42"/>
    <p:sldId id="584" r:id="rId43"/>
    <p:sldId id="327" r:id="rId44"/>
    <p:sldId id="328" r:id="rId4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A06"/>
    <a:srgbClr val="FF9900"/>
    <a:srgbClr val="FF9933"/>
    <a:srgbClr val="0000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8C05A-BBD7-4952-8190-E6881792D934}" type="doc">
      <dgm:prSet loTypeId="urn:microsoft.com/office/officeart/2005/8/layout/cycle8" loCatId="cycle" qsTypeId="urn:microsoft.com/office/officeart/2005/8/quickstyle/simple2" qsCatId="simple" csTypeId="urn:microsoft.com/office/officeart/2005/8/colors/accent1_2" csCatId="accent1" phldr="1"/>
      <dgm:spPr/>
    </dgm:pt>
    <dgm:pt modelId="{977F5782-486D-42B8-A7A3-9DAED23D4CF6}">
      <dgm:prSet phldrT="[Text]" custT="1"/>
      <dgm:spPr/>
      <dgm:t>
        <a:bodyPr/>
        <a:lstStyle/>
        <a:p>
          <a:r>
            <a:rPr lang="en-US" sz="1900" b="1" dirty="0" smtClean="0">
              <a:latin typeface="Century Gothic" pitchFamily="34" charset="0"/>
            </a:rPr>
            <a:t>Technical</a:t>
          </a:r>
        </a:p>
        <a:p>
          <a:r>
            <a:rPr lang="en-US" sz="1600" b="1" dirty="0" smtClean="0">
              <a:latin typeface="Century Gothic" pitchFamily="34" charset="0"/>
            </a:rPr>
            <a:t>(PI)</a:t>
          </a:r>
        </a:p>
      </dgm:t>
    </dgm:pt>
    <dgm:pt modelId="{C9CC4BDA-8C90-4565-9EF8-AAD536073A28}" type="parTrans" cxnId="{A3AAABB8-0E36-4279-A1A2-8E53B63BDDDE}">
      <dgm:prSet/>
      <dgm:spPr/>
      <dgm:t>
        <a:bodyPr/>
        <a:lstStyle/>
        <a:p>
          <a:endParaRPr lang="en-US"/>
        </a:p>
      </dgm:t>
    </dgm:pt>
    <dgm:pt modelId="{21EBC4C5-83F9-4243-87EA-DD0F1AC945BE}" type="sibTrans" cxnId="{A3AAABB8-0E36-4279-A1A2-8E53B63BDDDE}">
      <dgm:prSet/>
      <dgm:spPr/>
      <dgm:t>
        <a:bodyPr/>
        <a:lstStyle/>
        <a:p>
          <a:endParaRPr lang="en-US"/>
        </a:p>
      </dgm:t>
    </dgm:pt>
    <dgm:pt modelId="{CAA8BB14-B529-469E-BD0F-989DB9D34D7C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Administrative</a:t>
          </a:r>
        </a:p>
        <a:p>
          <a:r>
            <a:rPr lang="en-US" sz="1600" b="1" dirty="0" smtClean="0">
              <a:latin typeface="Century Gothic" pitchFamily="34" charset="0"/>
            </a:rPr>
            <a:t>(ORC)</a:t>
          </a:r>
          <a:endParaRPr lang="en-US" sz="2000" b="1" dirty="0" smtClean="0">
            <a:latin typeface="Century Gothic" pitchFamily="34" charset="0"/>
          </a:endParaRPr>
        </a:p>
      </dgm:t>
    </dgm:pt>
    <dgm:pt modelId="{F95F019B-5C4E-4D9F-97AF-713B72568820}" type="parTrans" cxnId="{000B835E-07FA-47F3-9B48-832AFADCC3FB}">
      <dgm:prSet/>
      <dgm:spPr/>
      <dgm:t>
        <a:bodyPr/>
        <a:lstStyle/>
        <a:p>
          <a:endParaRPr lang="en-US"/>
        </a:p>
      </dgm:t>
    </dgm:pt>
    <dgm:pt modelId="{0382F46B-E69E-4B0D-AD11-6EDA2F5FBCDB}" type="sibTrans" cxnId="{000B835E-07FA-47F3-9B48-832AFADCC3FB}">
      <dgm:prSet/>
      <dgm:spPr/>
      <dgm:t>
        <a:bodyPr/>
        <a:lstStyle/>
        <a:p>
          <a:endParaRPr lang="en-US"/>
        </a:p>
      </dgm:t>
    </dgm:pt>
    <dgm:pt modelId="{9091CA82-ED21-4613-97C9-762EF03F1F0D}">
      <dgm:prSet custT="1"/>
      <dgm:spPr/>
      <dgm:t>
        <a:bodyPr/>
        <a:lstStyle/>
        <a:p>
          <a:r>
            <a:rPr lang="en-US" sz="2000" b="1" dirty="0" smtClean="0">
              <a:latin typeface="Century Gothic" pitchFamily="34" charset="0"/>
            </a:rPr>
            <a:t>Financial</a:t>
          </a:r>
        </a:p>
        <a:p>
          <a:r>
            <a:rPr lang="en-US" sz="1600" b="1" dirty="0" smtClean="0">
              <a:latin typeface="Century Gothic" pitchFamily="34" charset="0"/>
            </a:rPr>
            <a:t>(F&amp;A, ORC)</a:t>
          </a:r>
        </a:p>
      </dgm:t>
    </dgm:pt>
    <dgm:pt modelId="{4C8A1CB5-E06C-42A8-A930-ED1FF6E0F53A}" type="parTrans" cxnId="{99459838-F523-4AC8-984E-D9900A011EB3}">
      <dgm:prSet/>
      <dgm:spPr/>
      <dgm:t>
        <a:bodyPr/>
        <a:lstStyle/>
        <a:p>
          <a:endParaRPr lang="en-US"/>
        </a:p>
      </dgm:t>
    </dgm:pt>
    <dgm:pt modelId="{C66BC454-C7B3-47E2-818A-0B90A9CF34B5}" type="sibTrans" cxnId="{99459838-F523-4AC8-984E-D9900A011EB3}">
      <dgm:prSet/>
      <dgm:spPr/>
      <dgm:t>
        <a:bodyPr/>
        <a:lstStyle/>
        <a:p>
          <a:endParaRPr lang="en-US"/>
        </a:p>
      </dgm:t>
    </dgm:pt>
    <dgm:pt modelId="{9F762E47-315F-4681-8A1A-F32653D079D9}" type="pres">
      <dgm:prSet presAssocID="{F858C05A-BBD7-4952-8190-E6881792D934}" presName="compositeShape" presStyleCnt="0">
        <dgm:presLayoutVars>
          <dgm:chMax val="7"/>
          <dgm:dir/>
          <dgm:resizeHandles val="exact"/>
        </dgm:presLayoutVars>
      </dgm:prSet>
      <dgm:spPr/>
    </dgm:pt>
    <dgm:pt modelId="{A2CD3656-4B40-49E3-9530-5F320E0A9D48}" type="pres">
      <dgm:prSet presAssocID="{F858C05A-BBD7-4952-8190-E6881792D934}" presName="wedge1" presStyleLbl="node1" presStyleIdx="0" presStyleCnt="3"/>
      <dgm:spPr/>
      <dgm:t>
        <a:bodyPr/>
        <a:lstStyle/>
        <a:p>
          <a:endParaRPr lang="en-US"/>
        </a:p>
      </dgm:t>
    </dgm:pt>
    <dgm:pt modelId="{61AF7D3C-6B6F-413C-9E75-48BC69A0B3FE}" type="pres">
      <dgm:prSet presAssocID="{F858C05A-BBD7-4952-8190-E6881792D934}" presName="dummy1a" presStyleCnt="0"/>
      <dgm:spPr/>
    </dgm:pt>
    <dgm:pt modelId="{7AEA8F78-1725-4EA7-9252-752C4AB5F191}" type="pres">
      <dgm:prSet presAssocID="{F858C05A-BBD7-4952-8190-E6881792D934}" presName="dummy1b" presStyleCnt="0"/>
      <dgm:spPr/>
    </dgm:pt>
    <dgm:pt modelId="{11EAC5A1-3FAB-4418-9D6B-45DE3D9AD7E8}" type="pres">
      <dgm:prSet presAssocID="{F858C05A-BBD7-4952-8190-E6881792D93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6A2C-487B-4676-BDE6-011FFF7D5716}" type="pres">
      <dgm:prSet presAssocID="{F858C05A-BBD7-4952-8190-E6881792D934}" presName="wedge2" presStyleLbl="node1" presStyleIdx="1" presStyleCnt="3"/>
      <dgm:spPr/>
      <dgm:t>
        <a:bodyPr/>
        <a:lstStyle/>
        <a:p>
          <a:endParaRPr lang="en-US"/>
        </a:p>
      </dgm:t>
    </dgm:pt>
    <dgm:pt modelId="{830E3A37-E7CD-4134-9ABD-49192BFC3295}" type="pres">
      <dgm:prSet presAssocID="{F858C05A-BBD7-4952-8190-E6881792D934}" presName="dummy2a" presStyleCnt="0"/>
      <dgm:spPr/>
    </dgm:pt>
    <dgm:pt modelId="{72FD4BE5-C966-40C0-8C8E-FE415162985A}" type="pres">
      <dgm:prSet presAssocID="{F858C05A-BBD7-4952-8190-E6881792D934}" presName="dummy2b" presStyleCnt="0"/>
      <dgm:spPr/>
    </dgm:pt>
    <dgm:pt modelId="{66ADFF8F-458F-46F5-AC8D-D17FA32753A8}" type="pres">
      <dgm:prSet presAssocID="{F858C05A-BBD7-4952-8190-E6881792D93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82CD3-3B89-452F-BC43-67A3758A7A46}" type="pres">
      <dgm:prSet presAssocID="{F858C05A-BBD7-4952-8190-E6881792D934}" presName="wedge3" presStyleLbl="node1" presStyleIdx="2" presStyleCnt="3"/>
      <dgm:spPr/>
      <dgm:t>
        <a:bodyPr/>
        <a:lstStyle/>
        <a:p>
          <a:endParaRPr lang="en-US"/>
        </a:p>
      </dgm:t>
    </dgm:pt>
    <dgm:pt modelId="{A40027EC-BC2D-4ADE-9239-CC32EF009EA9}" type="pres">
      <dgm:prSet presAssocID="{F858C05A-BBD7-4952-8190-E6881792D934}" presName="dummy3a" presStyleCnt="0"/>
      <dgm:spPr/>
    </dgm:pt>
    <dgm:pt modelId="{03DEAD91-B2AA-48B7-80F6-4E836B8A5FCB}" type="pres">
      <dgm:prSet presAssocID="{F858C05A-BBD7-4952-8190-E6881792D934}" presName="dummy3b" presStyleCnt="0"/>
      <dgm:spPr/>
    </dgm:pt>
    <dgm:pt modelId="{26A22CCA-0EE5-4B5C-B93A-8734B1736C9A}" type="pres">
      <dgm:prSet presAssocID="{F858C05A-BBD7-4952-8190-E6881792D93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0E6F3-F878-40E1-B649-AB8CE35EAC0A}" type="pres">
      <dgm:prSet presAssocID="{21EBC4C5-83F9-4243-87EA-DD0F1AC945BE}" presName="arrowWedge1" presStyleLbl="fgSibTrans2D1" presStyleIdx="0" presStyleCnt="3"/>
      <dgm:spPr/>
    </dgm:pt>
    <dgm:pt modelId="{7E5A1D49-2510-4495-84BC-50667792D171}" type="pres">
      <dgm:prSet presAssocID="{0382F46B-E69E-4B0D-AD11-6EDA2F5FBCDB}" presName="arrowWedge2" presStyleLbl="fgSibTrans2D1" presStyleIdx="1" presStyleCnt="3"/>
      <dgm:spPr/>
    </dgm:pt>
    <dgm:pt modelId="{92933365-22AB-40DA-BD76-834D54206FF6}" type="pres">
      <dgm:prSet presAssocID="{C66BC454-C7B3-47E2-818A-0B90A9CF34B5}" presName="arrowWedge3" presStyleLbl="fgSibTrans2D1" presStyleIdx="2" presStyleCnt="3"/>
      <dgm:spPr/>
    </dgm:pt>
  </dgm:ptLst>
  <dgm:cxnLst>
    <dgm:cxn modelId="{2C783949-9102-4B75-9BD1-A4E952CEA4BB}" type="presOf" srcId="{9091CA82-ED21-4613-97C9-762EF03F1F0D}" destId="{26A22CCA-0EE5-4B5C-B93A-8734B1736C9A}" srcOrd="1" destOrd="0" presId="urn:microsoft.com/office/officeart/2005/8/layout/cycle8"/>
    <dgm:cxn modelId="{E0D375C5-013C-4F1D-B5AF-1EA77DCEB522}" type="presOf" srcId="{977F5782-486D-42B8-A7A3-9DAED23D4CF6}" destId="{A2CD3656-4B40-49E3-9530-5F320E0A9D48}" srcOrd="0" destOrd="0" presId="urn:microsoft.com/office/officeart/2005/8/layout/cycle8"/>
    <dgm:cxn modelId="{000B835E-07FA-47F3-9B48-832AFADCC3FB}" srcId="{F858C05A-BBD7-4952-8190-E6881792D934}" destId="{CAA8BB14-B529-469E-BD0F-989DB9D34D7C}" srcOrd="1" destOrd="0" parTransId="{F95F019B-5C4E-4D9F-97AF-713B72568820}" sibTransId="{0382F46B-E69E-4B0D-AD11-6EDA2F5FBCDB}"/>
    <dgm:cxn modelId="{9EDD6B29-009B-4771-854B-F92FAECE1B27}" type="presOf" srcId="{F858C05A-BBD7-4952-8190-E6881792D934}" destId="{9F762E47-315F-4681-8A1A-F32653D079D9}" srcOrd="0" destOrd="0" presId="urn:microsoft.com/office/officeart/2005/8/layout/cycle8"/>
    <dgm:cxn modelId="{99459838-F523-4AC8-984E-D9900A011EB3}" srcId="{F858C05A-BBD7-4952-8190-E6881792D934}" destId="{9091CA82-ED21-4613-97C9-762EF03F1F0D}" srcOrd="2" destOrd="0" parTransId="{4C8A1CB5-E06C-42A8-A930-ED1FF6E0F53A}" sibTransId="{C66BC454-C7B3-47E2-818A-0B90A9CF34B5}"/>
    <dgm:cxn modelId="{6904A6B9-C92A-468A-9841-0294B59DD2C2}" type="presOf" srcId="{CAA8BB14-B529-469E-BD0F-989DB9D34D7C}" destId="{66ADFF8F-458F-46F5-AC8D-D17FA32753A8}" srcOrd="1" destOrd="0" presId="urn:microsoft.com/office/officeart/2005/8/layout/cycle8"/>
    <dgm:cxn modelId="{72BA61B6-D1CA-465A-A676-393769FC6368}" type="presOf" srcId="{977F5782-486D-42B8-A7A3-9DAED23D4CF6}" destId="{11EAC5A1-3FAB-4418-9D6B-45DE3D9AD7E8}" srcOrd="1" destOrd="0" presId="urn:microsoft.com/office/officeart/2005/8/layout/cycle8"/>
    <dgm:cxn modelId="{A3AAABB8-0E36-4279-A1A2-8E53B63BDDDE}" srcId="{F858C05A-BBD7-4952-8190-E6881792D934}" destId="{977F5782-486D-42B8-A7A3-9DAED23D4CF6}" srcOrd="0" destOrd="0" parTransId="{C9CC4BDA-8C90-4565-9EF8-AAD536073A28}" sibTransId="{21EBC4C5-83F9-4243-87EA-DD0F1AC945BE}"/>
    <dgm:cxn modelId="{FA4CE0FA-6F5E-484F-8C33-D8C7EAB83490}" type="presOf" srcId="{CAA8BB14-B529-469E-BD0F-989DB9D34D7C}" destId="{B9496A2C-487B-4676-BDE6-011FFF7D5716}" srcOrd="0" destOrd="0" presId="urn:microsoft.com/office/officeart/2005/8/layout/cycle8"/>
    <dgm:cxn modelId="{545D6C7F-8093-4E04-8963-E6F2034DC29C}" type="presOf" srcId="{9091CA82-ED21-4613-97C9-762EF03F1F0D}" destId="{4EE82CD3-3B89-452F-BC43-67A3758A7A46}" srcOrd="0" destOrd="0" presId="urn:microsoft.com/office/officeart/2005/8/layout/cycle8"/>
    <dgm:cxn modelId="{4ABF18DA-825F-4BE5-B834-09DA01E197DD}" type="presParOf" srcId="{9F762E47-315F-4681-8A1A-F32653D079D9}" destId="{A2CD3656-4B40-49E3-9530-5F320E0A9D48}" srcOrd="0" destOrd="0" presId="urn:microsoft.com/office/officeart/2005/8/layout/cycle8"/>
    <dgm:cxn modelId="{81FA9C77-A625-4DE5-AD4E-A88BA4DC9BEB}" type="presParOf" srcId="{9F762E47-315F-4681-8A1A-F32653D079D9}" destId="{61AF7D3C-6B6F-413C-9E75-48BC69A0B3FE}" srcOrd="1" destOrd="0" presId="urn:microsoft.com/office/officeart/2005/8/layout/cycle8"/>
    <dgm:cxn modelId="{4FA87308-25D9-4F09-A198-425E485FF52F}" type="presParOf" srcId="{9F762E47-315F-4681-8A1A-F32653D079D9}" destId="{7AEA8F78-1725-4EA7-9252-752C4AB5F191}" srcOrd="2" destOrd="0" presId="urn:microsoft.com/office/officeart/2005/8/layout/cycle8"/>
    <dgm:cxn modelId="{70BBD9BE-69F3-459B-8B98-614E58F409E0}" type="presParOf" srcId="{9F762E47-315F-4681-8A1A-F32653D079D9}" destId="{11EAC5A1-3FAB-4418-9D6B-45DE3D9AD7E8}" srcOrd="3" destOrd="0" presId="urn:microsoft.com/office/officeart/2005/8/layout/cycle8"/>
    <dgm:cxn modelId="{97DB0547-6767-4E8B-BB0D-C5CAEAE4E67E}" type="presParOf" srcId="{9F762E47-315F-4681-8A1A-F32653D079D9}" destId="{B9496A2C-487B-4676-BDE6-011FFF7D5716}" srcOrd="4" destOrd="0" presId="urn:microsoft.com/office/officeart/2005/8/layout/cycle8"/>
    <dgm:cxn modelId="{818B6007-EDE9-4032-9317-C631B24A11A6}" type="presParOf" srcId="{9F762E47-315F-4681-8A1A-F32653D079D9}" destId="{830E3A37-E7CD-4134-9ABD-49192BFC3295}" srcOrd="5" destOrd="0" presId="urn:microsoft.com/office/officeart/2005/8/layout/cycle8"/>
    <dgm:cxn modelId="{B2FC0111-D8FA-4588-A0A8-2458402516FF}" type="presParOf" srcId="{9F762E47-315F-4681-8A1A-F32653D079D9}" destId="{72FD4BE5-C966-40C0-8C8E-FE415162985A}" srcOrd="6" destOrd="0" presId="urn:microsoft.com/office/officeart/2005/8/layout/cycle8"/>
    <dgm:cxn modelId="{E42AEF47-D78A-49BB-A658-9FB20C0EF163}" type="presParOf" srcId="{9F762E47-315F-4681-8A1A-F32653D079D9}" destId="{66ADFF8F-458F-46F5-AC8D-D17FA32753A8}" srcOrd="7" destOrd="0" presId="urn:microsoft.com/office/officeart/2005/8/layout/cycle8"/>
    <dgm:cxn modelId="{997E786B-6F44-4994-931A-783F12F5EE5A}" type="presParOf" srcId="{9F762E47-315F-4681-8A1A-F32653D079D9}" destId="{4EE82CD3-3B89-452F-BC43-67A3758A7A46}" srcOrd="8" destOrd="0" presId="urn:microsoft.com/office/officeart/2005/8/layout/cycle8"/>
    <dgm:cxn modelId="{40BACFB2-EDE6-4160-8810-5186A4345F70}" type="presParOf" srcId="{9F762E47-315F-4681-8A1A-F32653D079D9}" destId="{A40027EC-BC2D-4ADE-9239-CC32EF009EA9}" srcOrd="9" destOrd="0" presId="urn:microsoft.com/office/officeart/2005/8/layout/cycle8"/>
    <dgm:cxn modelId="{2F38852D-016D-44A1-B3D7-AB7FD6AA5C49}" type="presParOf" srcId="{9F762E47-315F-4681-8A1A-F32653D079D9}" destId="{03DEAD91-B2AA-48B7-80F6-4E836B8A5FCB}" srcOrd="10" destOrd="0" presId="urn:microsoft.com/office/officeart/2005/8/layout/cycle8"/>
    <dgm:cxn modelId="{5545CD63-EF45-4B16-BF95-386EC85D3C12}" type="presParOf" srcId="{9F762E47-315F-4681-8A1A-F32653D079D9}" destId="{26A22CCA-0EE5-4B5C-B93A-8734B1736C9A}" srcOrd="11" destOrd="0" presId="urn:microsoft.com/office/officeart/2005/8/layout/cycle8"/>
    <dgm:cxn modelId="{06852D57-EA07-4EE1-9B20-6215EAB69F28}" type="presParOf" srcId="{9F762E47-315F-4681-8A1A-F32653D079D9}" destId="{C080E6F3-F878-40E1-B649-AB8CE35EAC0A}" srcOrd="12" destOrd="0" presId="urn:microsoft.com/office/officeart/2005/8/layout/cycle8"/>
    <dgm:cxn modelId="{5E720577-443D-463C-AAF6-20899853A2C1}" type="presParOf" srcId="{9F762E47-315F-4681-8A1A-F32653D079D9}" destId="{7E5A1D49-2510-4495-84BC-50667792D171}" srcOrd="13" destOrd="0" presId="urn:microsoft.com/office/officeart/2005/8/layout/cycle8"/>
    <dgm:cxn modelId="{DA26B757-BA16-4EE3-8B94-1BAFF24B8CFB}" type="presParOf" srcId="{9F762E47-315F-4681-8A1A-F32653D079D9}" destId="{92933365-22AB-40DA-BD76-834D54206FF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5A7FBF-36FC-4F7F-B5A1-8905A62FE007}" type="doc">
      <dgm:prSet loTypeId="urn:microsoft.com/office/officeart/2005/8/layout/radial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DFF47-3285-49F3-B0DF-542989FD387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Cost Reimbursable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1C8DD483-E7CA-45DC-9596-6D746CC22C6A}" type="parTrans" cxnId="{5C2EE90E-7817-431F-AE94-36E90B7B40BC}">
      <dgm:prSet/>
      <dgm:spPr/>
      <dgm:t>
        <a:bodyPr/>
        <a:lstStyle/>
        <a:p>
          <a:endParaRPr lang="en-US"/>
        </a:p>
      </dgm:t>
    </dgm:pt>
    <dgm:pt modelId="{69669C04-192A-4FCC-8F4F-9B6D21E2351C}" type="sibTrans" cxnId="{5C2EE90E-7817-431F-AE94-36E90B7B40BC}">
      <dgm:prSet/>
      <dgm:spPr/>
      <dgm:t>
        <a:bodyPr/>
        <a:lstStyle/>
        <a:p>
          <a:endParaRPr lang="en-US"/>
        </a:p>
      </dgm:t>
    </dgm:pt>
    <dgm:pt modelId="{4D04667B-F8A6-4DCD-8924-A8D7FBD9A75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Fixed Price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7D4FE2DC-6C6A-4934-A3DA-9115E44DC9F8}" type="parTrans" cxnId="{7F158A62-8828-4312-BCBC-60C84A0DAD43}">
      <dgm:prSet/>
      <dgm:spPr/>
      <dgm:t>
        <a:bodyPr/>
        <a:lstStyle/>
        <a:p>
          <a:endParaRPr lang="en-US"/>
        </a:p>
      </dgm:t>
    </dgm:pt>
    <dgm:pt modelId="{AB1FDA3D-036F-44E8-AB6C-6043272E974D}" type="sibTrans" cxnId="{7F158A62-8828-4312-BCBC-60C84A0DAD43}">
      <dgm:prSet/>
      <dgm:spPr/>
      <dgm:t>
        <a:bodyPr/>
        <a:lstStyle/>
        <a:p>
          <a:endParaRPr lang="en-US"/>
        </a:p>
      </dgm:t>
    </dgm:pt>
    <dgm:pt modelId="{AA2A04EF-47CD-4071-9BD3-9DFFD0B30434}" type="pres">
      <dgm:prSet presAssocID="{3D5A7FBF-36FC-4F7F-B5A1-8905A62FE00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D2B007-C715-48C8-98CA-8D1AFF0A07AB}" type="pres">
      <dgm:prSet presAssocID="{3D5A7FBF-36FC-4F7F-B5A1-8905A62FE007}" presName="cycle" presStyleCnt="0"/>
      <dgm:spPr/>
    </dgm:pt>
    <dgm:pt modelId="{96850BDA-C285-43C9-B27D-594DE4BEAD0C}" type="pres">
      <dgm:prSet presAssocID="{3D5A7FBF-36FC-4F7F-B5A1-8905A62FE007}" presName="centerShape" presStyleCnt="0"/>
      <dgm:spPr/>
    </dgm:pt>
    <dgm:pt modelId="{F5D61021-CABA-465E-97E0-F96EBE148C96}" type="pres">
      <dgm:prSet presAssocID="{3D5A7FBF-36FC-4F7F-B5A1-8905A62FE007}" presName="connSite" presStyleLbl="node1" presStyleIdx="0" presStyleCnt="3"/>
      <dgm:spPr/>
    </dgm:pt>
    <dgm:pt modelId="{39173FBB-A50A-48DC-A161-DEA7ADBA8B0E}" type="pres">
      <dgm:prSet presAssocID="{3D5A7FBF-36FC-4F7F-B5A1-8905A62FE007}" presName="visible" presStyleLbl="node1" presStyleIdx="0" presStyleCnt="3"/>
      <dgm:spPr/>
    </dgm:pt>
    <dgm:pt modelId="{27D72458-FE4C-4D9E-BE0D-618FA9522262}" type="pres">
      <dgm:prSet presAssocID="{1C8DD483-E7CA-45DC-9596-6D746CC22C6A}" presName="Name25" presStyleLbl="parChTrans1D1" presStyleIdx="0" presStyleCnt="2"/>
      <dgm:spPr/>
      <dgm:t>
        <a:bodyPr/>
        <a:lstStyle/>
        <a:p>
          <a:endParaRPr lang="en-US"/>
        </a:p>
      </dgm:t>
    </dgm:pt>
    <dgm:pt modelId="{D9AA5A76-6B08-442F-9007-788678AC7990}" type="pres">
      <dgm:prSet presAssocID="{C46DFF47-3285-49F3-B0DF-542989FD3877}" presName="node" presStyleCnt="0"/>
      <dgm:spPr/>
    </dgm:pt>
    <dgm:pt modelId="{740D0C08-AD5B-4B54-81D4-833B6C1EAA98}" type="pres">
      <dgm:prSet presAssocID="{C46DFF47-3285-49F3-B0DF-542989FD3877}" presName="parentNode" presStyleLbl="node1" presStyleIdx="1" presStyleCnt="3" custScaleX="123102" custScaleY="1177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B7CA2-18C2-48E2-8AE8-7A22A14428EC}" type="pres">
      <dgm:prSet presAssocID="{C46DFF47-3285-49F3-B0DF-542989FD3877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85C8-061B-44F4-AB1A-5ADEE7418D41}" type="pres">
      <dgm:prSet presAssocID="{7D4FE2DC-6C6A-4934-A3DA-9115E44DC9F8}" presName="Name25" presStyleLbl="parChTrans1D1" presStyleIdx="1" presStyleCnt="2"/>
      <dgm:spPr/>
      <dgm:t>
        <a:bodyPr/>
        <a:lstStyle/>
        <a:p>
          <a:endParaRPr lang="en-US"/>
        </a:p>
      </dgm:t>
    </dgm:pt>
    <dgm:pt modelId="{3A5FB3A8-0B88-4CFE-AA41-A0F519D5F8D0}" type="pres">
      <dgm:prSet presAssocID="{4D04667B-F8A6-4DCD-8924-A8D7FBD9A757}" presName="node" presStyleCnt="0"/>
      <dgm:spPr/>
    </dgm:pt>
    <dgm:pt modelId="{DED2AE8F-000E-4D26-A7AB-207C130F400C}" type="pres">
      <dgm:prSet presAssocID="{4D04667B-F8A6-4DCD-8924-A8D7FBD9A757}" presName="parentNode" presStyleLbl="node1" presStyleIdx="2" presStyleCnt="3" custScaleX="123102" custScaleY="1177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28901-53C9-485E-BFE1-D151ECC26B29}" type="pres">
      <dgm:prSet presAssocID="{4D04667B-F8A6-4DCD-8924-A8D7FBD9A75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F158A62-8828-4312-BCBC-60C84A0DAD43}" srcId="{3D5A7FBF-36FC-4F7F-B5A1-8905A62FE007}" destId="{4D04667B-F8A6-4DCD-8924-A8D7FBD9A757}" srcOrd="1" destOrd="0" parTransId="{7D4FE2DC-6C6A-4934-A3DA-9115E44DC9F8}" sibTransId="{AB1FDA3D-036F-44E8-AB6C-6043272E974D}"/>
    <dgm:cxn modelId="{5C2EE90E-7817-431F-AE94-36E90B7B40BC}" srcId="{3D5A7FBF-36FC-4F7F-B5A1-8905A62FE007}" destId="{C46DFF47-3285-49F3-B0DF-542989FD3877}" srcOrd="0" destOrd="0" parTransId="{1C8DD483-E7CA-45DC-9596-6D746CC22C6A}" sibTransId="{69669C04-192A-4FCC-8F4F-9B6D21E2351C}"/>
    <dgm:cxn modelId="{493652C2-5B6E-4008-9F65-C3F133F602C4}" type="presOf" srcId="{1C8DD483-E7CA-45DC-9596-6D746CC22C6A}" destId="{27D72458-FE4C-4D9E-BE0D-618FA9522262}" srcOrd="0" destOrd="0" presId="urn:microsoft.com/office/officeart/2005/8/layout/radial2"/>
    <dgm:cxn modelId="{4F58A448-4542-4D4E-9A96-F53E21960537}" type="presOf" srcId="{C46DFF47-3285-49F3-B0DF-542989FD3877}" destId="{740D0C08-AD5B-4B54-81D4-833B6C1EAA98}" srcOrd="0" destOrd="0" presId="urn:microsoft.com/office/officeart/2005/8/layout/radial2"/>
    <dgm:cxn modelId="{F9A6E115-620D-4F06-B3FB-8E25F8BAC8A3}" type="presOf" srcId="{7D4FE2DC-6C6A-4934-A3DA-9115E44DC9F8}" destId="{E4F785C8-061B-44F4-AB1A-5ADEE7418D41}" srcOrd="0" destOrd="0" presId="urn:microsoft.com/office/officeart/2005/8/layout/radial2"/>
    <dgm:cxn modelId="{20CEE13A-CFC1-4F9A-984F-30AC7666BC58}" type="presOf" srcId="{4D04667B-F8A6-4DCD-8924-A8D7FBD9A757}" destId="{DED2AE8F-000E-4D26-A7AB-207C130F400C}" srcOrd="0" destOrd="0" presId="urn:microsoft.com/office/officeart/2005/8/layout/radial2"/>
    <dgm:cxn modelId="{63C2721D-EE94-452F-B5E0-1EB4EDD1A0AE}" type="presOf" srcId="{3D5A7FBF-36FC-4F7F-B5A1-8905A62FE007}" destId="{AA2A04EF-47CD-4071-9BD3-9DFFD0B30434}" srcOrd="0" destOrd="0" presId="urn:microsoft.com/office/officeart/2005/8/layout/radial2"/>
    <dgm:cxn modelId="{D2FD5443-D83A-41FD-A37B-E27EB5570FEB}" type="presParOf" srcId="{AA2A04EF-47CD-4071-9BD3-9DFFD0B30434}" destId="{FFD2B007-C715-48C8-98CA-8D1AFF0A07AB}" srcOrd="0" destOrd="0" presId="urn:microsoft.com/office/officeart/2005/8/layout/radial2"/>
    <dgm:cxn modelId="{84BC927A-BECD-4347-AF3D-111A2BB72DFB}" type="presParOf" srcId="{FFD2B007-C715-48C8-98CA-8D1AFF0A07AB}" destId="{96850BDA-C285-43C9-B27D-594DE4BEAD0C}" srcOrd="0" destOrd="0" presId="urn:microsoft.com/office/officeart/2005/8/layout/radial2"/>
    <dgm:cxn modelId="{E6AE1C1C-B1AE-4841-963D-CDBF56012814}" type="presParOf" srcId="{96850BDA-C285-43C9-B27D-594DE4BEAD0C}" destId="{F5D61021-CABA-465E-97E0-F96EBE148C96}" srcOrd="0" destOrd="0" presId="urn:microsoft.com/office/officeart/2005/8/layout/radial2"/>
    <dgm:cxn modelId="{2FBE1C34-A65E-4913-83BE-72852D31725F}" type="presParOf" srcId="{96850BDA-C285-43C9-B27D-594DE4BEAD0C}" destId="{39173FBB-A50A-48DC-A161-DEA7ADBA8B0E}" srcOrd="1" destOrd="0" presId="urn:microsoft.com/office/officeart/2005/8/layout/radial2"/>
    <dgm:cxn modelId="{C53B71B9-8502-4E0B-9D9B-F537A39189D8}" type="presParOf" srcId="{FFD2B007-C715-48C8-98CA-8D1AFF0A07AB}" destId="{27D72458-FE4C-4D9E-BE0D-618FA9522262}" srcOrd="1" destOrd="0" presId="urn:microsoft.com/office/officeart/2005/8/layout/radial2"/>
    <dgm:cxn modelId="{EFEFF803-0BEA-4CBA-AF8B-F3C8E8832C13}" type="presParOf" srcId="{FFD2B007-C715-48C8-98CA-8D1AFF0A07AB}" destId="{D9AA5A76-6B08-442F-9007-788678AC7990}" srcOrd="2" destOrd="0" presId="urn:microsoft.com/office/officeart/2005/8/layout/radial2"/>
    <dgm:cxn modelId="{4D78D21C-B11F-4A6A-9A39-8521014F1BEC}" type="presParOf" srcId="{D9AA5A76-6B08-442F-9007-788678AC7990}" destId="{740D0C08-AD5B-4B54-81D4-833B6C1EAA98}" srcOrd="0" destOrd="0" presId="urn:microsoft.com/office/officeart/2005/8/layout/radial2"/>
    <dgm:cxn modelId="{1A98AFFF-22EE-4FC3-B793-87958C8A8E9A}" type="presParOf" srcId="{D9AA5A76-6B08-442F-9007-788678AC7990}" destId="{B9AB7CA2-18C2-48E2-8AE8-7A22A14428EC}" srcOrd="1" destOrd="0" presId="urn:microsoft.com/office/officeart/2005/8/layout/radial2"/>
    <dgm:cxn modelId="{B334399B-879B-4AD1-9587-30E6CD631FE0}" type="presParOf" srcId="{FFD2B007-C715-48C8-98CA-8D1AFF0A07AB}" destId="{E4F785C8-061B-44F4-AB1A-5ADEE7418D41}" srcOrd="3" destOrd="0" presId="urn:microsoft.com/office/officeart/2005/8/layout/radial2"/>
    <dgm:cxn modelId="{F42B7DA7-1BDA-4613-BAAF-BECB6707E36B}" type="presParOf" srcId="{FFD2B007-C715-48C8-98CA-8D1AFF0A07AB}" destId="{3A5FB3A8-0B88-4CFE-AA41-A0F519D5F8D0}" srcOrd="4" destOrd="0" presId="urn:microsoft.com/office/officeart/2005/8/layout/radial2"/>
    <dgm:cxn modelId="{F8DCCB79-D1A6-4398-ADAA-C41EE644A9CA}" type="presParOf" srcId="{3A5FB3A8-0B88-4CFE-AA41-A0F519D5F8D0}" destId="{DED2AE8F-000E-4D26-A7AB-207C130F400C}" srcOrd="0" destOrd="0" presId="urn:microsoft.com/office/officeart/2005/8/layout/radial2"/>
    <dgm:cxn modelId="{D96AC11F-27C0-46D3-854A-FDCA4DF867E2}" type="presParOf" srcId="{3A5FB3A8-0B88-4CFE-AA41-A0F519D5F8D0}" destId="{37528901-53C9-485E-BFE1-D151ECC26B2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5A7FBF-36FC-4F7F-B5A1-8905A62FE007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DFF47-3285-49F3-B0DF-542989FD3877}">
      <dgm:prSet phldrT="[Text]" custT="1"/>
      <dgm:spPr/>
      <dgm:t>
        <a:bodyPr/>
        <a:lstStyle/>
        <a:p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1C8DD483-E7CA-45DC-9596-6D746CC22C6A}" type="parTrans" cxnId="{5C2EE90E-7817-431F-AE94-36E90B7B40BC}">
      <dgm:prSet/>
      <dgm:spPr/>
      <dgm:t>
        <a:bodyPr/>
        <a:lstStyle/>
        <a:p>
          <a:endParaRPr lang="en-US"/>
        </a:p>
      </dgm:t>
    </dgm:pt>
    <dgm:pt modelId="{69669C04-192A-4FCC-8F4F-9B6D21E2351C}" type="sibTrans" cxnId="{5C2EE90E-7817-431F-AE94-36E90B7B40BC}">
      <dgm:prSet/>
      <dgm:spPr/>
      <dgm:t>
        <a:bodyPr/>
        <a:lstStyle/>
        <a:p>
          <a:endParaRPr lang="en-US"/>
        </a:p>
      </dgm:t>
    </dgm:pt>
    <dgm:pt modelId="{4D04667B-F8A6-4DCD-8924-A8D7FBD9A757}">
      <dgm:prSet phldrT="[Text]" custT="1"/>
      <dgm:spPr/>
      <dgm:t>
        <a:bodyPr/>
        <a:lstStyle/>
        <a:p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7D4FE2DC-6C6A-4934-A3DA-9115E44DC9F8}" type="parTrans" cxnId="{7F158A62-8828-4312-BCBC-60C84A0DAD43}">
      <dgm:prSet/>
      <dgm:spPr/>
      <dgm:t>
        <a:bodyPr/>
        <a:lstStyle/>
        <a:p>
          <a:endParaRPr lang="en-US"/>
        </a:p>
      </dgm:t>
    </dgm:pt>
    <dgm:pt modelId="{AB1FDA3D-036F-44E8-AB6C-6043272E974D}" type="sibTrans" cxnId="{7F158A62-8828-4312-BCBC-60C84A0DAD43}">
      <dgm:prSet/>
      <dgm:spPr/>
      <dgm:t>
        <a:bodyPr/>
        <a:lstStyle/>
        <a:p>
          <a:endParaRPr lang="en-US"/>
        </a:p>
      </dgm:t>
    </dgm:pt>
    <dgm:pt modelId="{A998F131-B3A6-4069-B059-959D7B76E73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Fixed-Price contract or grant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30D6B292-2D03-4966-8AD3-74B8A553201F}" type="parTrans" cxnId="{19A9DBBC-F343-42C4-AF97-6F52B26C9E57}">
      <dgm:prSet/>
      <dgm:spPr/>
      <dgm:t>
        <a:bodyPr/>
        <a:lstStyle/>
        <a:p>
          <a:endParaRPr lang="en-US"/>
        </a:p>
      </dgm:t>
    </dgm:pt>
    <dgm:pt modelId="{BA998123-30B3-4C4F-9198-A4B4242A0933}" type="sibTrans" cxnId="{19A9DBBC-F343-42C4-AF97-6F52B26C9E57}">
      <dgm:prSet/>
      <dgm:spPr/>
      <dgm:t>
        <a:bodyPr/>
        <a:lstStyle/>
        <a:p>
          <a:endParaRPr lang="en-US"/>
        </a:p>
      </dgm:t>
    </dgm:pt>
    <dgm:pt modelId="{14AB7C4C-F4F8-433C-AAA3-8A006D8CCBB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Cost-Reimbursable contract or grant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4760FB84-CD33-4408-B825-C6C00AC1C36F}" type="parTrans" cxnId="{ED8ED194-4DCC-465C-A71F-9F2555251FF2}">
      <dgm:prSet/>
      <dgm:spPr/>
      <dgm:t>
        <a:bodyPr/>
        <a:lstStyle/>
        <a:p>
          <a:endParaRPr lang="en-US"/>
        </a:p>
      </dgm:t>
    </dgm:pt>
    <dgm:pt modelId="{5AAC0975-1569-4647-BCD0-6F6B9673B26C}" type="sibTrans" cxnId="{ED8ED194-4DCC-465C-A71F-9F2555251FF2}">
      <dgm:prSet/>
      <dgm:spPr/>
      <dgm:t>
        <a:bodyPr/>
        <a:lstStyle/>
        <a:p>
          <a:endParaRPr lang="en-US"/>
        </a:p>
      </dgm:t>
    </dgm:pt>
    <dgm:pt modelId="{49E9A3BE-A3F4-4A41-888A-22FE40E40F4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Fixed-Price project with cash deficit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1DD3F017-1F30-4987-8A0D-B13CDE4602DB}" type="parTrans" cxnId="{595CC886-C8D1-4B6A-B8DD-BCE4D670A5DB}">
      <dgm:prSet/>
      <dgm:spPr/>
      <dgm:t>
        <a:bodyPr/>
        <a:lstStyle/>
        <a:p>
          <a:endParaRPr lang="en-US"/>
        </a:p>
      </dgm:t>
    </dgm:pt>
    <dgm:pt modelId="{C1114711-EB31-4996-908B-5158B50E45ED}" type="sibTrans" cxnId="{595CC886-C8D1-4B6A-B8DD-BCE4D670A5DB}">
      <dgm:prSet/>
      <dgm:spPr/>
      <dgm:t>
        <a:bodyPr/>
        <a:lstStyle/>
        <a:p>
          <a:endParaRPr lang="en-US"/>
        </a:p>
      </dgm:t>
    </dgm:pt>
    <dgm:pt modelId="{13D7E9FF-C64E-4493-BF3A-5EF101E084F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Greater than 20% remaining cash balance (10% if federal) without justification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30743F07-8072-4E7F-9F18-679234D986FF}" type="parTrans" cxnId="{BBC084E1-569B-41A7-9363-AACB4AC25428}">
      <dgm:prSet/>
      <dgm:spPr/>
      <dgm:t>
        <a:bodyPr/>
        <a:lstStyle/>
        <a:p>
          <a:endParaRPr lang="en-US"/>
        </a:p>
      </dgm:t>
    </dgm:pt>
    <dgm:pt modelId="{A9578F6A-958A-4770-99B7-8D5BF9AFDC3A}" type="sibTrans" cxnId="{BBC084E1-569B-41A7-9363-AACB4AC25428}">
      <dgm:prSet/>
      <dgm:spPr/>
      <dgm:t>
        <a:bodyPr/>
        <a:lstStyle/>
        <a:p>
          <a:endParaRPr lang="en-US"/>
        </a:p>
      </dgm:t>
    </dgm:pt>
    <dgm:pt modelId="{3CBB4AE1-7A34-4E3B-886C-59A48EC76416}">
      <dgm:prSet phldrT="[Text]" custT="1"/>
      <dgm:spPr/>
      <dgm:t>
        <a:bodyPr/>
        <a:lstStyle/>
        <a:p>
          <a:r>
            <a:rPr lang="en-US" sz="1800" b="1" u="sng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Service-fee</a:t>
          </a:r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 project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C2F906B5-CEE7-4F8D-A973-FCFEB58D5F0B}" type="parTrans" cxnId="{3650929B-C13C-4FE2-980A-01147007572B}">
      <dgm:prSet/>
      <dgm:spPr/>
      <dgm:t>
        <a:bodyPr/>
        <a:lstStyle/>
        <a:p>
          <a:endParaRPr lang="en-US"/>
        </a:p>
      </dgm:t>
    </dgm:pt>
    <dgm:pt modelId="{D40B1481-E72B-49B0-962A-106E245375AE}" type="sibTrans" cxnId="{3650929B-C13C-4FE2-980A-01147007572B}">
      <dgm:prSet/>
      <dgm:spPr/>
      <dgm:t>
        <a:bodyPr/>
        <a:lstStyle/>
        <a:p>
          <a:endParaRPr lang="en-US"/>
        </a:p>
      </dgm:t>
    </dgm:pt>
    <dgm:pt modelId="{86FD50E7-B364-40DE-9F25-DFC34DFBF3B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Less than 20% cash balance remains (10% if federal)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155FFFFF-7A7A-44B4-B003-530C4B1386AB}" type="parTrans" cxnId="{B74ACED2-CFF1-486F-BB66-D8725AB7D255}">
      <dgm:prSet/>
      <dgm:spPr/>
      <dgm:t>
        <a:bodyPr/>
        <a:lstStyle/>
        <a:p>
          <a:endParaRPr lang="en-US"/>
        </a:p>
      </dgm:t>
    </dgm:pt>
    <dgm:pt modelId="{A70F0863-08C4-4C4D-8B90-4CE771A1FF27}" type="sibTrans" cxnId="{B74ACED2-CFF1-486F-BB66-D8725AB7D255}">
      <dgm:prSet/>
      <dgm:spPr/>
      <dgm:t>
        <a:bodyPr/>
        <a:lstStyle/>
        <a:p>
          <a:endParaRPr lang="en-US"/>
        </a:p>
      </dgm:t>
    </dgm:pt>
    <dgm:pt modelId="{848AAD4F-1010-4AAD-B8C0-5AF7C731B2E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F&amp;A budget has been maximized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DEAB191B-FC6E-472F-99DE-3774E458850E}" type="parTrans" cxnId="{D084A00F-EF19-419A-9132-DCC76620BA40}">
      <dgm:prSet/>
      <dgm:spPr/>
      <dgm:t>
        <a:bodyPr/>
        <a:lstStyle/>
        <a:p>
          <a:endParaRPr lang="en-US"/>
        </a:p>
      </dgm:t>
    </dgm:pt>
    <dgm:pt modelId="{C47EB2A0-A506-48AB-A50E-764131ABF326}" type="sibTrans" cxnId="{D084A00F-EF19-419A-9132-DCC76620BA40}">
      <dgm:prSet/>
      <dgm:spPr/>
      <dgm:t>
        <a:bodyPr/>
        <a:lstStyle/>
        <a:p>
          <a:endParaRPr lang="en-US"/>
        </a:p>
      </dgm:t>
    </dgm:pt>
    <dgm:pt modelId="{6681DAEF-F337-44F5-9564-D38B6E26B59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Remaining cash will be used to support research</a:t>
          </a:r>
          <a:endParaRPr lang="en-US" sz="1800" b="1" dirty="0">
            <a:solidFill>
              <a:schemeClr val="tx2">
                <a:lumMod val="50000"/>
              </a:schemeClr>
            </a:solidFill>
            <a:latin typeface="Century Gothic" pitchFamily="34" charset="0"/>
          </a:endParaRPr>
        </a:p>
      </dgm:t>
    </dgm:pt>
    <dgm:pt modelId="{29D04A64-ED9E-4D34-8557-129871418A31}" type="parTrans" cxnId="{949D7765-7955-4BB6-A820-E1525A15C696}">
      <dgm:prSet/>
      <dgm:spPr/>
      <dgm:t>
        <a:bodyPr/>
        <a:lstStyle/>
        <a:p>
          <a:endParaRPr lang="en-US"/>
        </a:p>
      </dgm:t>
    </dgm:pt>
    <dgm:pt modelId="{4EB1D6BC-74AB-46F4-8C49-454087B007D9}" type="sibTrans" cxnId="{949D7765-7955-4BB6-A820-E1525A15C696}">
      <dgm:prSet/>
      <dgm:spPr/>
      <dgm:t>
        <a:bodyPr/>
        <a:lstStyle/>
        <a:p>
          <a:endParaRPr lang="en-US"/>
        </a:p>
      </dgm:t>
    </dgm:pt>
    <dgm:pt modelId="{DF1F01E2-D505-4941-91BE-96FF1104E24C}" type="pres">
      <dgm:prSet presAssocID="{3D5A7FBF-36FC-4F7F-B5A1-8905A62FE0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32AF8E-0C4A-41B7-BCFF-73ECDC2795D6}" type="pres">
      <dgm:prSet presAssocID="{C46DFF47-3285-49F3-B0DF-542989FD3877}" presName="composite" presStyleCnt="0"/>
      <dgm:spPr/>
    </dgm:pt>
    <dgm:pt modelId="{36FCEE0A-25E3-47C3-B8C0-95167CC73B9C}" type="pres">
      <dgm:prSet presAssocID="{C46DFF47-3285-49F3-B0DF-542989FD387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F8842-3122-400A-B265-D60E48F79AB0}" type="pres">
      <dgm:prSet presAssocID="{C46DFF47-3285-49F3-B0DF-542989FD387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5D952-65E0-4631-A3EE-F5A2E7A8CA7A}" type="pres">
      <dgm:prSet presAssocID="{69669C04-192A-4FCC-8F4F-9B6D21E2351C}" presName="sp" presStyleCnt="0"/>
      <dgm:spPr/>
    </dgm:pt>
    <dgm:pt modelId="{2618AFF0-5FB2-4C8A-AA11-392F19F87804}" type="pres">
      <dgm:prSet presAssocID="{4D04667B-F8A6-4DCD-8924-A8D7FBD9A757}" presName="composite" presStyleCnt="0"/>
      <dgm:spPr/>
    </dgm:pt>
    <dgm:pt modelId="{985FB0B6-EAC9-496D-8CD2-4A65A30CE72C}" type="pres">
      <dgm:prSet presAssocID="{4D04667B-F8A6-4DCD-8924-A8D7FBD9A757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7FB0B-B72E-4768-BE35-A04560D54D62}" type="pres">
      <dgm:prSet presAssocID="{4D04667B-F8A6-4DCD-8924-A8D7FBD9A757}" presName="descendantText" presStyleLbl="alignAcc1" presStyleIdx="1" presStyleCnt="2" custScaleX="99723" custScaleY="1168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ADBA8D-115A-4BC4-86A3-7C1A0CE5FF89}" type="presOf" srcId="{49E9A3BE-A3F4-4A41-888A-22FE40E40F41}" destId="{3127FB0B-B72E-4768-BE35-A04560D54D62}" srcOrd="0" destOrd="1" presId="urn:microsoft.com/office/officeart/2005/8/layout/chevron2"/>
    <dgm:cxn modelId="{BBEC0C69-2BA3-4C58-A4E8-07E963FC0C2D}" type="presOf" srcId="{6681DAEF-F337-44F5-9564-D38B6E26B59A}" destId="{2EFF8842-3122-400A-B265-D60E48F79AB0}" srcOrd="0" destOrd="3" presId="urn:microsoft.com/office/officeart/2005/8/layout/chevron2"/>
    <dgm:cxn modelId="{45A2AE00-86ED-4DE4-B8C8-050D36BA11EC}" type="presOf" srcId="{13D7E9FF-C64E-4493-BF3A-5EF101E084FB}" destId="{3127FB0B-B72E-4768-BE35-A04560D54D62}" srcOrd="0" destOrd="2" presId="urn:microsoft.com/office/officeart/2005/8/layout/chevron2"/>
    <dgm:cxn modelId="{B74ACED2-CFF1-486F-BB66-D8725AB7D255}" srcId="{C46DFF47-3285-49F3-B0DF-542989FD3877}" destId="{86FD50E7-B364-40DE-9F25-DFC34DFBF3B0}" srcOrd="1" destOrd="0" parTransId="{155FFFFF-7A7A-44B4-B003-530C4B1386AB}" sibTransId="{A70F0863-08C4-4C4D-8B90-4CE771A1FF27}"/>
    <dgm:cxn modelId="{BBC084E1-569B-41A7-9363-AACB4AC25428}" srcId="{4D04667B-F8A6-4DCD-8924-A8D7FBD9A757}" destId="{13D7E9FF-C64E-4493-BF3A-5EF101E084FB}" srcOrd="2" destOrd="0" parTransId="{30743F07-8072-4E7F-9F18-679234D986FF}" sibTransId="{A9578F6A-958A-4770-99B7-8D5BF9AFDC3A}"/>
    <dgm:cxn modelId="{7F158A62-8828-4312-BCBC-60C84A0DAD43}" srcId="{3D5A7FBF-36FC-4F7F-B5A1-8905A62FE007}" destId="{4D04667B-F8A6-4DCD-8924-A8D7FBD9A757}" srcOrd="1" destOrd="0" parTransId="{7D4FE2DC-6C6A-4934-A3DA-9115E44DC9F8}" sibTransId="{AB1FDA3D-036F-44E8-AB6C-6043272E974D}"/>
    <dgm:cxn modelId="{3650929B-C13C-4FE2-980A-01147007572B}" srcId="{4D04667B-F8A6-4DCD-8924-A8D7FBD9A757}" destId="{3CBB4AE1-7A34-4E3B-886C-59A48EC76416}" srcOrd="3" destOrd="0" parTransId="{C2F906B5-CEE7-4F8D-A973-FCFEB58D5F0B}" sibTransId="{D40B1481-E72B-49B0-962A-106E245375AE}"/>
    <dgm:cxn modelId="{19A9DBBC-F343-42C4-AF97-6F52B26C9E57}" srcId="{C46DFF47-3285-49F3-B0DF-542989FD3877}" destId="{A998F131-B3A6-4069-B059-959D7B76E731}" srcOrd="0" destOrd="0" parTransId="{30D6B292-2D03-4966-8AD3-74B8A553201F}" sibTransId="{BA998123-30B3-4C4F-9198-A4B4242A0933}"/>
    <dgm:cxn modelId="{029E799D-7F39-4745-AACB-90BAFC3DD0EA}" type="presOf" srcId="{4D04667B-F8A6-4DCD-8924-A8D7FBD9A757}" destId="{985FB0B6-EAC9-496D-8CD2-4A65A30CE72C}" srcOrd="0" destOrd="0" presId="urn:microsoft.com/office/officeart/2005/8/layout/chevron2"/>
    <dgm:cxn modelId="{050A1D78-CC41-4D0E-B972-1BE27AF84DC1}" type="presOf" srcId="{C46DFF47-3285-49F3-B0DF-542989FD3877}" destId="{36FCEE0A-25E3-47C3-B8C0-95167CC73B9C}" srcOrd="0" destOrd="0" presId="urn:microsoft.com/office/officeart/2005/8/layout/chevron2"/>
    <dgm:cxn modelId="{D084A00F-EF19-419A-9132-DCC76620BA40}" srcId="{C46DFF47-3285-49F3-B0DF-542989FD3877}" destId="{848AAD4F-1010-4AAD-B8C0-5AF7C731B2EA}" srcOrd="2" destOrd="0" parTransId="{DEAB191B-FC6E-472F-99DE-3774E458850E}" sibTransId="{C47EB2A0-A506-48AB-A50E-764131ABF326}"/>
    <dgm:cxn modelId="{97EB2DD1-7F44-4252-A423-1505F2DE68DA}" type="presOf" srcId="{848AAD4F-1010-4AAD-B8C0-5AF7C731B2EA}" destId="{2EFF8842-3122-400A-B265-D60E48F79AB0}" srcOrd="0" destOrd="2" presId="urn:microsoft.com/office/officeart/2005/8/layout/chevron2"/>
    <dgm:cxn modelId="{5C2EE90E-7817-431F-AE94-36E90B7B40BC}" srcId="{3D5A7FBF-36FC-4F7F-B5A1-8905A62FE007}" destId="{C46DFF47-3285-49F3-B0DF-542989FD3877}" srcOrd="0" destOrd="0" parTransId="{1C8DD483-E7CA-45DC-9596-6D746CC22C6A}" sibTransId="{69669C04-192A-4FCC-8F4F-9B6D21E2351C}"/>
    <dgm:cxn modelId="{19C4828A-1F3D-47E0-AB8F-AC88C593329E}" type="presOf" srcId="{3D5A7FBF-36FC-4F7F-B5A1-8905A62FE007}" destId="{DF1F01E2-D505-4941-91BE-96FF1104E24C}" srcOrd="0" destOrd="0" presId="urn:microsoft.com/office/officeart/2005/8/layout/chevron2"/>
    <dgm:cxn modelId="{F74CEB6F-7DCA-458F-ACC9-C1215A703629}" type="presOf" srcId="{3CBB4AE1-7A34-4E3B-886C-59A48EC76416}" destId="{3127FB0B-B72E-4768-BE35-A04560D54D62}" srcOrd="0" destOrd="3" presId="urn:microsoft.com/office/officeart/2005/8/layout/chevron2"/>
    <dgm:cxn modelId="{28621E41-51AC-4A75-B3DD-F37FCC14CD92}" type="presOf" srcId="{A998F131-B3A6-4069-B059-959D7B76E731}" destId="{2EFF8842-3122-400A-B265-D60E48F79AB0}" srcOrd="0" destOrd="0" presId="urn:microsoft.com/office/officeart/2005/8/layout/chevron2"/>
    <dgm:cxn modelId="{9A370920-B718-44F6-BCFC-DCCF75D68EC7}" type="presOf" srcId="{14AB7C4C-F4F8-433C-AAA3-8A006D8CCBBD}" destId="{3127FB0B-B72E-4768-BE35-A04560D54D62}" srcOrd="0" destOrd="0" presId="urn:microsoft.com/office/officeart/2005/8/layout/chevron2"/>
    <dgm:cxn modelId="{595CC886-C8D1-4B6A-B8DD-BCE4D670A5DB}" srcId="{4D04667B-F8A6-4DCD-8924-A8D7FBD9A757}" destId="{49E9A3BE-A3F4-4A41-888A-22FE40E40F41}" srcOrd="1" destOrd="0" parTransId="{1DD3F017-1F30-4987-8A0D-B13CDE4602DB}" sibTransId="{C1114711-EB31-4996-908B-5158B50E45ED}"/>
    <dgm:cxn modelId="{ED8ED194-4DCC-465C-A71F-9F2555251FF2}" srcId="{4D04667B-F8A6-4DCD-8924-A8D7FBD9A757}" destId="{14AB7C4C-F4F8-433C-AAA3-8A006D8CCBBD}" srcOrd="0" destOrd="0" parTransId="{4760FB84-CD33-4408-B825-C6C00AC1C36F}" sibTransId="{5AAC0975-1569-4647-BCD0-6F6B9673B26C}"/>
    <dgm:cxn modelId="{DC1C4DF8-59BF-428C-BC8A-23B2926EA4D3}" type="presOf" srcId="{86FD50E7-B364-40DE-9F25-DFC34DFBF3B0}" destId="{2EFF8842-3122-400A-B265-D60E48F79AB0}" srcOrd="0" destOrd="1" presId="urn:microsoft.com/office/officeart/2005/8/layout/chevron2"/>
    <dgm:cxn modelId="{949D7765-7955-4BB6-A820-E1525A15C696}" srcId="{C46DFF47-3285-49F3-B0DF-542989FD3877}" destId="{6681DAEF-F337-44F5-9564-D38B6E26B59A}" srcOrd="3" destOrd="0" parTransId="{29D04A64-ED9E-4D34-8557-129871418A31}" sibTransId="{4EB1D6BC-74AB-46F4-8C49-454087B007D9}"/>
    <dgm:cxn modelId="{27BA3860-4B2E-472C-8500-E0039B35E52D}" type="presParOf" srcId="{DF1F01E2-D505-4941-91BE-96FF1104E24C}" destId="{B132AF8E-0C4A-41B7-BCFF-73ECDC2795D6}" srcOrd="0" destOrd="0" presId="urn:microsoft.com/office/officeart/2005/8/layout/chevron2"/>
    <dgm:cxn modelId="{4A3AD3BB-CFAE-47F6-816D-96B13CE61DC8}" type="presParOf" srcId="{B132AF8E-0C4A-41B7-BCFF-73ECDC2795D6}" destId="{36FCEE0A-25E3-47C3-B8C0-95167CC73B9C}" srcOrd="0" destOrd="0" presId="urn:microsoft.com/office/officeart/2005/8/layout/chevron2"/>
    <dgm:cxn modelId="{E2477818-FE39-4FCD-A760-EB5CED263E95}" type="presParOf" srcId="{B132AF8E-0C4A-41B7-BCFF-73ECDC2795D6}" destId="{2EFF8842-3122-400A-B265-D60E48F79AB0}" srcOrd="1" destOrd="0" presId="urn:microsoft.com/office/officeart/2005/8/layout/chevron2"/>
    <dgm:cxn modelId="{A2A8D059-1FE4-409D-8356-151B47EB1124}" type="presParOf" srcId="{DF1F01E2-D505-4941-91BE-96FF1104E24C}" destId="{F8C5D952-65E0-4631-A3EE-F5A2E7A8CA7A}" srcOrd="1" destOrd="0" presId="urn:microsoft.com/office/officeart/2005/8/layout/chevron2"/>
    <dgm:cxn modelId="{238A0738-2C5B-4EE4-9B42-87455027C191}" type="presParOf" srcId="{DF1F01E2-D505-4941-91BE-96FF1104E24C}" destId="{2618AFF0-5FB2-4C8A-AA11-392F19F87804}" srcOrd="2" destOrd="0" presId="urn:microsoft.com/office/officeart/2005/8/layout/chevron2"/>
    <dgm:cxn modelId="{FFDC5D11-AA01-42A9-8522-7791F31E40C2}" type="presParOf" srcId="{2618AFF0-5FB2-4C8A-AA11-392F19F87804}" destId="{985FB0B6-EAC9-496D-8CD2-4A65A30CE72C}" srcOrd="0" destOrd="0" presId="urn:microsoft.com/office/officeart/2005/8/layout/chevron2"/>
    <dgm:cxn modelId="{D296030B-7F4E-4C6E-A906-803826396764}" type="presParOf" srcId="{2618AFF0-5FB2-4C8A-AA11-392F19F87804}" destId="{3127FB0B-B72E-4768-BE35-A04560D54D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23BC05-9581-4A40-BB08-5C86F6EEB48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B8A07-C682-41D2-9C01-30450ACEB956}">
      <dgm:prSet phldrT="[Text]" custT="1"/>
      <dgm:spPr/>
      <dgm:t>
        <a:bodyPr/>
        <a:lstStyle/>
        <a:p>
          <a:r>
            <a:rPr lang="en-US" sz="2800" b="1" dirty="0" smtClean="0">
              <a:latin typeface="Century Gothic" pitchFamily="34" charset="0"/>
            </a:rPr>
            <a:t>The close-out of an award does not affect:</a:t>
          </a:r>
          <a:endParaRPr lang="en-US" sz="2800" dirty="0"/>
        </a:p>
      </dgm:t>
    </dgm:pt>
    <dgm:pt modelId="{0C8F491D-8615-4C32-8198-C31D8DA9F622}" type="parTrans" cxnId="{D1C04F34-F32A-4D6E-90FA-6476E3520ED5}">
      <dgm:prSet/>
      <dgm:spPr/>
      <dgm:t>
        <a:bodyPr/>
        <a:lstStyle/>
        <a:p>
          <a:endParaRPr lang="en-US"/>
        </a:p>
      </dgm:t>
    </dgm:pt>
    <dgm:pt modelId="{7A3A6D1F-A753-42A4-B43A-44F612CC1422}" type="sibTrans" cxnId="{D1C04F34-F32A-4D6E-90FA-6476E3520ED5}">
      <dgm:prSet/>
      <dgm:spPr/>
      <dgm:t>
        <a:bodyPr/>
        <a:lstStyle/>
        <a:p>
          <a:endParaRPr lang="en-US"/>
        </a:p>
      </dgm:t>
    </dgm:pt>
    <dgm:pt modelId="{F70B2D5F-CE51-4D52-A053-58B013500866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Sponsor’s right to disallow/recover costs from later audit</a:t>
          </a:r>
          <a:endParaRPr lang="en-US" dirty="0"/>
        </a:p>
      </dgm:t>
    </dgm:pt>
    <dgm:pt modelId="{789A43BB-08F9-4979-B2C1-4C3AF8098A76}" type="parTrans" cxnId="{FB33D3C3-0D3A-42D1-9FFE-4521F87F0F1F}">
      <dgm:prSet/>
      <dgm:spPr/>
      <dgm:t>
        <a:bodyPr/>
        <a:lstStyle/>
        <a:p>
          <a:endParaRPr lang="en-US"/>
        </a:p>
      </dgm:t>
    </dgm:pt>
    <dgm:pt modelId="{0D6A9EA4-B631-4F94-8D5F-2393569A6495}" type="sibTrans" cxnId="{FB33D3C3-0D3A-42D1-9FFE-4521F87F0F1F}">
      <dgm:prSet/>
      <dgm:spPr/>
      <dgm:t>
        <a:bodyPr/>
        <a:lstStyle/>
        <a:p>
          <a:endParaRPr lang="en-US"/>
        </a:p>
      </dgm:t>
    </dgm:pt>
    <dgm:pt modelId="{D8EBC2C4-CC4E-4300-9F33-790B94D9A6E5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Recipient’s obligation to return any funds due as a result of later refunds, corrections, etc.</a:t>
          </a:r>
          <a:endParaRPr lang="en-US" b="1" dirty="0" smtClean="0">
            <a:latin typeface="Century Gothic" pitchFamily="34" charset="0"/>
          </a:endParaRPr>
        </a:p>
      </dgm:t>
    </dgm:pt>
    <dgm:pt modelId="{83D928DF-2D6F-4AC1-9CB8-9D1D37469071}" type="parTrans" cxnId="{85BB8245-11EE-4FEC-AAC4-85237E395CE9}">
      <dgm:prSet/>
      <dgm:spPr/>
      <dgm:t>
        <a:bodyPr/>
        <a:lstStyle/>
        <a:p>
          <a:endParaRPr lang="en-US"/>
        </a:p>
      </dgm:t>
    </dgm:pt>
    <dgm:pt modelId="{D7A065D1-618A-4D97-9F08-55E00A635958}" type="sibTrans" cxnId="{85BB8245-11EE-4FEC-AAC4-85237E395CE9}">
      <dgm:prSet/>
      <dgm:spPr/>
      <dgm:t>
        <a:bodyPr/>
        <a:lstStyle/>
        <a:p>
          <a:endParaRPr lang="en-US"/>
        </a:p>
      </dgm:t>
    </dgm:pt>
    <dgm:pt modelId="{17A67929-ECB1-403F-A268-8C34EE1AA177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Audit requirements</a:t>
          </a:r>
          <a:endParaRPr lang="en-US" b="1" dirty="0" smtClean="0">
            <a:latin typeface="Century Gothic" pitchFamily="34" charset="0"/>
          </a:endParaRPr>
        </a:p>
      </dgm:t>
    </dgm:pt>
    <dgm:pt modelId="{ECD1590B-8821-4729-BA67-2B46721DBBD1}" type="parTrans" cxnId="{BD7F74D7-DE6F-4DCA-A530-5096219F6506}">
      <dgm:prSet/>
      <dgm:spPr/>
      <dgm:t>
        <a:bodyPr/>
        <a:lstStyle/>
        <a:p>
          <a:endParaRPr lang="en-US"/>
        </a:p>
      </dgm:t>
    </dgm:pt>
    <dgm:pt modelId="{19D6640D-A3EC-4D90-AE59-E84643E193C2}" type="sibTrans" cxnId="{BD7F74D7-DE6F-4DCA-A530-5096219F6506}">
      <dgm:prSet/>
      <dgm:spPr/>
      <dgm:t>
        <a:bodyPr/>
        <a:lstStyle/>
        <a:p>
          <a:endParaRPr lang="en-US"/>
        </a:p>
      </dgm:t>
    </dgm:pt>
    <dgm:pt modelId="{4D2F2DB9-947C-40CD-8A1A-4742C9B08487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Property management requirements</a:t>
          </a:r>
          <a:endParaRPr lang="en-US" b="1" dirty="0" smtClean="0">
            <a:latin typeface="Century Gothic" pitchFamily="34" charset="0"/>
          </a:endParaRPr>
        </a:p>
      </dgm:t>
    </dgm:pt>
    <dgm:pt modelId="{C265B155-E44E-41DE-8BAF-942261DB0CE0}" type="parTrans" cxnId="{1E8B7E55-3FF3-4195-8A4A-E7BF3DAA7CCD}">
      <dgm:prSet/>
      <dgm:spPr/>
      <dgm:t>
        <a:bodyPr/>
        <a:lstStyle/>
        <a:p>
          <a:endParaRPr lang="en-US"/>
        </a:p>
      </dgm:t>
    </dgm:pt>
    <dgm:pt modelId="{D35A9E58-EA8B-4BE3-960C-17B3ACEE8142}" type="sibTrans" cxnId="{1E8B7E55-3FF3-4195-8A4A-E7BF3DAA7CCD}">
      <dgm:prSet/>
      <dgm:spPr/>
      <dgm:t>
        <a:bodyPr/>
        <a:lstStyle/>
        <a:p>
          <a:endParaRPr lang="en-US"/>
        </a:p>
      </dgm:t>
    </dgm:pt>
    <dgm:pt modelId="{CA55B15E-6EA5-4CA4-92CD-A49A3BAC2DAE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Record Retention</a:t>
          </a:r>
        </a:p>
      </dgm:t>
    </dgm:pt>
    <dgm:pt modelId="{D48CFFE0-DF8F-4527-8536-82CDA4B061A9}" type="parTrans" cxnId="{6DAA04FE-6122-44B5-90BD-18E97853ADFC}">
      <dgm:prSet/>
      <dgm:spPr/>
      <dgm:t>
        <a:bodyPr/>
        <a:lstStyle/>
        <a:p>
          <a:endParaRPr lang="en-US"/>
        </a:p>
      </dgm:t>
    </dgm:pt>
    <dgm:pt modelId="{415B37EC-AA56-4F5B-A67A-38B26D9D457D}" type="sibTrans" cxnId="{6DAA04FE-6122-44B5-90BD-18E97853ADFC}">
      <dgm:prSet/>
      <dgm:spPr/>
      <dgm:t>
        <a:bodyPr/>
        <a:lstStyle/>
        <a:p>
          <a:endParaRPr lang="en-US"/>
        </a:p>
      </dgm:t>
    </dgm:pt>
    <dgm:pt modelId="{05AFEAD5-E84B-4342-913B-CE3920FFD758}" type="pres">
      <dgm:prSet presAssocID="{9023BC05-9581-4A40-BB08-5C86F6EEB4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1B720-3399-4E74-829C-F4C9F0EAB40E}" type="pres">
      <dgm:prSet presAssocID="{41EB8A07-C682-41D2-9C01-30450ACEB956}" presName="boxAndChildren" presStyleCnt="0"/>
      <dgm:spPr/>
    </dgm:pt>
    <dgm:pt modelId="{07CEEB33-ED9D-4273-8C51-66240EA58A84}" type="pres">
      <dgm:prSet presAssocID="{41EB8A07-C682-41D2-9C01-30450ACEB956}" presName="parentTextBox" presStyleLbl="node1" presStyleIdx="0" presStyleCnt="1"/>
      <dgm:spPr/>
      <dgm:t>
        <a:bodyPr/>
        <a:lstStyle/>
        <a:p>
          <a:endParaRPr lang="en-US"/>
        </a:p>
      </dgm:t>
    </dgm:pt>
    <dgm:pt modelId="{33CDDDB5-6BE7-4FFE-9226-B8B26002E8CF}" type="pres">
      <dgm:prSet presAssocID="{41EB8A07-C682-41D2-9C01-30450ACEB956}" presName="entireBox" presStyleLbl="node1" presStyleIdx="0" presStyleCnt="1"/>
      <dgm:spPr/>
      <dgm:t>
        <a:bodyPr/>
        <a:lstStyle/>
        <a:p>
          <a:endParaRPr lang="en-US"/>
        </a:p>
      </dgm:t>
    </dgm:pt>
    <dgm:pt modelId="{649EE863-32E5-474A-AD8A-CACAAEBAA4B2}" type="pres">
      <dgm:prSet presAssocID="{41EB8A07-C682-41D2-9C01-30450ACEB956}" presName="descendantBox" presStyleCnt="0"/>
      <dgm:spPr/>
    </dgm:pt>
    <dgm:pt modelId="{2D8284CD-2EAE-448E-A530-31FBECD86530}" type="pres">
      <dgm:prSet presAssocID="{F70B2D5F-CE51-4D52-A053-58B013500866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B7BFF-B250-49D2-94AD-66B73CC9F932}" type="pres">
      <dgm:prSet presAssocID="{D8EBC2C4-CC4E-4300-9F33-790B94D9A6E5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20D6F-BF01-4CE9-A710-C059A714053C}" type="pres">
      <dgm:prSet presAssocID="{17A67929-ECB1-403F-A268-8C34EE1AA177}" presName="childTextBo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64714-BC07-4FCD-B97B-12E140E4B82C}" type="pres">
      <dgm:prSet presAssocID="{4D2F2DB9-947C-40CD-8A1A-4742C9B08487}" presName="childTextBo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D95B1-E2AD-437B-929D-470DE4E09283}" type="pres">
      <dgm:prSet presAssocID="{CA55B15E-6EA5-4CA4-92CD-A49A3BAC2DAE}" presName="childTextBo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2DA46B-893F-4CC7-9918-CFB4FA03C802}" type="presOf" srcId="{9023BC05-9581-4A40-BB08-5C86F6EEB482}" destId="{05AFEAD5-E84B-4342-913B-CE3920FFD758}" srcOrd="0" destOrd="0" presId="urn:microsoft.com/office/officeart/2005/8/layout/process4"/>
    <dgm:cxn modelId="{9355629F-691D-48E2-B24C-60D58DD3CEFE}" type="presOf" srcId="{D8EBC2C4-CC4E-4300-9F33-790B94D9A6E5}" destId="{029B7BFF-B250-49D2-94AD-66B73CC9F932}" srcOrd="0" destOrd="0" presId="urn:microsoft.com/office/officeart/2005/8/layout/process4"/>
    <dgm:cxn modelId="{BD7F74D7-DE6F-4DCA-A530-5096219F6506}" srcId="{41EB8A07-C682-41D2-9C01-30450ACEB956}" destId="{17A67929-ECB1-403F-A268-8C34EE1AA177}" srcOrd="2" destOrd="0" parTransId="{ECD1590B-8821-4729-BA67-2B46721DBBD1}" sibTransId="{19D6640D-A3EC-4D90-AE59-E84643E193C2}"/>
    <dgm:cxn modelId="{51C50D8D-B890-45B1-A2EB-752207D6F816}" type="presOf" srcId="{17A67929-ECB1-403F-A268-8C34EE1AA177}" destId="{BE020D6F-BF01-4CE9-A710-C059A714053C}" srcOrd="0" destOrd="0" presId="urn:microsoft.com/office/officeart/2005/8/layout/process4"/>
    <dgm:cxn modelId="{BA40985C-4517-4755-B6CB-3C39F62FE118}" type="presOf" srcId="{CA55B15E-6EA5-4CA4-92CD-A49A3BAC2DAE}" destId="{C0AD95B1-E2AD-437B-929D-470DE4E09283}" srcOrd="0" destOrd="0" presId="urn:microsoft.com/office/officeart/2005/8/layout/process4"/>
    <dgm:cxn modelId="{FB33D3C3-0D3A-42D1-9FFE-4521F87F0F1F}" srcId="{41EB8A07-C682-41D2-9C01-30450ACEB956}" destId="{F70B2D5F-CE51-4D52-A053-58B013500866}" srcOrd="0" destOrd="0" parTransId="{789A43BB-08F9-4979-B2C1-4C3AF8098A76}" sibTransId="{0D6A9EA4-B631-4F94-8D5F-2393569A6495}"/>
    <dgm:cxn modelId="{5208FD2F-29A1-40E4-A486-35E000DF012B}" type="presOf" srcId="{41EB8A07-C682-41D2-9C01-30450ACEB956}" destId="{07CEEB33-ED9D-4273-8C51-66240EA58A84}" srcOrd="0" destOrd="0" presId="urn:microsoft.com/office/officeart/2005/8/layout/process4"/>
    <dgm:cxn modelId="{1F6FEBAB-E7BE-4391-A915-234EFAC79A12}" type="presOf" srcId="{41EB8A07-C682-41D2-9C01-30450ACEB956}" destId="{33CDDDB5-6BE7-4FFE-9226-B8B26002E8CF}" srcOrd="1" destOrd="0" presId="urn:microsoft.com/office/officeart/2005/8/layout/process4"/>
    <dgm:cxn modelId="{F399542B-CE3F-4D0B-99E0-537FE09CB1BD}" type="presOf" srcId="{4D2F2DB9-947C-40CD-8A1A-4742C9B08487}" destId="{88664714-BC07-4FCD-B97B-12E140E4B82C}" srcOrd="0" destOrd="0" presId="urn:microsoft.com/office/officeart/2005/8/layout/process4"/>
    <dgm:cxn modelId="{1E8B7E55-3FF3-4195-8A4A-E7BF3DAA7CCD}" srcId="{41EB8A07-C682-41D2-9C01-30450ACEB956}" destId="{4D2F2DB9-947C-40CD-8A1A-4742C9B08487}" srcOrd="3" destOrd="0" parTransId="{C265B155-E44E-41DE-8BAF-942261DB0CE0}" sibTransId="{D35A9E58-EA8B-4BE3-960C-17B3ACEE8142}"/>
    <dgm:cxn modelId="{735E40D7-E72A-4ABF-BF3D-9D261DB75555}" type="presOf" srcId="{F70B2D5F-CE51-4D52-A053-58B013500866}" destId="{2D8284CD-2EAE-448E-A530-31FBECD86530}" srcOrd="0" destOrd="0" presId="urn:microsoft.com/office/officeart/2005/8/layout/process4"/>
    <dgm:cxn modelId="{6DAA04FE-6122-44B5-90BD-18E97853ADFC}" srcId="{41EB8A07-C682-41D2-9C01-30450ACEB956}" destId="{CA55B15E-6EA5-4CA4-92CD-A49A3BAC2DAE}" srcOrd="4" destOrd="0" parTransId="{D48CFFE0-DF8F-4527-8536-82CDA4B061A9}" sibTransId="{415B37EC-AA56-4F5B-A67A-38B26D9D457D}"/>
    <dgm:cxn modelId="{D1C04F34-F32A-4D6E-90FA-6476E3520ED5}" srcId="{9023BC05-9581-4A40-BB08-5C86F6EEB482}" destId="{41EB8A07-C682-41D2-9C01-30450ACEB956}" srcOrd="0" destOrd="0" parTransId="{0C8F491D-8615-4C32-8198-C31D8DA9F622}" sibTransId="{7A3A6D1F-A753-42A4-B43A-44F612CC1422}"/>
    <dgm:cxn modelId="{85BB8245-11EE-4FEC-AAC4-85237E395CE9}" srcId="{41EB8A07-C682-41D2-9C01-30450ACEB956}" destId="{D8EBC2C4-CC4E-4300-9F33-790B94D9A6E5}" srcOrd="1" destOrd="0" parTransId="{83D928DF-2D6F-4AC1-9CB8-9D1D37469071}" sibTransId="{D7A065D1-618A-4D97-9F08-55E00A635958}"/>
    <dgm:cxn modelId="{32695DF3-9557-47A3-AD6C-76B555FC55C0}" type="presParOf" srcId="{05AFEAD5-E84B-4342-913B-CE3920FFD758}" destId="{AE91B720-3399-4E74-829C-F4C9F0EAB40E}" srcOrd="0" destOrd="0" presId="urn:microsoft.com/office/officeart/2005/8/layout/process4"/>
    <dgm:cxn modelId="{8F70B177-4578-4CF7-BEBE-C56442F4A807}" type="presParOf" srcId="{AE91B720-3399-4E74-829C-F4C9F0EAB40E}" destId="{07CEEB33-ED9D-4273-8C51-66240EA58A84}" srcOrd="0" destOrd="0" presId="urn:microsoft.com/office/officeart/2005/8/layout/process4"/>
    <dgm:cxn modelId="{4A82D797-9518-42E7-AB0E-0E3865F324A5}" type="presParOf" srcId="{AE91B720-3399-4E74-829C-F4C9F0EAB40E}" destId="{33CDDDB5-6BE7-4FFE-9226-B8B26002E8CF}" srcOrd="1" destOrd="0" presId="urn:microsoft.com/office/officeart/2005/8/layout/process4"/>
    <dgm:cxn modelId="{E107CEE9-46E9-4F73-8765-9B05330A7B5F}" type="presParOf" srcId="{AE91B720-3399-4E74-829C-F4C9F0EAB40E}" destId="{649EE863-32E5-474A-AD8A-CACAAEBAA4B2}" srcOrd="2" destOrd="0" presId="urn:microsoft.com/office/officeart/2005/8/layout/process4"/>
    <dgm:cxn modelId="{DEAA1886-D2E0-4889-A441-721214873A27}" type="presParOf" srcId="{649EE863-32E5-474A-AD8A-CACAAEBAA4B2}" destId="{2D8284CD-2EAE-448E-A530-31FBECD86530}" srcOrd="0" destOrd="0" presId="urn:microsoft.com/office/officeart/2005/8/layout/process4"/>
    <dgm:cxn modelId="{956C09D2-E8BF-4D35-9F16-0E61A751C00B}" type="presParOf" srcId="{649EE863-32E5-474A-AD8A-CACAAEBAA4B2}" destId="{029B7BFF-B250-49D2-94AD-66B73CC9F932}" srcOrd="1" destOrd="0" presId="urn:microsoft.com/office/officeart/2005/8/layout/process4"/>
    <dgm:cxn modelId="{08AF2DFB-15F8-4466-87F8-6D134B8724FD}" type="presParOf" srcId="{649EE863-32E5-474A-AD8A-CACAAEBAA4B2}" destId="{BE020D6F-BF01-4CE9-A710-C059A714053C}" srcOrd="2" destOrd="0" presId="urn:microsoft.com/office/officeart/2005/8/layout/process4"/>
    <dgm:cxn modelId="{8BBF76BA-E0AC-4B75-BD22-5C54341F002A}" type="presParOf" srcId="{649EE863-32E5-474A-AD8A-CACAAEBAA4B2}" destId="{88664714-BC07-4FCD-B97B-12E140E4B82C}" srcOrd="3" destOrd="0" presId="urn:microsoft.com/office/officeart/2005/8/layout/process4"/>
    <dgm:cxn modelId="{AE30E695-ACAC-4762-A288-09F5DF4DEA47}" type="presParOf" srcId="{649EE863-32E5-474A-AD8A-CACAAEBAA4B2}" destId="{C0AD95B1-E2AD-437B-929D-470DE4E09283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B8538D-F315-46B0-9E56-516040579103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75784-9476-4E39-ADF9-C48CAC57AC67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Technical Reports and Deliverables</a:t>
          </a:r>
          <a:endParaRPr lang="en-US" dirty="0"/>
        </a:p>
      </dgm:t>
    </dgm:pt>
    <dgm:pt modelId="{DA40D53C-11EB-408D-BFD5-658BAE13EBA3}" type="parTrans" cxnId="{DA4404F8-E8A9-421C-83BB-14989927F058}">
      <dgm:prSet/>
      <dgm:spPr/>
      <dgm:t>
        <a:bodyPr/>
        <a:lstStyle/>
        <a:p>
          <a:endParaRPr lang="en-US"/>
        </a:p>
      </dgm:t>
    </dgm:pt>
    <dgm:pt modelId="{D7DDCFDE-10D2-495F-9A76-F4BE5497ADBF}" type="sibTrans" cxnId="{DA4404F8-E8A9-421C-83BB-14989927F058}">
      <dgm:prSet/>
      <dgm:spPr/>
      <dgm:t>
        <a:bodyPr/>
        <a:lstStyle/>
        <a:p>
          <a:endParaRPr lang="en-US"/>
        </a:p>
      </dgm:t>
    </dgm:pt>
    <dgm:pt modelId="{26005A44-9322-48A9-AAE4-03CD87F77F31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Expenditure and Revenue</a:t>
          </a:r>
          <a:endParaRPr lang="en-US" b="1" dirty="0">
            <a:latin typeface="Century Gothic" pitchFamily="34" charset="0"/>
          </a:endParaRPr>
        </a:p>
      </dgm:t>
    </dgm:pt>
    <dgm:pt modelId="{5B0D818A-3451-461C-9B90-022C9ECC6F1A}" type="parTrans" cxnId="{7988DCD1-EA79-48EB-972B-2FED72B16405}">
      <dgm:prSet/>
      <dgm:spPr/>
      <dgm:t>
        <a:bodyPr/>
        <a:lstStyle/>
        <a:p>
          <a:endParaRPr lang="en-US"/>
        </a:p>
      </dgm:t>
    </dgm:pt>
    <dgm:pt modelId="{01717E18-649F-440E-8B8C-51C13E84C1BE}" type="sibTrans" cxnId="{7988DCD1-EA79-48EB-972B-2FED72B16405}">
      <dgm:prSet/>
      <dgm:spPr/>
      <dgm:t>
        <a:bodyPr/>
        <a:lstStyle/>
        <a:p>
          <a:endParaRPr lang="en-US"/>
        </a:p>
      </dgm:t>
    </dgm:pt>
    <dgm:pt modelId="{6C255762-00AB-4953-886B-B301DEA06524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Invoicing</a:t>
          </a:r>
        </a:p>
      </dgm:t>
    </dgm:pt>
    <dgm:pt modelId="{A8F274E6-6F47-42EA-9A0D-362BB0AB95A7}" type="parTrans" cxnId="{09956D70-D242-4EB7-A393-1FB3F8A536B7}">
      <dgm:prSet/>
      <dgm:spPr/>
      <dgm:t>
        <a:bodyPr/>
        <a:lstStyle/>
        <a:p>
          <a:endParaRPr lang="en-US"/>
        </a:p>
      </dgm:t>
    </dgm:pt>
    <dgm:pt modelId="{02034FEF-A62B-4A1D-9C78-FA05FC0F4B2A}" type="sibTrans" cxnId="{09956D70-D242-4EB7-A393-1FB3F8A536B7}">
      <dgm:prSet/>
      <dgm:spPr/>
      <dgm:t>
        <a:bodyPr/>
        <a:lstStyle/>
        <a:p>
          <a:endParaRPr lang="en-US"/>
        </a:p>
      </dgm:t>
    </dgm:pt>
    <dgm:pt modelId="{1DD21836-E6B3-45E7-836F-AE6D264CF6C9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Equipment Vesting</a:t>
          </a:r>
        </a:p>
      </dgm:t>
    </dgm:pt>
    <dgm:pt modelId="{875C6A2B-DDFA-491F-9565-118E9FE6A4CE}" type="parTrans" cxnId="{3EE3360D-5155-4C1D-A682-65AD3DFC33C7}">
      <dgm:prSet/>
      <dgm:spPr/>
      <dgm:t>
        <a:bodyPr/>
        <a:lstStyle/>
        <a:p>
          <a:endParaRPr lang="en-US"/>
        </a:p>
      </dgm:t>
    </dgm:pt>
    <dgm:pt modelId="{73417845-0EB5-4161-8933-D66E696285EC}" type="sibTrans" cxnId="{3EE3360D-5155-4C1D-A682-65AD3DFC33C7}">
      <dgm:prSet/>
      <dgm:spPr/>
      <dgm:t>
        <a:bodyPr/>
        <a:lstStyle/>
        <a:p>
          <a:endParaRPr lang="en-US"/>
        </a:p>
      </dgm:t>
    </dgm:pt>
    <dgm:pt modelId="{97A503D1-2E43-4B4A-9AD2-9F98ADC9B483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Plans for Personnel</a:t>
          </a:r>
          <a:endParaRPr lang="en-US" b="1" dirty="0">
            <a:latin typeface="Century Gothic" pitchFamily="34" charset="0"/>
          </a:endParaRPr>
        </a:p>
      </dgm:t>
    </dgm:pt>
    <dgm:pt modelId="{EF863A87-0A9E-4320-ABA4-6EE7074BF375}" type="parTrans" cxnId="{9D48FD74-8F67-4C6E-A64C-B5B8EAAD46F9}">
      <dgm:prSet/>
      <dgm:spPr/>
      <dgm:t>
        <a:bodyPr/>
        <a:lstStyle/>
        <a:p>
          <a:endParaRPr lang="en-US"/>
        </a:p>
      </dgm:t>
    </dgm:pt>
    <dgm:pt modelId="{3CAAD4FB-A9ED-4715-84F3-96C0C9DC2E8B}" type="sibTrans" cxnId="{9D48FD74-8F67-4C6E-A64C-B5B8EAAD46F9}">
      <dgm:prSet/>
      <dgm:spPr/>
      <dgm:t>
        <a:bodyPr/>
        <a:lstStyle/>
        <a:p>
          <a:endParaRPr lang="en-US"/>
        </a:p>
      </dgm:t>
    </dgm:pt>
    <dgm:pt modelId="{C8080F76-C2CE-489F-A7FC-BAD24CD2DAD7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Equipment Vesting</a:t>
          </a:r>
        </a:p>
      </dgm:t>
    </dgm:pt>
    <dgm:pt modelId="{95DE6AAE-3DFE-403C-AB51-ECD20B1CF1C8}" type="parTrans" cxnId="{6594DC98-267C-40E2-A767-245AC0DC57A1}">
      <dgm:prSet/>
      <dgm:spPr/>
      <dgm:t>
        <a:bodyPr/>
        <a:lstStyle/>
        <a:p>
          <a:endParaRPr lang="en-US"/>
        </a:p>
      </dgm:t>
    </dgm:pt>
    <dgm:pt modelId="{63D6DDE2-7243-459A-B2D5-0F3AF7900114}" type="sibTrans" cxnId="{6594DC98-267C-40E2-A767-245AC0DC57A1}">
      <dgm:prSet/>
      <dgm:spPr/>
      <dgm:t>
        <a:bodyPr/>
        <a:lstStyle/>
        <a:p>
          <a:endParaRPr lang="en-US"/>
        </a:p>
      </dgm:t>
    </dgm:pt>
    <dgm:pt modelId="{E590508F-F04C-4CF1-ACBA-532519F0EFDC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To Extend or Not to Extend…</a:t>
          </a:r>
        </a:p>
      </dgm:t>
    </dgm:pt>
    <dgm:pt modelId="{015828B2-1063-41F8-A52E-DA3FAD7A4051}" type="parTrans" cxnId="{9553A2B0-F71F-4781-BA43-5CDEC0FDADFA}">
      <dgm:prSet/>
      <dgm:spPr/>
      <dgm:t>
        <a:bodyPr/>
        <a:lstStyle/>
        <a:p>
          <a:endParaRPr lang="en-US"/>
        </a:p>
      </dgm:t>
    </dgm:pt>
    <dgm:pt modelId="{CD712D31-DB08-4C54-9623-54B31B2871F4}" type="sibTrans" cxnId="{9553A2B0-F71F-4781-BA43-5CDEC0FDADFA}">
      <dgm:prSet/>
      <dgm:spPr/>
      <dgm:t>
        <a:bodyPr/>
        <a:lstStyle/>
        <a:p>
          <a:endParaRPr lang="en-US"/>
        </a:p>
      </dgm:t>
    </dgm:pt>
    <dgm:pt modelId="{7D761B2B-B281-4663-B78D-F7964693B823}">
      <dgm:prSet phldrT="[Text]"/>
      <dgm:spPr/>
      <dgm:t>
        <a:bodyPr/>
        <a:lstStyle/>
        <a:p>
          <a:endParaRPr lang="en-US" dirty="0"/>
        </a:p>
      </dgm:t>
    </dgm:pt>
    <dgm:pt modelId="{A7FEDB34-E103-4699-9DF3-FD1075A53BAC}" type="parTrans" cxnId="{4C1E67A9-AF73-400C-963D-DB0242985210}">
      <dgm:prSet/>
      <dgm:spPr/>
      <dgm:t>
        <a:bodyPr/>
        <a:lstStyle/>
        <a:p>
          <a:endParaRPr lang="en-US"/>
        </a:p>
      </dgm:t>
    </dgm:pt>
    <dgm:pt modelId="{630EDD3A-B35B-4332-8764-DA16564E9D74}" type="sibTrans" cxnId="{4C1E67A9-AF73-400C-963D-DB0242985210}">
      <dgm:prSet/>
      <dgm:spPr/>
      <dgm:t>
        <a:bodyPr/>
        <a:lstStyle/>
        <a:p>
          <a:endParaRPr lang="en-US"/>
        </a:p>
      </dgm:t>
    </dgm:pt>
    <dgm:pt modelId="{652259AD-DC30-4BA9-A2F3-E5BE5132BD59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Other Recurring Charges</a:t>
          </a:r>
          <a:endParaRPr lang="en-US" b="1" dirty="0">
            <a:latin typeface="Century Gothic" pitchFamily="34" charset="0"/>
          </a:endParaRPr>
        </a:p>
      </dgm:t>
    </dgm:pt>
    <dgm:pt modelId="{802D83D7-01C3-409E-8B9A-83E0262DB39F}" type="parTrans" cxnId="{01E36FBE-6086-4916-A217-88998A7B687F}">
      <dgm:prSet/>
      <dgm:spPr/>
      <dgm:t>
        <a:bodyPr/>
        <a:lstStyle/>
        <a:p>
          <a:endParaRPr lang="en-US"/>
        </a:p>
      </dgm:t>
    </dgm:pt>
    <dgm:pt modelId="{572F581A-DB75-4C20-94E1-DD4C005EB024}" type="sibTrans" cxnId="{01E36FBE-6086-4916-A217-88998A7B687F}">
      <dgm:prSet/>
      <dgm:spPr/>
      <dgm:t>
        <a:bodyPr/>
        <a:lstStyle/>
        <a:p>
          <a:endParaRPr lang="en-US"/>
        </a:p>
      </dgm:t>
    </dgm:pt>
    <dgm:pt modelId="{A2EEFFB8-65A4-4C4C-8AC6-DCC15C84675C}" type="pres">
      <dgm:prSet presAssocID="{77B8538D-F315-46B0-9E56-51604057910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2D3645E-4AE7-4A81-A50E-83BF2B8F3A65}" type="pres">
      <dgm:prSet presAssocID="{7D761B2B-B281-4663-B78D-F7964693B823}" presName="thickLine" presStyleLbl="alignNode1" presStyleIdx="0" presStyleCnt="1" custLinFactNeighborX="-1370"/>
      <dgm:spPr/>
    </dgm:pt>
    <dgm:pt modelId="{D732C1F2-E6FF-4C7A-AE7D-79116A6473D1}" type="pres">
      <dgm:prSet presAssocID="{7D761B2B-B281-4663-B78D-F7964693B823}" presName="horz1" presStyleCnt="0"/>
      <dgm:spPr/>
    </dgm:pt>
    <dgm:pt modelId="{D1E8BD6C-6116-499A-A1AC-F16C19289043}" type="pres">
      <dgm:prSet presAssocID="{7D761B2B-B281-4663-B78D-F7964693B823}" presName="tx1" presStyleLbl="revTx" presStyleIdx="0" presStyleCnt="9"/>
      <dgm:spPr/>
      <dgm:t>
        <a:bodyPr/>
        <a:lstStyle/>
        <a:p>
          <a:endParaRPr lang="en-US"/>
        </a:p>
      </dgm:t>
    </dgm:pt>
    <dgm:pt modelId="{FB867ED8-196C-42D2-8484-CD835D7CFD79}" type="pres">
      <dgm:prSet presAssocID="{7D761B2B-B281-4663-B78D-F7964693B823}" presName="vert1" presStyleCnt="0"/>
      <dgm:spPr/>
    </dgm:pt>
    <dgm:pt modelId="{D477177E-EEF3-4E1A-9193-300758AF9E0D}" type="pres">
      <dgm:prSet presAssocID="{F7B75784-9476-4E39-ADF9-C48CAC57AC67}" presName="vertSpace2a" presStyleCnt="0"/>
      <dgm:spPr/>
    </dgm:pt>
    <dgm:pt modelId="{605EC1F3-2445-4D27-AFB4-A89B43503116}" type="pres">
      <dgm:prSet presAssocID="{F7B75784-9476-4E39-ADF9-C48CAC57AC67}" presName="horz2" presStyleCnt="0"/>
      <dgm:spPr/>
    </dgm:pt>
    <dgm:pt modelId="{ABDA982A-23D0-4F08-BC89-04840BD2F74D}" type="pres">
      <dgm:prSet presAssocID="{F7B75784-9476-4E39-ADF9-C48CAC57AC67}" presName="horzSpace2" presStyleCnt="0"/>
      <dgm:spPr/>
    </dgm:pt>
    <dgm:pt modelId="{0B706F98-D2B5-4D60-BBDA-C8378D006E10}" type="pres">
      <dgm:prSet presAssocID="{F7B75784-9476-4E39-ADF9-C48CAC57AC67}" presName="tx2" presStyleLbl="revTx" presStyleIdx="1" presStyleCnt="9"/>
      <dgm:spPr/>
      <dgm:t>
        <a:bodyPr/>
        <a:lstStyle/>
        <a:p>
          <a:endParaRPr lang="en-US"/>
        </a:p>
      </dgm:t>
    </dgm:pt>
    <dgm:pt modelId="{51BF0257-822D-4EBC-9284-3E3584661D6D}" type="pres">
      <dgm:prSet presAssocID="{F7B75784-9476-4E39-ADF9-C48CAC57AC67}" presName="vert2" presStyleCnt="0"/>
      <dgm:spPr/>
    </dgm:pt>
    <dgm:pt modelId="{01AFDFDB-6882-4403-B14B-1928DA17D2CB}" type="pres">
      <dgm:prSet presAssocID="{F7B75784-9476-4E39-ADF9-C48CAC57AC67}" presName="thinLine2b" presStyleLbl="callout" presStyleIdx="0" presStyleCnt="8"/>
      <dgm:spPr/>
    </dgm:pt>
    <dgm:pt modelId="{52087CD4-6F05-4B17-98A9-A2B2B12F3AA5}" type="pres">
      <dgm:prSet presAssocID="{F7B75784-9476-4E39-ADF9-C48CAC57AC67}" presName="vertSpace2b" presStyleCnt="0"/>
      <dgm:spPr/>
    </dgm:pt>
    <dgm:pt modelId="{953342B7-81C6-408E-9F58-E671CA27DB20}" type="pres">
      <dgm:prSet presAssocID="{26005A44-9322-48A9-AAE4-03CD87F77F31}" presName="horz2" presStyleCnt="0"/>
      <dgm:spPr/>
    </dgm:pt>
    <dgm:pt modelId="{7DE5D4E0-352A-49D4-932C-A6F9C595A4C7}" type="pres">
      <dgm:prSet presAssocID="{26005A44-9322-48A9-AAE4-03CD87F77F31}" presName="horzSpace2" presStyleCnt="0"/>
      <dgm:spPr/>
    </dgm:pt>
    <dgm:pt modelId="{CD07B1B1-F7FC-47C9-A296-373479825FD9}" type="pres">
      <dgm:prSet presAssocID="{26005A44-9322-48A9-AAE4-03CD87F77F31}" presName="tx2" presStyleLbl="revTx" presStyleIdx="2" presStyleCnt="9"/>
      <dgm:spPr/>
      <dgm:t>
        <a:bodyPr/>
        <a:lstStyle/>
        <a:p>
          <a:endParaRPr lang="en-US"/>
        </a:p>
      </dgm:t>
    </dgm:pt>
    <dgm:pt modelId="{B82CB63B-6C93-453E-B040-5D198DF06CB4}" type="pres">
      <dgm:prSet presAssocID="{26005A44-9322-48A9-AAE4-03CD87F77F31}" presName="vert2" presStyleCnt="0"/>
      <dgm:spPr/>
    </dgm:pt>
    <dgm:pt modelId="{6229C257-64F9-4472-8A1A-A27BB501BDF5}" type="pres">
      <dgm:prSet presAssocID="{26005A44-9322-48A9-AAE4-03CD87F77F31}" presName="thinLine2b" presStyleLbl="callout" presStyleIdx="1" presStyleCnt="8"/>
      <dgm:spPr/>
    </dgm:pt>
    <dgm:pt modelId="{FBCFCAF9-4871-4E20-B435-59990C636C5F}" type="pres">
      <dgm:prSet presAssocID="{26005A44-9322-48A9-AAE4-03CD87F77F31}" presName="vertSpace2b" presStyleCnt="0"/>
      <dgm:spPr/>
    </dgm:pt>
    <dgm:pt modelId="{BB67D825-F1CD-415B-8F5C-A13AEEE80D9E}" type="pres">
      <dgm:prSet presAssocID="{6C255762-00AB-4953-886B-B301DEA06524}" presName="horz2" presStyleCnt="0"/>
      <dgm:spPr/>
    </dgm:pt>
    <dgm:pt modelId="{185099D1-3B6B-4AE9-960D-8F4B8C9A9954}" type="pres">
      <dgm:prSet presAssocID="{6C255762-00AB-4953-886B-B301DEA06524}" presName="horzSpace2" presStyleCnt="0"/>
      <dgm:spPr/>
    </dgm:pt>
    <dgm:pt modelId="{C6AF0197-2B72-4FE8-950D-BF675F263B23}" type="pres">
      <dgm:prSet presAssocID="{6C255762-00AB-4953-886B-B301DEA06524}" presName="tx2" presStyleLbl="revTx" presStyleIdx="3" presStyleCnt="9"/>
      <dgm:spPr/>
      <dgm:t>
        <a:bodyPr/>
        <a:lstStyle/>
        <a:p>
          <a:endParaRPr lang="en-US"/>
        </a:p>
      </dgm:t>
    </dgm:pt>
    <dgm:pt modelId="{B3A14A64-3228-4A43-82A3-7350781237B4}" type="pres">
      <dgm:prSet presAssocID="{6C255762-00AB-4953-886B-B301DEA06524}" presName="vert2" presStyleCnt="0"/>
      <dgm:spPr/>
    </dgm:pt>
    <dgm:pt modelId="{55FB7BE0-9AEB-47A4-A49E-B53C9DC0BD7B}" type="pres">
      <dgm:prSet presAssocID="{6C255762-00AB-4953-886B-B301DEA06524}" presName="thinLine2b" presStyleLbl="callout" presStyleIdx="2" presStyleCnt="8"/>
      <dgm:spPr/>
    </dgm:pt>
    <dgm:pt modelId="{A01F987E-E438-45DA-BF4B-A12D68278737}" type="pres">
      <dgm:prSet presAssocID="{6C255762-00AB-4953-886B-B301DEA06524}" presName="vertSpace2b" presStyleCnt="0"/>
      <dgm:spPr/>
    </dgm:pt>
    <dgm:pt modelId="{B34FE8D7-CD04-4752-B10C-8758BFC841FA}" type="pres">
      <dgm:prSet presAssocID="{1DD21836-E6B3-45E7-836F-AE6D264CF6C9}" presName="horz2" presStyleCnt="0"/>
      <dgm:spPr/>
    </dgm:pt>
    <dgm:pt modelId="{2951EB50-2AAE-4CDC-BEBF-02D2DF94432B}" type="pres">
      <dgm:prSet presAssocID="{1DD21836-E6B3-45E7-836F-AE6D264CF6C9}" presName="horzSpace2" presStyleCnt="0"/>
      <dgm:spPr/>
    </dgm:pt>
    <dgm:pt modelId="{CB5B03FE-4610-4121-BD37-940A65219CBD}" type="pres">
      <dgm:prSet presAssocID="{1DD21836-E6B3-45E7-836F-AE6D264CF6C9}" presName="tx2" presStyleLbl="revTx" presStyleIdx="4" presStyleCnt="9"/>
      <dgm:spPr/>
      <dgm:t>
        <a:bodyPr/>
        <a:lstStyle/>
        <a:p>
          <a:endParaRPr lang="en-US"/>
        </a:p>
      </dgm:t>
    </dgm:pt>
    <dgm:pt modelId="{52A40319-1904-4411-9983-BA31113A1DBF}" type="pres">
      <dgm:prSet presAssocID="{1DD21836-E6B3-45E7-836F-AE6D264CF6C9}" presName="vert2" presStyleCnt="0"/>
      <dgm:spPr/>
    </dgm:pt>
    <dgm:pt modelId="{E6F0A666-8934-493D-8DE2-8D509FC3B726}" type="pres">
      <dgm:prSet presAssocID="{1DD21836-E6B3-45E7-836F-AE6D264CF6C9}" presName="thinLine2b" presStyleLbl="callout" presStyleIdx="3" presStyleCnt="8"/>
      <dgm:spPr/>
    </dgm:pt>
    <dgm:pt modelId="{CC257B4B-AD71-487A-BC6D-29A7B50673E0}" type="pres">
      <dgm:prSet presAssocID="{1DD21836-E6B3-45E7-836F-AE6D264CF6C9}" presName="vertSpace2b" presStyleCnt="0"/>
      <dgm:spPr/>
    </dgm:pt>
    <dgm:pt modelId="{5E969AEE-6DEF-42D8-A227-5CC7BA3EDDAB}" type="pres">
      <dgm:prSet presAssocID="{97A503D1-2E43-4B4A-9AD2-9F98ADC9B483}" presName="horz2" presStyleCnt="0"/>
      <dgm:spPr/>
    </dgm:pt>
    <dgm:pt modelId="{21F488C4-C248-4EB5-955D-F37DC44D61FB}" type="pres">
      <dgm:prSet presAssocID="{97A503D1-2E43-4B4A-9AD2-9F98ADC9B483}" presName="horzSpace2" presStyleCnt="0"/>
      <dgm:spPr/>
    </dgm:pt>
    <dgm:pt modelId="{8FBA57C2-7370-4E3E-9596-91CDF2754EC4}" type="pres">
      <dgm:prSet presAssocID="{97A503D1-2E43-4B4A-9AD2-9F98ADC9B483}" presName="tx2" presStyleLbl="revTx" presStyleIdx="5" presStyleCnt="9"/>
      <dgm:spPr/>
      <dgm:t>
        <a:bodyPr/>
        <a:lstStyle/>
        <a:p>
          <a:endParaRPr lang="en-US"/>
        </a:p>
      </dgm:t>
    </dgm:pt>
    <dgm:pt modelId="{3EE82E4D-C87B-4589-B1A3-92A94E144885}" type="pres">
      <dgm:prSet presAssocID="{97A503D1-2E43-4B4A-9AD2-9F98ADC9B483}" presName="vert2" presStyleCnt="0"/>
      <dgm:spPr/>
    </dgm:pt>
    <dgm:pt modelId="{B2081CA8-AC1B-4984-905C-8C8132B75912}" type="pres">
      <dgm:prSet presAssocID="{97A503D1-2E43-4B4A-9AD2-9F98ADC9B483}" presName="thinLine2b" presStyleLbl="callout" presStyleIdx="4" presStyleCnt="8"/>
      <dgm:spPr/>
    </dgm:pt>
    <dgm:pt modelId="{353661FE-E4A9-41EE-B13A-997FE4D4C2B4}" type="pres">
      <dgm:prSet presAssocID="{97A503D1-2E43-4B4A-9AD2-9F98ADC9B483}" presName="vertSpace2b" presStyleCnt="0"/>
      <dgm:spPr/>
    </dgm:pt>
    <dgm:pt modelId="{17A6791B-4F77-4A4E-98D7-282C6DECBDC9}" type="pres">
      <dgm:prSet presAssocID="{652259AD-DC30-4BA9-A2F3-E5BE5132BD59}" presName="horz2" presStyleCnt="0"/>
      <dgm:spPr/>
    </dgm:pt>
    <dgm:pt modelId="{E63F7536-CB64-4BC7-B77F-F84DB712EF9C}" type="pres">
      <dgm:prSet presAssocID="{652259AD-DC30-4BA9-A2F3-E5BE5132BD59}" presName="horzSpace2" presStyleCnt="0"/>
      <dgm:spPr/>
    </dgm:pt>
    <dgm:pt modelId="{73B5B89C-C369-4925-934C-77C4EDE711DE}" type="pres">
      <dgm:prSet presAssocID="{652259AD-DC30-4BA9-A2F3-E5BE5132BD59}" presName="tx2" presStyleLbl="revTx" presStyleIdx="6" presStyleCnt="9"/>
      <dgm:spPr/>
      <dgm:t>
        <a:bodyPr/>
        <a:lstStyle/>
        <a:p>
          <a:endParaRPr lang="en-US"/>
        </a:p>
      </dgm:t>
    </dgm:pt>
    <dgm:pt modelId="{BF7967D2-DD9E-4B83-9DF1-308710A75348}" type="pres">
      <dgm:prSet presAssocID="{652259AD-DC30-4BA9-A2F3-E5BE5132BD59}" presName="vert2" presStyleCnt="0"/>
      <dgm:spPr/>
    </dgm:pt>
    <dgm:pt modelId="{CA9D2E6E-1892-4124-B31A-F554B7D412B6}" type="pres">
      <dgm:prSet presAssocID="{652259AD-DC30-4BA9-A2F3-E5BE5132BD59}" presName="thinLine2b" presStyleLbl="callout" presStyleIdx="5" presStyleCnt="8"/>
      <dgm:spPr/>
    </dgm:pt>
    <dgm:pt modelId="{8D5CBEDC-F93B-4FFB-9129-1025D4D79377}" type="pres">
      <dgm:prSet presAssocID="{652259AD-DC30-4BA9-A2F3-E5BE5132BD59}" presName="vertSpace2b" presStyleCnt="0"/>
      <dgm:spPr/>
    </dgm:pt>
    <dgm:pt modelId="{190BE3CF-B8C3-4AA4-ACBA-6076B6AD13FA}" type="pres">
      <dgm:prSet presAssocID="{C8080F76-C2CE-489F-A7FC-BAD24CD2DAD7}" presName="horz2" presStyleCnt="0"/>
      <dgm:spPr/>
    </dgm:pt>
    <dgm:pt modelId="{9291F1FE-4577-4009-BB9C-6C7E300EE107}" type="pres">
      <dgm:prSet presAssocID="{C8080F76-C2CE-489F-A7FC-BAD24CD2DAD7}" presName="horzSpace2" presStyleCnt="0"/>
      <dgm:spPr/>
    </dgm:pt>
    <dgm:pt modelId="{EA8B1E8E-552E-4F52-8FCF-367961EBD433}" type="pres">
      <dgm:prSet presAssocID="{C8080F76-C2CE-489F-A7FC-BAD24CD2DAD7}" presName="tx2" presStyleLbl="revTx" presStyleIdx="7" presStyleCnt="9"/>
      <dgm:spPr/>
      <dgm:t>
        <a:bodyPr/>
        <a:lstStyle/>
        <a:p>
          <a:endParaRPr lang="en-US"/>
        </a:p>
      </dgm:t>
    </dgm:pt>
    <dgm:pt modelId="{010BBCAB-97C7-4158-B1B0-D5F61E646F6A}" type="pres">
      <dgm:prSet presAssocID="{C8080F76-C2CE-489F-A7FC-BAD24CD2DAD7}" presName="vert2" presStyleCnt="0"/>
      <dgm:spPr/>
    </dgm:pt>
    <dgm:pt modelId="{F2F0186A-2A99-47BA-829A-A4A085E202F1}" type="pres">
      <dgm:prSet presAssocID="{C8080F76-C2CE-489F-A7FC-BAD24CD2DAD7}" presName="thinLine2b" presStyleLbl="callout" presStyleIdx="6" presStyleCnt="8"/>
      <dgm:spPr/>
    </dgm:pt>
    <dgm:pt modelId="{291E903B-8A5A-40CD-B965-32A3D3818029}" type="pres">
      <dgm:prSet presAssocID="{C8080F76-C2CE-489F-A7FC-BAD24CD2DAD7}" presName="vertSpace2b" presStyleCnt="0"/>
      <dgm:spPr/>
    </dgm:pt>
    <dgm:pt modelId="{C9E88504-E4FE-49C4-BAE0-F0F9120D4B79}" type="pres">
      <dgm:prSet presAssocID="{E590508F-F04C-4CF1-ACBA-532519F0EFDC}" presName="horz2" presStyleCnt="0"/>
      <dgm:spPr/>
    </dgm:pt>
    <dgm:pt modelId="{2C868DD2-3581-4A27-B3A8-20BA4439D9FD}" type="pres">
      <dgm:prSet presAssocID="{E590508F-F04C-4CF1-ACBA-532519F0EFDC}" presName="horzSpace2" presStyleCnt="0"/>
      <dgm:spPr/>
    </dgm:pt>
    <dgm:pt modelId="{3A1716F8-6271-46D6-A645-6F1A16EFDAB6}" type="pres">
      <dgm:prSet presAssocID="{E590508F-F04C-4CF1-ACBA-532519F0EFDC}" presName="tx2" presStyleLbl="revTx" presStyleIdx="8" presStyleCnt="9"/>
      <dgm:spPr/>
      <dgm:t>
        <a:bodyPr/>
        <a:lstStyle/>
        <a:p>
          <a:endParaRPr lang="en-US"/>
        </a:p>
      </dgm:t>
    </dgm:pt>
    <dgm:pt modelId="{9E44BF5C-3511-4329-B02F-F91FD66F8D99}" type="pres">
      <dgm:prSet presAssocID="{E590508F-F04C-4CF1-ACBA-532519F0EFDC}" presName="vert2" presStyleCnt="0"/>
      <dgm:spPr/>
    </dgm:pt>
    <dgm:pt modelId="{20E8EE2E-7534-412C-B100-8E68F4B95DDB}" type="pres">
      <dgm:prSet presAssocID="{E590508F-F04C-4CF1-ACBA-532519F0EFDC}" presName="thinLine2b" presStyleLbl="callout" presStyleIdx="7" presStyleCnt="8"/>
      <dgm:spPr/>
    </dgm:pt>
    <dgm:pt modelId="{A7FCF7E1-A18A-4FD6-A7AD-E60408522215}" type="pres">
      <dgm:prSet presAssocID="{E590508F-F04C-4CF1-ACBA-532519F0EFDC}" presName="vertSpace2b" presStyleCnt="0"/>
      <dgm:spPr/>
    </dgm:pt>
  </dgm:ptLst>
  <dgm:cxnLst>
    <dgm:cxn modelId="{E8E17590-9F99-4B71-B52D-69B26DF30592}" type="presOf" srcId="{6C255762-00AB-4953-886B-B301DEA06524}" destId="{C6AF0197-2B72-4FE8-950D-BF675F263B23}" srcOrd="0" destOrd="0" presId="urn:microsoft.com/office/officeart/2008/layout/LinedList"/>
    <dgm:cxn modelId="{7FCF541B-839A-49B2-93FE-86304997874E}" type="presOf" srcId="{1DD21836-E6B3-45E7-836F-AE6D264CF6C9}" destId="{CB5B03FE-4610-4121-BD37-940A65219CBD}" srcOrd="0" destOrd="0" presId="urn:microsoft.com/office/officeart/2008/layout/LinedList"/>
    <dgm:cxn modelId="{921A6410-1413-448B-A6EE-88AB6276BA52}" type="presOf" srcId="{26005A44-9322-48A9-AAE4-03CD87F77F31}" destId="{CD07B1B1-F7FC-47C9-A296-373479825FD9}" srcOrd="0" destOrd="0" presId="urn:microsoft.com/office/officeart/2008/layout/LinedList"/>
    <dgm:cxn modelId="{01E36FBE-6086-4916-A217-88998A7B687F}" srcId="{7D761B2B-B281-4663-B78D-F7964693B823}" destId="{652259AD-DC30-4BA9-A2F3-E5BE5132BD59}" srcOrd="5" destOrd="0" parTransId="{802D83D7-01C3-409E-8B9A-83E0262DB39F}" sibTransId="{572F581A-DB75-4C20-94E1-DD4C005EB024}"/>
    <dgm:cxn modelId="{3EE3360D-5155-4C1D-A682-65AD3DFC33C7}" srcId="{7D761B2B-B281-4663-B78D-F7964693B823}" destId="{1DD21836-E6B3-45E7-836F-AE6D264CF6C9}" srcOrd="3" destOrd="0" parTransId="{875C6A2B-DDFA-491F-9565-118E9FE6A4CE}" sibTransId="{73417845-0EB5-4161-8933-D66E696285EC}"/>
    <dgm:cxn modelId="{7988DCD1-EA79-48EB-972B-2FED72B16405}" srcId="{7D761B2B-B281-4663-B78D-F7964693B823}" destId="{26005A44-9322-48A9-AAE4-03CD87F77F31}" srcOrd="1" destOrd="0" parTransId="{5B0D818A-3451-461C-9B90-022C9ECC6F1A}" sibTransId="{01717E18-649F-440E-8B8C-51C13E84C1BE}"/>
    <dgm:cxn modelId="{6594DC98-267C-40E2-A767-245AC0DC57A1}" srcId="{7D761B2B-B281-4663-B78D-F7964693B823}" destId="{C8080F76-C2CE-489F-A7FC-BAD24CD2DAD7}" srcOrd="6" destOrd="0" parTransId="{95DE6AAE-3DFE-403C-AB51-ECD20B1CF1C8}" sibTransId="{63D6DDE2-7243-459A-B2D5-0F3AF7900114}"/>
    <dgm:cxn modelId="{4DEE51E6-B376-44C1-A2F5-7B90BD64782A}" type="presOf" srcId="{E590508F-F04C-4CF1-ACBA-532519F0EFDC}" destId="{3A1716F8-6271-46D6-A645-6F1A16EFDAB6}" srcOrd="0" destOrd="0" presId="urn:microsoft.com/office/officeart/2008/layout/LinedList"/>
    <dgm:cxn modelId="{456E5651-C621-4CB7-A71C-177BD0E20D76}" type="presOf" srcId="{652259AD-DC30-4BA9-A2F3-E5BE5132BD59}" destId="{73B5B89C-C369-4925-934C-77C4EDE711DE}" srcOrd="0" destOrd="0" presId="urn:microsoft.com/office/officeart/2008/layout/LinedList"/>
    <dgm:cxn modelId="{DA4404F8-E8A9-421C-83BB-14989927F058}" srcId="{7D761B2B-B281-4663-B78D-F7964693B823}" destId="{F7B75784-9476-4E39-ADF9-C48CAC57AC67}" srcOrd="0" destOrd="0" parTransId="{DA40D53C-11EB-408D-BFD5-658BAE13EBA3}" sibTransId="{D7DDCFDE-10D2-495F-9A76-F4BE5497ADBF}"/>
    <dgm:cxn modelId="{90A68AA6-3838-4D51-A00C-8BCEEA92A11D}" type="presOf" srcId="{97A503D1-2E43-4B4A-9AD2-9F98ADC9B483}" destId="{8FBA57C2-7370-4E3E-9596-91CDF2754EC4}" srcOrd="0" destOrd="0" presId="urn:microsoft.com/office/officeart/2008/layout/LinedList"/>
    <dgm:cxn modelId="{A22929D6-82AA-4D5D-8157-BC373438CF6D}" type="presOf" srcId="{C8080F76-C2CE-489F-A7FC-BAD24CD2DAD7}" destId="{EA8B1E8E-552E-4F52-8FCF-367961EBD433}" srcOrd="0" destOrd="0" presId="urn:microsoft.com/office/officeart/2008/layout/LinedList"/>
    <dgm:cxn modelId="{520D2FF4-FFD7-4D2F-887C-2C5F44EDDC07}" type="presOf" srcId="{77B8538D-F315-46B0-9E56-516040579103}" destId="{A2EEFFB8-65A4-4C4C-8AC6-DCC15C84675C}" srcOrd="0" destOrd="0" presId="urn:microsoft.com/office/officeart/2008/layout/LinedList"/>
    <dgm:cxn modelId="{4C1E67A9-AF73-400C-963D-DB0242985210}" srcId="{77B8538D-F315-46B0-9E56-516040579103}" destId="{7D761B2B-B281-4663-B78D-F7964693B823}" srcOrd="0" destOrd="0" parTransId="{A7FEDB34-E103-4699-9DF3-FD1075A53BAC}" sibTransId="{630EDD3A-B35B-4332-8764-DA16564E9D74}"/>
    <dgm:cxn modelId="{9553A2B0-F71F-4781-BA43-5CDEC0FDADFA}" srcId="{7D761B2B-B281-4663-B78D-F7964693B823}" destId="{E590508F-F04C-4CF1-ACBA-532519F0EFDC}" srcOrd="7" destOrd="0" parTransId="{015828B2-1063-41F8-A52E-DA3FAD7A4051}" sibTransId="{CD712D31-DB08-4C54-9623-54B31B2871F4}"/>
    <dgm:cxn modelId="{193A60B7-3AA5-425A-AF6B-2CAF9697F8B2}" type="presOf" srcId="{7D761B2B-B281-4663-B78D-F7964693B823}" destId="{D1E8BD6C-6116-499A-A1AC-F16C19289043}" srcOrd="0" destOrd="0" presId="urn:microsoft.com/office/officeart/2008/layout/LinedList"/>
    <dgm:cxn modelId="{228407DA-6863-4A22-B155-C6C9366001AD}" type="presOf" srcId="{F7B75784-9476-4E39-ADF9-C48CAC57AC67}" destId="{0B706F98-D2B5-4D60-BBDA-C8378D006E10}" srcOrd="0" destOrd="0" presId="urn:microsoft.com/office/officeart/2008/layout/LinedList"/>
    <dgm:cxn modelId="{9D48FD74-8F67-4C6E-A64C-B5B8EAAD46F9}" srcId="{7D761B2B-B281-4663-B78D-F7964693B823}" destId="{97A503D1-2E43-4B4A-9AD2-9F98ADC9B483}" srcOrd="4" destOrd="0" parTransId="{EF863A87-0A9E-4320-ABA4-6EE7074BF375}" sibTransId="{3CAAD4FB-A9ED-4715-84F3-96C0C9DC2E8B}"/>
    <dgm:cxn modelId="{09956D70-D242-4EB7-A393-1FB3F8A536B7}" srcId="{7D761B2B-B281-4663-B78D-F7964693B823}" destId="{6C255762-00AB-4953-886B-B301DEA06524}" srcOrd="2" destOrd="0" parTransId="{A8F274E6-6F47-42EA-9A0D-362BB0AB95A7}" sibTransId="{02034FEF-A62B-4A1D-9C78-FA05FC0F4B2A}"/>
    <dgm:cxn modelId="{B8DD01D0-6634-440F-8BF7-EB5C7A162697}" type="presParOf" srcId="{A2EEFFB8-65A4-4C4C-8AC6-DCC15C84675C}" destId="{02D3645E-4AE7-4A81-A50E-83BF2B8F3A65}" srcOrd="0" destOrd="0" presId="urn:microsoft.com/office/officeart/2008/layout/LinedList"/>
    <dgm:cxn modelId="{8F6B9F3E-3961-40EE-A6F5-86852E9274BD}" type="presParOf" srcId="{A2EEFFB8-65A4-4C4C-8AC6-DCC15C84675C}" destId="{D732C1F2-E6FF-4C7A-AE7D-79116A6473D1}" srcOrd="1" destOrd="0" presId="urn:microsoft.com/office/officeart/2008/layout/LinedList"/>
    <dgm:cxn modelId="{0F680BDD-652F-4521-9BD3-013EF6F8B23F}" type="presParOf" srcId="{D732C1F2-E6FF-4C7A-AE7D-79116A6473D1}" destId="{D1E8BD6C-6116-499A-A1AC-F16C19289043}" srcOrd="0" destOrd="0" presId="urn:microsoft.com/office/officeart/2008/layout/LinedList"/>
    <dgm:cxn modelId="{15A6562A-86C3-49FF-92A8-99FE796F72DE}" type="presParOf" srcId="{D732C1F2-E6FF-4C7A-AE7D-79116A6473D1}" destId="{FB867ED8-196C-42D2-8484-CD835D7CFD79}" srcOrd="1" destOrd="0" presId="urn:microsoft.com/office/officeart/2008/layout/LinedList"/>
    <dgm:cxn modelId="{0D364F48-D018-4E1D-9AD2-3DDFA46DA682}" type="presParOf" srcId="{FB867ED8-196C-42D2-8484-CD835D7CFD79}" destId="{D477177E-EEF3-4E1A-9193-300758AF9E0D}" srcOrd="0" destOrd="0" presId="urn:microsoft.com/office/officeart/2008/layout/LinedList"/>
    <dgm:cxn modelId="{D5F7F76B-BD81-42AA-9947-31D6B43A61D1}" type="presParOf" srcId="{FB867ED8-196C-42D2-8484-CD835D7CFD79}" destId="{605EC1F3-2445-4D27-AFB4-A89B43503116}" srcOrd="1" destOrd="0" presId="urn:microsoft.com/office/officeart/2008/layout/LinedList"/>
    <dgm:cxn modelId="{0EA807E7-860D-43A5-90CF-B174B9993F2F}" type="presParOf" srcId="{605EC1F3-2445-4D27-AFB4-A89B43503116}" destId="{ABDA982A-23D0-4F08-BC89-04840BD2F74D}" srcOrd="0" destOrd="0" presId="urn:microsoft.com/office/officeart/2008/layout/LinedList"/>
    <dgm:cxn modelId="{81FC43DF-87BB-45F6-B0C8-34A056F5528E}" type="presParOf" srcId="{605EC1F3-2445-4D27-AFB4-A89B43503116}" destId="{0B706F98-D2B5-4D60-BBDA-C8378D006E10}" srcOrd="1" destOrd="0" presId="urn:microsoft.com/office/officeart/2008/layout/LinedList"/>
    <dgm:cxn modelId="{5119073C-CDAE-41C0-A36E-EEC0A22849A0}" type="presParOf" srcId="{605EC1F3-2445-4D27-AFB4-A89B43503116}" destId="{51BF0257-822D-4EBC-9284-3E3584661D6D}" srcOrd="2" destOrd="0" presId="urn:microsoft.com/office/officeart/2008/layout/LinedList"/>
    <dgm:cxn modelId="{C5623991-3A07-433C-AE06-37099B1F8403}" type="presParOf" srcId="{FB867ED8-196C-42D2-8484-CD835D7CFD79}" destId="{01AFDFDB-6882-4403-B14B-1928DA17D2CB}" srcOrd="2" destOrd="0" presId="urn:microsoft.com/office/officeart/2008/layout/LinedList"/>
    <dgm:cxn modelId="{0CA091E8-7128-4DDD-8BEA-89D74E8D3591}" type="presParOf" srcId="{FB867ED8-196C-42D2-8484-CD835D7CFD79}" destId="{52087CD4-6F05-4B17-98A9-A2B2B12F3AA5}" srcOrd="3" destOrd="0" presId="urn:microsoft.com/office/officeart/2008/layout/LinedList"/>
    <dgm:cxn modelId="{F70F4BBA-343A-44E9-81F2-F56CE7B8EB3C}" type="presParOf" srcId="{FB867ED8-196C-42D2-8484-CD835D7CFD79}" destId="{953342B7-81C6-408E-9F58-E671CA27DB20}" srcOrd="4" destOrd="0" presId="urn:microsoft.com/office/officeart/2008/layout/LinedList"/>
    <dgm:cxn modelId="{D3F3C565-BF95-4692-AD87-49AFB4C19858}" type="presParOf" srcId="{953342B7-81C6-408E-9F58-E671CA27DB20}" destId="{7DE5D4E0-352A-49D4-932C-A6F9C595A4C7}" srcOrd="0" destOrd="0" presId="urn:microsoft.com/office/officeart/2008/layout/LinedList"/>
    <dgm:cxn modelId="{D42485D6-3D38-4DB2-843D-A79F53712FE8}" type="presParOf" srcId="{953342B7-81C6-408E-9F58-E671CA27DB20}" destId="{CD07B1B1-F7FC-47C9-A296-373479825FD9}" srcOrd="1" destOrd="0" presId="urn:microsoft.com/office/officeart/2008/layout/LinedList"/>
    <dgm:cxn modelId="{14890190-9416-4936-9E36-806C52319557}" type="presParOf" srcId="{953342B7-81C6-408E-9F58-E671CA27DB20}" destId="{B82CB63B-6C93-453E-B040-5D198DF06CB4}" srcOrd="2" destOrd="0" presId="urn:microsoft.com/office/officeart/2008/layout/LinedList"/>
    <dgm:cxn modelId="{B184978F-70F2-4FF6-A859-54ADEF529606}" type="presParOf" srcId="{FB867ED8-196C-42D2-8484-CD835D7CFD79}" destId="{6229C257-64F9-4472-8A1A-A27BB501BDF5}" srcOrd="5" destOrd="0" presId="urn:microsoft.com/office/officeart/2008/layout/LinedList"/>
    <dgm:cxn modelId="{27D5E18C-A406-4777-99F6-2CEFF54BC779}" type="presParOf" srcId="{FB867ED8-196C-42D2-8484-CD835D7CFD79}" destId="{FBCFCAF9-4871-4E20-B435-59990C636C5F}" srcOrd="6" destOrd="0" presId="urn:microsoft.com/office/officeart/2008/layout/LinedList"/>
    <dgm:cxn modelId="{CFB392FB-9326-4E38-A5E6-DD1F6D88E682}" type="presParOf" srcId="{FB867ED8-196C-42D2-8484-CD835D7CFD79}" destId="{BB67D825-F1CD-415B-8F5C-A13AEEE80D9E}" srcOrd="7" destOrd="0" presId="urn:microsoft.com/office/officeart/2008/layout/LinedList"/>
    <dgm:cxn modelId="{B592594B-898B-4ECC-80B5-64DE87510618}" type="presParOf" srcId="{BB67D825-F1CD-415B-8F5C-A13AEEE80D9E}" destId="{185099D1-3B6B-4AE9-960D-8F4B8C9A9954}" srcOrd="0" destOrd="0" presId="urn:microsoft.com/office/officeart/2008/layout/LinedList"/>
    <dgm:cxn modelId="{512FC002-6970-45F5-9D5F-F0646977EF86}" type="presParOf" srcId="{BB67D825-F1CD-415B-8F5C-A13AEEE80D9E}" destId="{C6AF0197-2B72-4FE8-950D-BF675F263B23}" srcOrd="1" destOrd="0" presId="urn:microsoft.com/office/officeart/2008/layout/LinedList"/>
    <dgm:cxn modelId="{8EC4F26B-ADED-4935-9D03-FBD61DC241FC}" type="presParOf" srcId="{BB67D825-F1CD-415B-8F5C-A13AEEE80D9E}" destId="{B3A14A64-3228-4A43-82A3-7350781237B4}" srcOrd="2" destOrd="0" presId="urn:microsoft.com/office/officeart/2008/layout/LinedList"/>
    <dgm:cxn modelId="{6FF0E61B-E104-4C1E-8CC9-C20E93E4C405}" type="presParOf" srcId="{FB867ED8-196C-42D2-8484-CD835D7CFD79}" destId="{55FB7BE0-9AEB-47A4-A49E-B53C9DC0BD7B}" srcOrd="8" destOrd="0" presId="urn:microsoft.com/office/officeart/2008/layout/LinedList"/>
    <dgm:cxn modelId="{B4917DCD-ED88-47F9-904E-89B1119D2EE4}" type="presParOf" srcId="{FB867ED8-196C-42D2-8484-CD835D7CFD79}" destId="{A01F987E-E438-45DA-BF4B-A12D68278737}" srcOrd="9" destOrd="0" presId="urn:microsoft.com/office/officeart/2008/layout/LinedList"/>
    <dgm:cxn modelId="{0F2EDB0E-D923-4F2F-B91C-9C625BA60762}" type="presParOf" srcId="{FB867ED8-196C-42D2-8484-CD835D7CFD79}" destId="{B34FE8D7-CD04-4752-B10C-8758BFC841FA}" srcOrd="10" destOrd="0" presId="urn:microsoft.com/office/officeart/2008/layout/LinedList"/>
    <dgm:cxn modelId="{D895D3A8-BBD5-42EC-A452-781D4E2F1312}" type="presParOf" srcId="{B34FE8D7-CD04-4752-B10C-8758BFC841FA}" destId="{2951EB50-2AAE-4CDC-BEBF-02D2DF94432B}" srcOrd="0" destOrd="0" presId="urn:microsoft.com/office/officeart/2008/layout/LinedList"/>
    <dgm:cxn modelId="{5A932EB6-F7BD-46A1-8A1B-7FEF34F750BB}" type="presParOf" srcId="{B34FE8D7-CD04-4752-B10C-8758BFC841FA}" destId="{CB5B03FE-4610-4121-BD37-940A65219CBD}" srcOrd="1" destOrd="0" presId="urn:microsoft.com/office/officeart/2008/layout/LinedList"/>
    <dgm:cxn modelId="{BCC34515-B057-4BF6-B878-38AE30F316AA}" type="presParOf" srcId="{B34FE8D7-CD04-4752-B10C-8758BFC841FA}" destId="{52A40319-1904-4411-9983-BA31113A1DBF}" srcOrd="2" destOrd="0" presId="urn:microsoft.com/office/officeart/2008/layout/LinedList"/>
    <dgm:cxn modelId="{8769D68A-513B-4BEE-9577-84F5C77D6FA1}" type="presParOf" srcId="{FB867ED8-196C-42D2-8484-CD835D7CFD79}" destId="{E6F0A666-8934-493D-8DE2-8D509FC3B726}" srcOrd="11" destOrd="0" presId="urn:microsoft.com/office/officeart/2008/layout/LinedList"/>
    <dgm:cxn modelId="{9DC9655D-19E6-4016-AB3E-6E275E055F18}" type="presParOf" srcId="{FB867ED8-196C-42D2-8484-CD835D7CFD79}" destId="{CC257B4B-AD71-487A-BC6D-29A7B50673E0}" srcOrd="12" destOrd="0" presId="urn:microsoft.com/office/officeart/2008/layout/LinedList"/>
    <dgm:cxn modelId="{3D8A5231-620B-4BFF-9E83-6183728DCFCB}" type="presParOf" srcId="{FB867ED8-196C-42D2-8484-CD835D7CFD79}" destId="{5E969AEE-6DEF-42D8-A227-5CC7BA3EDDAB}" srcOrd="13" destOrd="0" presId="urn:microsoft.com/office/officeart/2008/layout/LinedList"/>
    <dgm:cxn modelId="{867528FC-6155-4D5F-B465-1BC481EC99E5}" type="presParOf" srcId="{5E969AEE-6DEF-42D8-A227-5CC7BA3EDDAB}" destId="{21F488C4-C248-4EB5-955D-F37DC44D61FB}" srcOrd="0" destOrd="0" presId="urn:microsoft.com/office/officeart/2008/layout/LinedList"/>
    <dgm:cxn modelId="{4006F1E1-4E6D-4539-A431-485C093A8DA1}" type="presParOf" srcId="{5E969AEE-6DEF-42D8-A227-5CC7BA3EDDAB}" destId="{8FBA57C2-7370-4E3E-9596-91CDF2754EC4}" srcOrd="1" destOrd="0" presId="urn:microsoft.com/office/officeart/2008/layout/LinedList"/>
    <dgm:cxn modelId="{86485FEB-0A7F-4D55-885D-332AC694054D}" type="presParOf" srcId="{5E969AEE-6DEF-42D8-A227-5CC7BA3EDDAB}" destId="{3EE82E4D-C87B-4589-B1A3-92A94E144885}" srcOrd="2" destOrd="0" presId="urn:microsoft.com/office/officeart/2008/layout/LinedList"/>
    <dgm:cxn modelId="{E9D34F67-FFD6-4BC8-AA91-B4D45AF097C7}" type="presParOf" srcId="{FB867ED8-196C-42D2-8484-CD835D7CFD79}" destId="{B2081CA8-AC1B-4984-905C-8C8132B75912}" srcOrd="14" destOrd="0" presId="urn:microsoft.com/office/officeart/2008/layout/LinedList"/>
    <dgm:cxn modelId="{DFD28B2E-B99A-4451-B056-2E2302AAFE69}" type="presParOf" srcId="{FB867ED8-196C-42D2-8484-CD835D7CFD79}" destId="{353661FE-E4A9-41EE-B13A-997FE4D4C2B4}" srcOrd="15" destOrd="0" presId="urn:microsoft.com/office/officeart/2008/layout/LinedList"/>
    <dgm:cxn modelId="{C4AF42BD-EEA9-487D-AF8B-FA821980BAE4}" type="presParOf" srcId="{FB867ED8-196C-42D2-8484-CD835D7CFD79}" destId="{17A6791B-4F77-4A4E-98D7-282C6DECBDC9}" srcOrd="16" destOrd="0" presId="urn:microsoft.com/office/officeart/2008/layout/LinedList"/>
    <dgm:cxn modelId="{8F97AAA0-EF9A-49CD-B972-60791F5D23C9}" type="presParOf" srcId="{17A6791B-4F77-4A4E-98D7-282C6DECBDC9}" destId="{E63F7536-CB64-4BC7-B77F-F84DB712EF9C}" srcOrd="0" destOrd="0" presId="urn:microsoft.com/office/officeart/2008/layout/LinedList"/>
    <dgm:cxn modelId="{9777C4F6-E4F7-4D27-9A44-D0591F28CC9A}" type="presParOf" srcId="{17A6791B-4F77-4A4E-98D7-282C6DECBDC9}" destId="{73B5B89C-C369-4925-934C-77C4EDE711DE}" srcOrd="1" destOrd="0" presId="urn:microsoft.com/office/officeart/2008/layout/LinedList"/>
    <dgm:cxn modelId="{EC545234-BB31-415A-9AD6-1939700BD17B}" type="presParOf" srcId="{17A6791B-4F77-4A4E-98D7-282C6DECBDC9}" destId="{BF7967D2-DD9E-4B83-9DF1-308710A75348}" srcOrd="2" destOrd="0" presId="urn:microsoft.com/office/officeart/2008/layout/LinedList"/>
    <dgm:cxn modelId="{505B003C-1835-4FFC-A648-EC326DE27DFA}" type="presParOf" srcId="{FB867ED8-196C-42D2-8484-CD835D7CFD79}" destId="{CA9D2E6E-1892-4124-B31A-F554B7D412B6}" srcOrd="17" destOrd="0" presId="urn:microsoft.com/office/officeart/2008/layout/LinedList"/>
    <dgm:cxn modelId="{97D22634-0D2D-4CCE-A2C3-FDAFDD57C941}" type="presParOf" srcId="{FB867ED8-196C-42D2-8484-CD835D7CFD79}" destId="{8D5CBEDC-F93B-4FFB-9129-1025D4D79377}" srcOrd="18" destOrd="0" presId="urn:microsoft.com/office/officeart/2008/layout/LinedList"/>
    <dgm:cxn modelId="{B6E81D4E-4EA1-4262-95B8-8AF28CC05D61}" type="presParOf" srcId="{FB867ED8-196C-42D2-8484-CD835D7CFD79}" destId="{190BE3CF-B8C3-4AA4-ACBA-6076B6AD13FA}" srcOrd="19" destOrd="0" presId="urn:microsoft.com/office/officeart/2008/layout/LinedList"/>
    <dgm:cxn modelId="{1FC32169-1BC0-4337-8860-89BA7B735C2C}" type="presParOf" srcId="{190BE3CF-B8C3-4AA4-ACBA-6076B6AD13FA}" destId="{9291F1FE-4577-4009-BB9C-6C7E300EE107}" srcOrd="0" destOrd="0" presId="urn:microsoft.com/office/officeart/2008/layout/LinedList"/>
    <dgm:cxn modelId="{20CBB091-1573-4DF6-8E35-F0FA09FB92D9}" type="presParOf" srcId="{190BE3CF-B8C3-4AA4-ACBA-6076B6AD13FA}" destId="{EA8B1E8E-552E-4F52-8FCF-367961EBD433}" srcOrd="1" destOrd="0" presId="urn:microsoft.com/office/officeart/2008/layout/LinedList"/>
    <dgm:cxn modelId="{B4C74ECB-A437-4AE9-9537-0CB7A8F61C3F}" type="presParOf" srcId="{190BE3CF-B8C3-4AA4-ACBA-6076B6AD13FA}" destId="{010BBCAB-97C7-4158-B1B0-D5F61E646F6A}" srcOrd="2" destOrd="0" presId="urn:microsoft.com/office/officeart/2008/layout/LinedList"/>
    <dgm:cxn modelId="{E3E70AAD-45C4-4EF1-8AB2-ED0C0F3A9F9F}" type="presParOf" srcId="{FB867ED8-196C-42D2-8484-CD835D7CFD79}" destId="{F2F0186A-2A99-47BA-829A-A4A085E202F1}" srcOrd="20" destOrd="0" presId="urn:microsoft.com/office/officeart/2008/layout/LinedList"/>
    <dgm:cxn modelId="{EA8C6C2B-E9B0-4E0D-9B1F-44CFC55E0D5D}" type="presParOf" srcId="{FB867ED8-196C-42D2-8484-CD835D7CFD79}" destId="{291E903B-8A5A-40CD-B965-32A3D3818029}" srcOrd="21" destOrd="0" presId="urn:microsoft.com/office/officeart/2008/layout/LinedList"/>
    <dgm:cxn modelId="{D9855801-473B-4833-A66E-38817B9107A1}" type="presParOf" srcId="{FB867ED8-196C-42D2-8484-CD835D7CFD79}" destId="{C9E88504-E4FE-49C4-BAE0-F0F9120D4B79}" srcOrd="22" destOrd="0" presId="urn:microsoft.com/office/officeart/2008/layout/LinedList"/>
    <dgm:cxn modelId="{B787C58C-9709-4099-85AF-2607D813240F}" type="presParOf" srcId="{C9E88504-E4FE-49C4-BAE0-F0F9120D4B79}" destId="{2C868DD2-3581-4A27-B3A8-20BA4439D9FD}" srcOrd="0" destOrd="0" presId="urn:microsoft.com/office/officeart/2008/layout/LinedList"/>
    <dgm:cxn modelId="{DD4FBE54-4266-4344-9AC7-0636F165517E}" type="presParOf" srcId="{C9E88504-E4FE-49C4-BAE0-F0F9120D4B79}" destId="{3A1716F8-6271-46D6-A645-6F1A16EFDAB6}" srcOrd="1" destOrd="0" presId="urn:microsoft.com/office/officeart/2008/layout/LinedList"/>
    <dgm:cxn modelId="{79D0A1C6-FF77-44CD-87A6-606C90ED631B}" type="presParOf" srcId="{C9E88504-E4FE-49C4-BAE0-F0F9120D4B79}" destId="{9E44BF5C-3511-4329-B02F-F91FD66F8D99}" srcOrd="2" destOrd="0" presId="urn:microsoft.com/office/officeart/2008/layout/LinedList"/>
    <dgm:cxn modelId="{2269EC43-3081-4746-9B68-4EC45A0D0C75}" type="presParOf" srcId="{FB867ED8-196C-42D2-8484-CD835D7CFD79}" destId="{20E8EE2E-7534-412C-B100-8E68F4B95DDB}" srcOrd="23" destOrd="0" presId="urn:microsoft.com/office/officeart/2008/layout/LinedList"/>
    <dgm:cxn modelId="{8127CC7E-08DB-4C04-99E8-C71BEC62902D}" type="presParOf" srcId="{FB867ED8-196C-42D2-8484-CD835D7CFD79}" destId="{A7FCF7E1-A18A-4FD6-A7AD-E60408522215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D05F0-BCC5-4EFA-AC46-1769F9206213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C7AA7C-63E6-4885-91B0-0EA6E291345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Century Gothic" pitchFamily="34" charset="0"/>
            </a:rPr>
            <a:t>Are All Costs Reasonable, Allowable, Allocable, and Appropriate?</a:t>
          </a:r>
          <a:endParaRPr lang="en-US" sz="1800" dirty="0">
            <a:solidFill>
              <a:schemeClr val="tx1"/>
            </a:solidFill>
          </a:endParaRPr>
        </a:p>
      </dgm:t>
    </dgm:pt>
    <dgm:pt modelId="{7547306D-AD76-47E2-BE09-4C2882271B0C}" type="parTrans" cxnId="{47BF2B54-2630-464F-83D2-61CB5AD165D3}">
      <dgm:prSet/>
      <dgm:spPr/>
      <dgm:t>
        <a:bodyPr/>
        <a:lstStyle/>
        <a:p>
          <a:endParaRPr lang="en-US"/>
        </a:p>
      </dgm:t>
    </dgm:pt>
    <dgm:pt modelId="{275BAAB4-3B9D-46BD-AEC3-7DD353E781BD}" type="sibTrans" cxnId="{47BF2B54-2630-464F-83D2-61CB5AD165D3}">
      <dgm:prSet/>
      <dgm:spPr/>
      <dgm:t>
        <a:bodyPr/>
        <a:lstStyle/>
        <a:p>
          <a:endParaRPr lang="en-US"/>
        </a:p>
      </dgm:t>
    </dgm:pt>
    <dgm:pt modelId="{EDB1A098-9D74-491C-AF04-B638664CED45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Century Gothic" pitchFamily="34" charset="0"/>
            </a:rPr>
            <a:t>Is the Project Over or Under Spent?</a:t>
          </a:r>
        </a:p>
      </dgm:t>
    </dgm:pt>
    <dgm:pt modelId="{F421E096-FC97-4012-B8BB-F8E9F3C147C6}" type="parTrans" cxnId="{AD7EFE2F-49CA-4CF2-B472-FC7427D6FAED}">
      <dgm:prSet/>
      <dgm:spPr/>
      <dgm:t>
        <a:bodyPr/>
        <a:lstStyle/>
        <a:p>
          <a:endParaRPr lang="en-US"/>
        </a:p>
      </dgm:t>
    </dgm:pt>
    <dgm:pt modelId="{90BFB0C8-961E-4538-94FE-28D9D104E603}" type="sibTrans" cxnId="{AD7EFE2F-49CA-4CF2-B472-FC7427D6FAED}">
      <dgm:prSet/>
      <dgm:spPr/>
      <dgm:t>
        <a:bodyPr/>
        <a:lstStyle/>
        <a:p>
          <a:endParaRPr lang="en-US"/>
        </a:p>
      </dgm:t>
    </dgm:pt>
    <dgm:pt modelId="{61643FB8-1670-48C6-9867-4EA75D7EDE58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Century Gothic" pitchFamily="34" charset="0"/>
            </a:rPr>
            <a:t>Are There any Costs That Do Not Belong?</a:t>
          </a:r>
        </a:p>
      </dgm:t>
    </dgm:pt>
    <dgm:pt modelId="{55C8578F-B127-48D5-AEC2-8F9BE71A8E6B}" type="parTrans" cxnId="{2010DE01-2C6C-4278-8446-ACDB2E3C9E38}">
      <dgm:prSet/>
      <dgm:spPr/>
      <dgm:t>
        <a:bodyPr/>
        <a:lstStyle/>
        <a:p>
          <a:endParaRPr lang="en-US"/>
        </a:p>
      </dgm:t>
    </dgm:pt>
    <dgm:pt modelId="{79070BCC-1A37-40DA-AB0B-39124D4CF219}" type="sibTrans" cxnId="{2010DE01-2C6C-4278-8446-ACDB2E3C9E38}">
      <dgm:prSet/>
      <dgm:spPr/>
      <dgm:t>
        <a:bodyPr/>
        <a:lstStyle/>
        <a:p>
          <a:endParaRPr lang="en-US"/>
        </a:p>
      </dgm:t>
    </dgm:pt>
    <dgm:pt modelId="{1E922440-E274-4977-8A69-9C4AA433A379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Century Gothic" pitchFamily="34" charset="0"/>
            </a:rPr>
            <a:t>Do I have More or Less Revenue than Expected?</a:t>
          </a:r>
        </a:p>
      </dgm:t>
    </dgm:pt>
    <dgm:pt modelId="{2462C458-19B3-40AD-A570-F91BAD05AC31}" type="parTrans" cxnId="{1CF8BF4A-2D86-400B-8EC3-B162A3ECC981}">
      <dgm:prSet/>
      <dgm:spPr/>
      <dgm:t>
        <a:bodyPr/>
        <a:lstStyle/>
        <a:p>
          <a:endParaRPr lang="en-US"/>
        </a:p>
      </dgm:t>
    </dgm:pt>
    <dgm:pt modelId="{5EAEEA3B-E730-4810-92BF-8916DB1FA2E0}" type="sibTrans" cxnId="{1CF8BF4A-2D86-400B-8EC3-B162A3ECC981}">
      <dgm:prSet/>
      <dgm:spPr/>
      <dgm:t>
        <a:bodyPr/>
        <a:lstStyle/>
        <a:p>
          <a:endParaRPr lang="en-US"/>
        </a:p>
      </dgm:t>
    </dgm:pt>
    <dgm:pt modelId="{F216437C-BD10-44E1-864E-7E12E84A358A}" type="pres">
      <dgm:prSet presAssocID="{F68D05F0-BCC5-4EFA-AC46-1769F920621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9B39CF-8B44-4C6C-BD84-8310994B1269}" type="pres">
      <dgm:prSet presAssocID="{51C7AA7C-63E6-4885-91B0-0EA6E2913457}" presName="comp" presStyleCnt="0"/>
      <dgm:spPr/>
    </dgm:pt>
    <dgm:pt modelId="{B54BFD87-D5F9-45A7-868B-5318E823AC2A}" type="pres">
      <dgm:prSet presAssocID="{51C7AA7C-63E6-4885-91B0-0EA6E2913457}" presName="box" presStyleLbl="node1" presStyleIdx="0" presStyleCnt="4" custLinFactNeighborY="-14836"/>
      <dgm:spPr/>
      <dgm:t>
        <a:bodyPr/>
        <a:lstStyle/>
        <a:p>
          <a:endParaRPr lang="en-US"/>
        </a:p>
      </dgm:t>
    </dgm:pt>
    <dgm:pt modelId="{31CFC34F-A130-4B19-B19C-42DAF6D134E0}" type="pres">
      <dgm:prSet presAssocID="{51C7AA7C-63E6-4885-91B0-0EA6E2913457}" presName="img" presStyleLbl="fgImgPlace1" presStyleIdx="0" presStyleCnt="4" custScaleX="49621"/>
      <dgm:spPr/>
    </dgm:pt>
    <dgm:pt modelId="{3C7CF29A-7E2E-40F3-9C8D-6A124142D1E6}" type="pres">
      <dgm:prSet presAssocID="{51C7AA7C-63E6-4885-91B0-0EA6E291345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53DE6-377C-4553-A7BE-F2B183026625}" type="pres">
      <dgm:prSet presAssocID="{275BAAB4-3B9D-46BD-AEC3-7DD353E781BD}" presName="spacer" presStyleCnt="0"/>
      <dgm:spPr/>
    </dgm:pt>
    <dgm:pt modelId="{7D549810-060B-4F73-A327-619B5D899ED3}" type="pres">
      <dgm:prSet presAssocID="{EDB1A098-9D74-491C-AF04-B638664CED45}" presName="comp" presStyleCnt="0"/>
      <dgm:spPr/>
    </dgm:pt>
    <dgm:pt modelId="{7F9CD997-AB49-4D8E-B371-62EE9BAEB5AC}" type="pres">
      <dgm:prSet presAssocID="{EDB1A098-9D74-491C-AF04-B638664CED45}" presName="box" presStyleLbl="node1" presStyleIdx="1" presStyleCnt="4"/>
      <dgm:spPr/>
      <dgm:t>
        <a:bodyPr/>
        <a:lstStyle/>
        <a:p>
          <a:endParaRPr lang="en-US"/>
        </a:p>
      </dgm:t>
    </dgm:pt>
    <dgm:pt modelId="{9E02DBA8-A635-467C-A584-EDF2D3B86DAB}" type="pres">
      <dgm:prSet presAssocID="{EDB1A098-9D74-491C-AF04-B638664CED45}" presName="img" presStyleLbl="fgImgPlace1" presStyleIdx="1" presStyleCnt="4" custScaleX="49621"/>
      <dgm:spPr/>
    </dgm:pt>
    <dgm:pt modelId="{40BC736D-988F-4497-9395-5B745E216999}" type="pres">
      <dgm:prSet presAssocID="{EDB1A098-9D74-491C-AF04-B638664CED4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BCBD2-3F97-4124-AD9A-36B6D1F3A085}" type="pres">
      <dgm:prSet presAssocID="{90BFB0C8-961E-4538-94FE-28D9D104E603}" presName="spacer" presStyleCnt="0"/>
      <dgm:spPr/>
    </dgm:pt>
    <dgm:pt modelId="{F3CFC3CB-6CA5-4E44-BCFD-56194E90B7FD}" type="pres">
      <dgm:prSet presAssocID="{61643FB8-1670-48C6-9867-4EA75D7EDE58}" presName="comp" presStyleCnt="0"/>
      <dgm:spPr/>
    </dgm:pt>
    <dgm:pt modelId="{EC64F011-950A-409D-815E-4CF35880BF2A}" type="pres">
      <dgm:prSet presAssocID="{61643FB8-1670-48C6-9867-4EA75D7EDE58}" presName="box" presStyleLbl="node1" presStyleIdx="2" presStyleCnt="4"/>
      <dgm:spPr/>
      <dgm:t>
        <a:bodyPr/>
        <a:lstStyle/>
        <a:p>
          <a:endParaRPr lang="en-US"/>
        </a:p>
      </dgm:t>
    </dgm:pt>
    <dgm:pt modelId="{6F40149E-25EA-4B65-BDF7-01FCD119D3F5}" type="pres">
      <dgm:prSet presAssocID="{61643FB8-1670-48C6-9867-4EA75D7EDE58}" presName="img" presStyleLbl="fgImgPlace1" presStyleIdx="2" presStyleCnt="4" custScaleX="49621"/>
      <dgm:spPr/>
    </dgm:pt>
    <dgm:pt modelId="{A3E6F1A8-375D-4954-A857-B345230C4AD3}" type="pres">
      <dgm:prSet presAssocID="{61643FB8-1670-48C6-9867-4EA75D7EDE5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C4C51-4C67-4572-9EA7-EA9258C98F33}" type="pres">
      <dgm:prSet presAssocID="{79070BCC-1A37-40DA-AB0B-39124D4CF219}" presName="spacer" presStyleCnt="0"/>
      <dgm:spPr/>
    </dgm:pt>
    <dgm:pt modelId="{A03B5025-FEEA-4549-8D5D-9372FA030302}" type="pres">
      <dgm:prSet presAssocID="{1E922440-E274-4977-8A69-9C4AA433A379}" presName="comp" presStyleCnt="0"/>
      <dgm:spPr/>
    </dgm:pt>
    <dgm:pt modelId="{4F3E9002-1EED-48E2-8D06-71536D26E159}" type="pres">
      <dgm:prSet presAssocID="{1E922440-E274-4977-8A69-9C4AA433A379}" presName="box" presStyleLbl="node1" presStyleIdx="3" presStyleCnt="4"/>
      <dgm:spPr/>
      <dgm:t>
        <a:bodyPr/>
        <a:lstStyle/>
        <a:p>
          <a:endParaRPr lang="en-US"/>
        </a:p>
      </dgm:t>
    </dgm:pt>
    <dgm:pt modelId="{2327470E-169A-4F0B-9A38-174356CAA37B}" type="pres">
      <dgm:prSet presAssocID="{1E922440-E274-4977-8A69-9C4AA433A379}" presName="img" presStyleLbl="fgImgPlace1" presStyleIdx="3" presStyleCnt="4" custScaleX="46376" custLinFactNeighborX="1033"/>
      <dgm:spPr/>
    </dgm:pt>
    <dgm:pt modelId="{B7B3CCD3-D42F-4852-879E-86CA329EA885}" type="pres">
      <dgm:prSet presAssocID="{1E922440-E274-4977-8A69-9C4AA433A379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4DC02D-ABD7-46EE-9922-21CFE9220876}" type="presOf" srcId="{1E922440-E274-4977-8A69-9C4AA433A379}" destId="{B7B3CCD3-D42F-4852-879E-86CA329EA885}" srcOrd="1" destOrd="0" presId="urn:microsoft.com/office/officeart/2005/8/layout/vList4"/>
    <dgm:cxn modelId="{ECE297BD-65B4-48C7-98BB-E79665383601}" type="presOf" srcId="{61643FB8-1670-48C6-9867-4EA75D7EDE58}" destId="{A3E6F1A8-375D-4954-A857-B345230C4AD3}" srcOrd="1" destOrd="0" presId="urn:microsoft.com/office/officeart/2005/8/layout/vList4"/>
    <dgm:cxn modelId="{A45E9E40-9163-4507-9A2D-7122C9A7A3E5}" type="presOf" srcId="{1E922440-E274-4977-8A69-9C4AA433A379}" destId="{4F3E9002-1EED-48E2-8D06-71536D26E159}" srcOrd="0" destOrd="0" presId="urn:microsoft.com/office/officeart/2005/8/layout/vList4"/>
    <dgm:cxn modelId="{0A8D9AB9-A206-410F-9EFF-FF10E2E9C78B}" type="presOf" srcId="{61643FB8-1670-48C6-9867-4EA75D7EDE58}" destId="{EC64F011-950A-409D-815E-4CF35880BF2A}" srcOrd="0" destOrd="0" presId="urn:microsoft.com/office/officeart/2005/8/layout/vList4"/>
    <dgm:cxn modelId="{0B3B94BC-F086-4023-BC50-396E45A9F716}" type="presOf" srcId="{F68D05F0-BCC5-4EFA-AC46-1769F9206213}" destId="{F216437C-BD10-44E1-864E-7E12E84A358A}" srcOrd="0" destOrd="0" presId="urn:microsoft.com/office/officeart/2005/8/layout/vList4"/>
    <dgm:cxn modelId="{8E1197DB-38AB-451A-BC08-A029028406C1}" type="presOf" srcId="{EDB1A098-9D74-491C-AF04-B638664CED45}" destId="{7F9CD997-AB49-4D8E-B371-62EE9BAEB5AC}" srcOrd="0" destOrd="0" presId="urn:microsoft.com/office/officeart/2005/8/layout/vList4"/>
    <dgm:cxn modelId="{4B0D6689-8207-4264-B4BE-02362D24CB13}" type="presOf" srcId="{51C7AA7C-63E6-4885-91B0-0EA6E2913457}" destId="{B54BFD87-D5F9-45A7-868B-5318E823AC2A}" srcOrd="0" destOrd="0" presId="urn:microsoft.com/office/officeart/2005/8/layout/vList4"/>
    <dgm:cxn modelId="{420DE22E-2A34-4186-915C-181DF3DCAB27}" type="presOf" srcId="{51C7AA7C-63E6-4885-91B0-0EA6E2913457}" destId="{3C7CF29A-7E2E-40F3-9C8D-6A124142D1E6}" srcOrd="1" destOrd="0" presId="urn:microsoft.com/office/officeart/2005/8/layout/vList4"/>
    <dgm:cxn modelId="{47BF2B54-2630-464F-83D2-61CB5AD165D3}" srcId="{F68D05F0-BCC5-4EFA-AC46-1769F9206213}" destId="{51C7AA7C-63E6-4885-91B0-0EA6E2913457}" srcOrd="0" destOrd="0" parTransId="{7547306D-AD76-47E2-BE09-4C2882271B0C}" sibTransId="{275BAAB4-3B9D-46BD-AEC3-7DD353E781BD}"/>
    <dgm:cxn modelId="{2010DE01-2C6C-4278-8446-ACDB2E3C9E38}" srcId="{F68D05F0-BCC5-4EFA-AC46-1769F9206213}" destId="{61643FB8-1670-48C6-9867-4EA75D7EDE58}" srcOrd="2" destOrd="0" parTransId="{55C8578F-B127-48D5-AEC2-8F9BE71A8E6B}" sibTransId="{79070BCC-1A37-40DA-AB0B-39124D4CF219}"/>
    <dgm:cxn modelId="{AD7EFE2F-49CA-4CF2-B472-FC7427D6FAED}" srcId="{F68D05F0-BCC5-4EFA-AC46-1769F9206213}" destId="{EDB1A098-9D74-491C-AF04-B638664CED45}" srcOrd="1" destOrd="0" parTransId="{F421E096-FC97-4012-B8BB-F8E9F3C147C6}" sibTransId="{90BFB0C8-961E-4538-94FE-28D9D104E603}"/>
    <dgm:cxn modelId="{1CF8BF4A-2D86-400B-8EC3-B162A3ECC981}" srcId="{F68D05F0-BCC5-4EFA-AC46-1769F9206213}" destId="{1E922440-E274-4977-8A69-9C4AA433A379}" srcOrd="3" destOrd="0" parTransId="{2462C458-19B3-40AD-A570-F91BAD05AC31}" sibTransId="{5EAEEA3B-E730-4810-92BF-8916DB1FA2E0}"/>
    <dgm:cxn modelId="{06923D57-9195-4FFB-917A-1109AAA05307}" type="presOf" srcId="{EDB1A098-9D74-491C-AF04-B638664CED45}" destId="{40BC736D-988F-4497-9395-5B745E216999}" srcOrd="1" destOrd="0" presId="urn:microsoft.com/office/officeart/2005/8/layout/vList4"/>
    <dgm:cxn modelId="{CFA11676-A85B-4996-A32F-FA1423843889}" type="presParOf" srcId="{F216437C-BD10-44E1-864E-7E12E84A358A}" destId="{BB9B39CF-8B44-4C6C-BD84-8310994B1269}" srcOrd="0" destOrd="0" presId="urn:microsoft.com/office/officeart/2005/8/layout/vList4"/>
    <dgm:cxn modelId="{C8D9601B-A50B-4868-BE8C-4A61B9B65DBD}" type="presParOf" srcId="{BB9B39CF-8B44-4C6C-BD84-8310994B1269}" destId="{B54BFD87-D5F9-45A7-868B-5318E823AC2A}" srcOrd="0" destOrd="0" presId="urn:microsoft.com/office/officeart/2005/8/layout/vList4"/>
    <dgm:cxn modelId="{7039B231-27AB-46D4-B758-0F379B3DFEFE}" type="presParOf" srcId="{BB9B39CF-8B44-4C6C-BD84-8310994B1269}" destId="{31CFC34F-A130-4B19-B19C-42DAF6D134E0}" srcOrd="1" destOrd="0" presId="urn:microsoft.com/office/officeart/2005/8/layout/vList4"/>
    <dgm:cxn modelId="{69A5951C-EFDE-449A-8584-60B369816383}" type="presParOf" srcId="{BB9B39CF-8B44-4C6C-BD84-8310994B1269}" destId="{3C7CF29A-7E2E-40F3-9C8D-6A124142D1E6}" srcOrd="2" destOrd="0" presId="urn:microsoft.com/office/officeart/2005/8/layout/vList4"/>
    <dgm:cxn modelId="{871D9F90-004F-44A5-B68F-982C4B1B71A4}" type="presParOf" srcId="{F216437C-BD10-44E1-864E-7E12E84A358A}" destId="{09B53DE6-377C-4553-A7BE-F2B183026625}" srcOrd="1" destOrd="0" presId="urn:microsoft.com/office/officeart/2005/8/layout/vList4"/>
    <dgm:cxn modelId="{2DD08BE2-6AB0-4311-B6CB-F62E0E1E5316}" type="presParOf" srcId="{F216437C-BD10-44E1-864E-7E12E84A358A}" destId="{7D549810-060B-4F73-A327-619B5D899ED3}" srcOrd="2" destOrd="0" presId="urn:microsoft.com/office/officeart/2005/8/layout/vList4"/>
    <dgm:cxn modelId="{E88164C0-057A-4D88-B8EE-FBFD7AE0D730}" type="presParOf" srcId="{7D549810-060B-4F73-A327-619B5D899ED3}" destId="{7F9CD997-AB49-4D8E-B371-62EE9BAEB5AC}" srcOrd="0" destOrd="0" presId="urn:microsoft.com/office/officeart/2005/8/layout/vList4"/>
    <dgm:cxn modelId="{309CEBAD-15CE-465D-BBDB-CBA47D920460}" type="presParOf" srcId="{7D549810-060B-4F73-A327-619B5D899ED3}" destId="{9E02DBA8-A635-467C-A584-EDF2D3B86DAB}" srcOrd="1" destOrd="0" presId="urn:microsoft.com/office/officeart/2005/8/layout/vList4"/>
    <dgm:cxn modelId="{D5A29537-8F2F-4AF8-9037-7E5D8A55EDD1}" type="presParOf" srcId="{7D549810-060B-4F73-A327-619B5D899ED3}" destId="{40BC736D-988F-4497-9395-5B745E216999}" srcOrd="2" destOrd="0" presId="urn:microsoft.com/office/officeart/2005/8/layout/vList4"/>
    <dgm:cxn modelId="{BA4558F8-DFD7-43F6-B4D3-664B911E67FB}" type="presParOf" srcId="{F216437C-BD10-44E1-864E-7E12E84A358A}" destId="{3B6BCBD2-3F97-4124-AD9A-36B6D1F3A085}" srcOrd="3" destOrd="0" presId="urn:microsoft.com/office/officeart/2005/8/layout/vList4"/>
    <dgm:cxn modelId="{7BC56E21-BADC-475C-A916-FBDA51EB3B6C}" type="presParOf" srcId="{F216437C-BD10-44E1-864E-7E12E84A358A}" destId="{F3CFC3CB-6CA5-4E44-BCFD-56194E90B7FD}" srcOrd="4" destOrd="0" presId="urn:microsoft.com/office/officeart/2005/8/layout/vList4"/>
    <dgm:cxn modelId="{88B29FCE-611A-407D-A93F-4D3F9F4B1F5D}" type="presParOf" srcId="{F3CFC3CB-6CA5-4E44-BCFD-56194E90B7FD}" destId="{EC64F011-950A-409D-815E-4CF35880BF2A}" srcOrd="0" destOrd="0" presId="urn:microsoft.com/office/officeart/2005/8/layout/vList4"/>
    <dgm:cxn modelId="{0584CC6F-60C8-4C8D-A3B6-A423FC7CA2F9}" type="presParOf" srcId="{F3CFC3CB-6CA5-4E44-BCFD-56194E90B7FD}" destId="{6F40149E-25EA-4B65-BDF7-01FCD119D3F5}" srcOrd="1" destOrd="0" presId="urn:microsoft.com/office/officeart/2005/8/layout/vList4"/>
    <dgm:cxn modelId="{0863F56A-E5AE-4F04-A7FB-8A92BC11D987}" type="presParOf" srcId="{F3CFC3CB-6CA5-4E44-BCFD-56194E90B7FD}" destId="{A3E6F1A8-375D-4954-A857-B345230C4AD3}" srcOrd="2" destOrd="0" presId="urn:microsoft.com/office/officeart/2005/8/layout/vList4"/>
    <dgm:cxn modelId="{F3ED6DD9-CEAE-4C80-BD87-F3864EDA23B5}" type="presParOf" srcId="{F216437C-BD10-44E1-864E-7E12E84A358A}" destId="{DF9C4C51-4C67-4572-9EA7-EA9258C98F33}" srcOrd="5" destOrd="0" presId="urn:microsoft.com/office/officeart/2005/8/layout/vList4"/>
    <dgm:cxn modelId="{B1AF77E4-D5F5-4605-889A-FD21578D119E}" type="presParOf" srcId="{F216437C-BD10-44E1-864E-7E12E84A358A}" destId="{A03B5025-FEEA-4549-8D5D-9372FA030302}" srcOrd="6" destOrd="0" presId="urn:microsoft.com/office/officeart/2005/8/layout/vList4"/>
    <dgm:cxn modelId="{20D02C25-A14B-457F-BC28-ABE80C12FA7F}" type="presParOf" srcId="{A03B5025-FEEA-4549-8D5D-9372FA030302}" destId="{4F3E9002-1EED-48E2-8D06-71536D26E159}" srcOrd="0" destOrd="0" presId="urn:microsoft.com/office/officeart/2005/8/layout/vList4"/>
    <dgm:cxn modelId="{EFA4C7AA-6401-4868-A8F4-63D4A49A25BB}" type="presParOf" srcId="{A03B5025-FEEA-4549-8D5D-9372FA030302}" destId="{2327470E-169A-4F0B-9A38-174356CAA37B}" srcOrd="1" destOrd="0" presId="urn:microsoft.com/office/officeart/2005/8/layout/vList4"/>
    <dgm:cxn modelId="{08F892CA-E1FD-4DE5-BEC0-DA6DD46EE821}" type="presParOf" srcId="{A03B5025-FEEA-4549-8D5D-9372FA030302}" destId="{B7B3CCD3-D42F-4852-879E-86CA329EA8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FE9751-B50C-4D92-88FE-1F60A333737F}" type="doc">
      <dgm:prSet loTypeId="urn:microsoft.com/office/officeart/2008/layout/AccentedPicture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99A8FB-8130-41C5-93B0-AE5F89927B10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Actually put that plan into effect</a:t>
          </a:r>
          <a:endParaRPr lang="en-US" dirty="0"/>
        </a:p>
      </dgm:t>
    </dgm:pt>
    <dgm:pt modelId="{DFEE67EF-1C25-4399-AD85-D144BB7A852C}" type="parTrans" cxnId="{8279E848-6F79-4257-B47A-0BFDC387CFAC}">
      <dgm:prSet/>
      <dgm:spPr/>
      <dgm:t>
        <a:bodyPr/>
        <a:lstStyle/>
        <a:p>
          <a:endParaRPr lang="en-US"/>
        </a:p>
      </dgm:t>
    </dgm:pt>
    <dgm:pt modelId="{45457D59-B6E1-40F1-96A3-81E5489E3B71}" type="sibTrans" cxnId="{8279E848-6F79-4257-B47A-0BFDC387CFAC}">
      <dgm:prSet/>
      <dgm:spPr/>
      <dgm:t>
        <a:bodyPr/>
        <a:lstStyle/>
        <a:p>
          <a:endParaRPr lang="en-US"/>
        </a:p>
      </dgm:t>
    </dgm:pt>
    <dgm:pt modelId="{4E384789-4671-4F00-B46F-F505DBBF4F80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Every Time your phone rings, think about the projects that are ending</a:t>
          </a:r>
        </a:p>
      </dgm:t>
    </dgm:pt>
    <dgm:pt modelId="{A53A1BAF-C13F-48DE-B185-BFE413C3800F}" type="parTrans" cxnId="{FAD76BC9-675E-4D7C-98AD-15D53929CA36}">
      <dgm:prSet/>
      <dgm:spPr/>
      <dgm:t>
        <a:bodyPr/>
        <a:lstStyle/>
        <a:p>
          <a:endParaRPr lang="en-US"/>
        </a:p>
      </dgm:t>
    </dgm:pt>
    <dgm:pt modelId="{79A8F253-49F3-4176-BFE6-2A74BAEA2FFE}" type="sibTrans" cxnId="{FAD76BC9-675E-4D7C-98AD-15D53929CA36}">
      <dgm:prSet/>
      <dgm:spPr/>
      <dgm:t>
        <a:bodyPr/>
        <a:lstStyle/>
        <a:p>
          <a:endParaRPr lang="en-US"/>
        </a:p>
      </dgm:t>
    </dgm:pt>
    <dgm:pt modelId="{9C94B39E-3429-4756-9C30-86DE95A33726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Speaking of the phone…are the callers asking about the status of their payment?</a:t>
          </a:r>
        </a:p>
      </dgm:t>
    </dgm:pt>
    <dgm:pt modelId="{4D0ECF9B-D269-4037-8519-147D43CD85BA}" type="parTrans" cxnId="{A3CA8616-8EB3-4BDC-B364-572596CAAC79}">
      <dgm:prSet/>
      <dgm:spPr/>
      <dgm:t>
        <a:bodyPr/>
        <a:lstStyle/>
        <a:p>
          <a:endParaRPr lang="en-US"/>
        </a:p>
      </dgm:t>
    </dgm:pt>
    <dgm:pt modelId="{D84CFFD1-03EC-47DB-8AB3-667428BC73CA}" type="sibTrans" cxnId="{A3CA8616-8EB3-4BDC-B364-572596CAAC79}">
      <dgm:prSet/>
      <dgm:spPr/>
      <dgm:t>
        <a:bodyPr/>
        <a:lstStyle/>
        <a:p>
          <a:endParaRPr lang="en-US"/>
        </a:p>
      </dgm:t>
    </dgm:pt>
    <dgm:pt modelId="{B0707332-3536-41A2-94F8-711E0AFDF175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Cost Share…You were serious about that?</a:t>
          </a:r>
        </a:p>
      </dgm:t>
    </dgm:pt>
    <dgm:pt modelId="{9E51729A-FBA0-47F8-A60C-7252055C55B4}" type="parTrans" cxnId="{B0B11CC4-6173-425B-A330-5834F8775672}">
      <dgm:prSet/>
      <dgm:spPr/>
      <dgm:t>
        <a:bodyPr/>
        <a:lstStyle/>
        <a:p>
          <a:endParaRPr lang="en-US"/>
        </a:p>
      </dgm:t>
    </dgm:pt>
    <dgm:pt modelId="{05352D11-6566-42D2-9450-60414563AD8F}" type="sibTrans" cxnId="{B0B11CC4-6173-425B-A330-5834F8775672}">
      <dgm:prSet/>
      <dgm:spPr/>
      <dgm:t>
        <a:bodyPr/>
        <a:lstStyle/>
        <a:p>
          <a:endParaRPr lang="en-US"/>
        </a:p>
      </dgm:t>
    </dgm:pt>
    <dgm:pt modelId="{3EBC4295-2557-4217-9498-81ECE614B6D7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Did I ever get reimbursed for that trip?</a:t>
          </a:r>
        </a:p>
      </dgm:t>
    </dgm:pt>
    <dgm:pt modelId="{803E9248-DF8A-477C-9283-CE9F95293FB2}" type="parTrans" cxnId="{7AD1F9D3-FF1B-4AA6-AF5F-0E50040921BB}">
      <dgm:prSet/>
      <dgm:spPr/>
      <dgm:t>
        <a:bodyPr/>
        <a:lstStyle/>
        <a:p>
          <a:endParaRPr lang="en-US"/>
        </a:p>
      </dgm:t>
    </dgm:pt>
    <dgm:pt modelId="{50A0BA9F-58BA-4D8F-83D8-3809FCA63943}" type="sibTrans" cxnId="{7AD1F9D3-FF1B-4AA6-AF5F-0E50040921BB}">
      <dgm:prSet/>
      <dgm:spPr/>
      <dgm:t>
        <a:bodyPr/>
        <a:lstStyle/>
        <a:p>
          <a:endParaRPr lang="en-US"/>
        </a:p>
      </dgm:t>
    </dgm:pt>
    <dgm:pt modelId="{535E5B0B-04A3-4F91-9D2B-6F79AADDD72A}">
      <dgm:prSet phldrT="[Text]" custT="1"/>
      <dgm:spPr/>
      <dgm:t>
        <a:bodyPr/>
        <a:lstStyle/>
        <a:p>
          <a:pPr algn="ctr"/>
          <a:r>
            <a:rPr lang="en-US" sz="3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Time to Be Done</a:t>
          </a:r>
          <a:endParaRPr lang="en-US" sz="2400" b="1" i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0E485CA5-D2A0-45F8-9BD0-97A91C3B50A9}" type="parTrans" cxnId="{34E66B4D-097E-4836-BDAC-2DC090F3C097}">
      <dgm:prSet/>
      <dgm:spPr/>
      <dgm:t>
        <a:bodyPr/>
        <a:lstStyle/>
        <a:p>
          <a:endParaRPr lang="en-US"/>
        </a:p>
      </dgm:t>
    </dgm:pt>
    <dgm:pt modelId="{3D2A2F0B-9A74-4D9E-8DFF-AFEAC6774E29}" type="sibTrans" cxnId="{34E66B4D-097E-4836-BDAC-2DC090F3C097}">
      <dgm:prSet/>
      <dgm:spPr/>
      <dgm:t>
        <a:bodyPr/>
        <a:lstStyle/>
        <a:p>
          <a:endParaRPr lang="en-US"/>
        </a:p>
      </dgm:t>
    </dgm:pt>
    <dgm:pt modelId="{8A710339-76EF-47A9-81B0-39EB9322D12C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Develop a Transfer plan for Project personnel</a:t>
          </a:r>
          <a:endParaRPr lang="en-US" b="1" dirty="0">
            <a:latin typeface="Century Gothic" pitchFamily="34" charset="0"/>
          </a:endParaRPr>
        </a:p>
      </dgm:t>
    </dgm:pt>
    <dgm:pt modelId="{454A5C91-A75E-4AFC-8E38-0DC8AB3E05C1}" type="parTrans" cxnId="{D35D4A32-6CDB-4C58-9592-E657C152F3D9}">
      <dgm:prSet/>
      <dgm:spPr/>
      <dgm:t>
        <a:bodyPr/>
        <a:lstStyle/>
        <a:p>
          <a:endParaRPr lang="en-US"/>
        </a:p>
      </dgm:t>
    </dgm:pt>
    <dgm:pt modelId="{7216FD49-0853-4300-9030-8FEDF9B0C4C5}" type="sibTrans" cxnId="{D35D4A32-6CDB-4C58-9592-E657C152F3D9}">
      <dgm:prSet/>
      <dgm:spPr/>
      <dgm:t>
        <a:bodyPr/>
        <a:lstStyle/>
        <a:p>
          <a:endParaRPr lang="en-US"/>
        </a:p>
      </dgm:t>
    </dgm:pt>
    <dgm:pt modelId="{B955E022-C178-4F4C-9E2A-78E6EF8316A8}" type="pres">
      <dgm:prSet presAssocID="{14FE9751-B50C-4D92-88FE-1F60A333737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A77E6815-7A5E-4341-B327-07E81820D4D1}" type="pres">
      <dgm:prSet presAssocID="{3D2A2F0B-9A74-4D9E-8DFF-AFEAC6774E29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49697410-E758-4BC1-8D00-E9F956D7ED32}" type="pres">
      <dgm:prSet presAssocID="{535E5B0B-04A3-4F91-9D2B-6F79AADDD72A}" presName="text_1" presStyleLbl="node1" presStyleIdx="0" presStyleCnt="0" custScaleY="70118" custLinFactNeighborX="9577" custLinFactNeighborY="-11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560A0-5970-4EF5-9299-8544F19C4EEB}" type="pres">
      <dgm:prSet presAssocID="{14FE9751-B50C-4D92-88FE-1F60A333737F}" presName="linV" presStyleCnt="0"/>
      <dgm:spPr/>
    </dgm:pt>
    <dgm:pt modelId="{6B221A48-EC47-4115-A01B-6ECFE1D798F1}" type="pres">
      <dgm:prSet presAssocID="{8A710339-76EF-47A9-81B0-39EB9322D12C}" presName="pair" presStyleCnt="0"/>
      <dgm:spPr/>
    </dgm:pt>
    <dgm:pt modelId="{2224AD90-DBFE-4FA4-8DFC-16D05910AF36}" type="pres">
      <dgm:prSet presAssocID="{8A710339-76EF-47A9-81B0-39EB9322D12C}" presName="spaceH" presStyleLbl="node1" presStyleIdx="0" presStyleCnt="0"/>
      <dgm:spPr/>
    </dgm:pt>
    <dgm:pt modelId="{38DAD09E-02ED-4C78-90BF-C0D2B114EF03}" type="pres">
      <dgm:prSet presAssocID="{8A710339-76EF-47A9-81B0-39EB9322D12C}" presName="desPictures" presStyleLbl="alignImgPlace1" presStyleIdx="0" presStyleCnt="6"/>
      <dgm:spPr/>
    </dgm:pt>
    <dgm:pt modelId="{0D1D7BE5-4CE7-4BAD-9E30-F6850814A0CB}" type="pres">
      <dgm:prSet presAssocID="{8A710339-76EF-47A9-81B0-39EB9322D12C}" presName="desTextWrapper" presStyleCnt="0"/>
      <dgm:spPr/>
    </dgm:pt>
    <dgm:pt modelId="{C16D5D46-A9DB-4867-8E3E-A721FA39EA96}" type="pres">
      <dgm:prSet presAssocID="{8A710339-76EF-47A9-81B0-39EB9322D12C}" presName="des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DB53-C321-49B8-9460-5342DA545BD5}" type="pres">
      <dgm:prSet presAssocID="{7216FD49-0853-4300-9030-8FEDF9B0C4C5}" presName="spaceV" presStyleCnt="0"/>
      <dgm:spPr/>
    </dgm:pt>
    <dgm:pt modelId="{46657E0E-1133-4523-8E60-A275137BFDBB}" type="pres">
      <dgm:prSet presAssocID="{C199A8FB-8130-41C5-93B0-AE5F89927B10}" presName="pair" presStyleCnt="0"/>
      <dgm:spPr/>
    </dgm:pt>
    <dgm:pt modelId="{B551AE2F-6FA7-4B30-B954-01558144FC5C}" type="pres">
      <dgm:prSet presAssocID="{C199A8FB-8130-41C5-93B0-AE5F89927B10}" presName="spaceH" presStyleLbl="node1" presStyleIdx="0" presStyleCnt="0"/>
      <dgm:spPr/>
    </dgm:pt>
    <dgm:pt modelId="{AE5EC3D3-7A58-43A6-818B-370E56BB532A}" type="pres">
      <dgm:prSet presAssocID="{C199A8FB-8130-41C5-93B0-AE5F89927B10}" presName="desPictures" presStyleLbl="alignImgPlace1" presStyleIdx="1" presStyleCnt="6"/>
      <dgm:spPr/>
    </dgm:pt>
    <dgm:pt modelId="{5E709DBA-CC44-4887-9F69-7164CB19BBF6}" type="pres">
      <dgm:prSet presAssocID="{C199A8FB-8130-41C5-93B0-AE5F89927B10}" presName="desTextWrapper" presStyleCnt="0"/>
      <dgm:spPr/>
    </dgm:pt>
    <dgm:pt modelId="{C09BC7CA-6274-45C6-9F20-B073C00F3E69}" type="pres">
      <dgm:prSet presAssocID="{C199A8FB-8130-41C5-93B0-AE5F89927B10}" presName="des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152DE-3096-41C0-9534-332DE6BCBA16}" type="pres">
      <dgm:prSet presAssocID="{45457D59-B6E1-40F1-96A3-81E5489E3B71}" presName="spaceV" presStyleCnt="0"/>
      <dgm:spPr/>
    </dgm:pt>
    <dgm:pt modelId="{9EEB1999-932D-4B92-A3D0-42A1F2080694}" type="pres">
      <dgm:prSet presAssocID="{4E384789-4671-4F00-B46F-F505DBBF4F80}" presName="pair" presStyleCnt="0"/>
      <dgm:spPr/>
    </dgm:pt>
    <dgm:pt modelId="{93C17A44-8987-47A5-8500-D1BA5CAA0445}" type="pres">
      <dgm:prSet presAssocID="{4E384789-4671-4F00-B46F-F505DBBF4F80}" presName="spaceH" presStyleLbl="node1" presStyleIdx="0" presStyleCnt="0"/>
      <dgm:spPr/>
    </dgm:pt>
    <dgm:pt modelId="{B9498392-E12E-4054-95EF-DF1A3970044A}" type="pres">
      <dgm:prSet presAssocID="{4E384789-4671-4F00-B46F-F505DBBF4F80}" presName="desPictures" presStyleLbl="alignImgPlace1" presStyleIdx="2" presStyleCnt="6"/>
      <dgm:spPr/>
    </dgm:pt>
    <dgm:pt modelId="{108E0116-7AD0-45F2-A070-190A8725EB72}" type="pres">
      <dgm:prSet presAssocID="{4E384789-4671-4F00-B46F-F505DBBF4F80}" presName="desTextWrapper" presStyleCnt="0"/>
      <dgm:spPr/>
    </dgm:pt>
    <dgm:pt modelId="{5EA76BC1-D467-4A44-A5BC-6127904874C9}" type="pres">
      <dgm:prSet presAssocID="{4E384789-4671-4F00-B46F-F505DBBF4F80}" presName="des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65034-440C-47F0-8420-1B17FAD9AE49}" type="pres">
      <dgm:prSet presAssocID="{79A8F253-49F3-4176-BFE6-2A74BAEA2FFE}" presName="spaceV" presStyleCnt="0"/>
      <dgm:spPr/>
    </dgm:pt>
    <dgm:pt modelId="{6A69D9F7-6057-4DEB-8D1C-7FB0F8641463}" type="pres">
      <dgm:prSet presAssocID="{9C94B39E-3429-4756-9C30-86DE95A33726}" presName="pair" presStyleCnt="0"/>
      <dgm:spPr/>
    </dgm:pt>
    <dgm:pt modelId="{99D4E497-DB9D-4869-BA95-193D93E0F318}" type="pres">
      <dgm:prSet presAssocID="{9C94B39E-3429-4756-9C30-86DE95A33726}" presName="spaceH" presStyleLbl="node1" presStyleIdx="0" presStyleCnt="0"/>
      <dgm:spPr/>
    </dgm:pt>
    <dgm:pt modelId="{C249EA08-5060-4297-AA16-18466B56F300}" type="pres">
      <dgm:prSet presAssocID="{9C94B39E-3429-4756-9C30-86DE95A33726}" presName="desPictures" presStyleLbl="alignImgPlace1" presStyleIdx="3" presStyleCnt="6"/>
      <dgm:spPr/>
    </dgm:pt>
    <dgm:pt modelId="{0D1A4C55-106A-45C6-827B-F8AC1A0D931D}" type="pres">
      <dgm:prSet presAssocID="{9C94B39E-3429-4756-9C30-86DE95A33726}" presName="desTextWrapper" presStyleCnt="0"/>
      <dgm:spPr/>
    </dgm:pt>
    <dgm:pt modelId="{06408B14-05B2-4AC9-BB85-F3882FC59A66}" type="pres">
      <dgm:prSet presAssocID="{9C94B39E-3429-4756-9C30-86DE95A33726}" presName="des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D0AF6-CEF8-416F-AC9B-B3B7D9FDF252}" type="pres">
      <dgm:prSet presAssocID="{D84CFFD1-03EC-47DB-8AB3-667428BC73CA}" presName="spaceV" presStyleCnt="0"/>
      <dgm:spPr/>
    </dgm:pt>
    <dgm:pt modelId="{2ED8B19D-33A0-41F5-9DAE-1A1DE38E9A29}" type="pres">
      <dgm:prSet presAssocID="{B0707332-3536-41A2-94F8-711E0AFDF175}" presName="pair" presStyleCnt="0"/>
      <dgm:spPr/>
    </dgm:pt>
    <dgm:pt modelId="{C640BE59-4D0F-44D6-8F71-3F190DE56E9E}" type="pres">
      <dgm:prSet presAssocID="{B0707332-3536-41A2-94F8-711E0AFDF175}" presName="spaceH" presStyleLbl="node1" presStyleIdx="0" presStyleCnt="0"/>
      <dgm:spPr/>
    </dgm:pt>
    <dgm:pt modelId="{94432D47-C6C0-4C0E-A7A0-AF58A42D4428}" type="pres">
      <dgm:prSet presAssocID="{B0707332-3536-41A2-94F8-711E0AFDF175}" presName="desPictures" presStyleLbl="alignImgPlace1" presStyleIdx="4" presStyleCnt="6"/>
      <dgm:spPr/>
    </dgm:pt>
    <dgm:pt modelId="{9AD2F814-5908-43B1-B01A-A0A3B5D1EE83}" type="pres">
      <dgm:prSet presAssocID="{B0707332-3536-41A2-94F8-711E0AFDF175}" presName="desTextWrapper" presStyleCnt="0"/>
      <dgm:spPr/>
    </dgm:pt>
    <dgm:pt modelId="{9DCA30D6-10EA-48E3-B194-88AF7D6EE20C}" type="pres">
      <dgm:prSet presAssocID="{B0707332-3536-41A2-94F8-711E0AFDF175}" presName="des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F15E6-C3D1-4D3F-83A3-B903A9F7EF74}" type="pres">
      <dgm:prSet presAssocID="{05352D11-6566-42D2-9450-60414563AD8F}" presName="spaceV" presStyleCnt="0"/>
      <dgm:spPr/>
    </dgm:pt>
    <dgm:pt modelId="{5E7CC147-E467-43CA-BC5F-88836C8EE4F9}" type="pres">
      <dgm:prSet presAssocID="{3EBC4295-2557-4217-9498-81ECE614B6D7}" presName="pair" presStyleCnt="0"/>
      <dgm:spPr/>
    </dgm:pt>
    <dgm:pt modelId="{2C0EF2A7-BB48-4A11-8998-F4F45E121122}" type="pres">
      <dgm:prSet presAssocID="{3EBC4295-2557-4217-9498-81ECE614B6D7}" presName="spaceH" presStyleLbl="node1" presStyleIdx="0" presStyleCnt="0"/>
      <dgm:spPr/>
    </dgm:pt>
    <dgm:pt modelId="{77373381-0F1E-4F35-9471-4CD80B8997E3}" type="pres">
      <dgm:prSet presAssocID="{3EBC4295-2557-4217-9498-81ECE614B6D7}" presName="desPictures" presStyleLbl="alignImgPlace1" presStyleIdx="5" presStyleCnt="6"/>
      <dgm:spPr/>
    </dgm:pt>
    <dgm:pt modelId="{45119CC4-A28B-4903-B4BF-A27F96FCB314}" type="pres">
      <dgm:prSet presAssocID="{3EBC4295-2557-4217-9498-81ECE614B6D7}" presName="desTextWrapper" presStyleCnt="0"/>
      <dgm:spPr/>
    </dgm:pt>
    <dgm:pt modelId="{97716AE9-13DA-4C9B-B0D6-F11624E9CAD7}" type="pres">
      <dgm:prSet presAssocID="{3EBC4295-2557-4217-9498-81ECE614B6D7}" presName="des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E0CD0-9F54-4FDE-A49D-426EB3EF52C5}" type="pres">
      <dgm:prSet presAssocID="{14FE9751-B50C-4D92-88FE-1F60A333737F}" presName="maxNode" presStyleCnt="0"/>
      <dgm:spPr/>
    </dgm:pt>
    <dgm:pt modelId="{6C7E293C-D92B-470E-A668-2DA8C33E9170}" type="pres">
      <dgm:prSet presAssocID="{14FE9751-B50C-4D92-88FE-1F60A333737F}" presName="Name33" presStyleCnt="0"/>
      <dgm:spPr/>
    </dgm:pt>
  </dgm:ptLst>
  <dgm:cxnLst>
    <dgm:cxn modelId="{34E66B4D-097E-4836-BDAC-2DC090F3C097}" srcId="{14FE9751-B50C-4D92-88FE-1F60A333737F}" destId="{535E5B0B-04A3-4F91-9D2B-6F79AADDD72A}" srcOrd="0" destOrd="0" parTransId="{0E485CA5-D2A0-45F8-9BD0-97A91C3B50A9}" sibTransId="{3D2A2F0B-9A74-4D9E-8DFF-AFEAC6774E29}"/>
    <dgm:cxn modelId="{A3CA8616-8EB3-4BDC-B364-572596CAAC79}" srcId="{14FE9751-B50C-4D92-88FE-1F60A333737F}" destId="{9C94B39E-3429-4756-9C30-86DE95A33726}" srcOrd="4" destOrd="0" parTransId="{4D0ECF9B-D269-4037-8519-147D43CD85BA}" sibTransId="{D84CFFD1-03EC-47DB-8AB3-667428BC73CA}"/>
    <dgm:cxn modelId="{7AD1F9D3-FF1B-4AA6-AF5F-0E50040921BB}" srcId="{14FE9751-B50C-4D92-88FE-1F60A333737F}" destId="{3EBC4295-2557-4217-9498-81ECE614B6D7}" srcOrd="6" destOrd="0" parTransId="{803E9248-DF8A-477C-9283-CE9F95293FB2}" sibTransId="{50A0BA9F-58BA-4D8F-83D8-3809FCA63943}"/>
    <dgm:cxn modelId="{23AF1263-6C4A-427C-9D79-4F5F3F592CA3}" type="presOf" srcId="{C199A8FB-8130-41C5-93B0-AE5F89927B10}" destId="{C09BC7CA-6274-45C6-9F20-B073C00F3E69}" srcOrd="0" destOrd="0" presId="urn:microsoft.com/office/officeart/2008/layout/AccentedPicture"/>
    <dgm:cxn modelId="{392F5DAB-20FF-4118-91BC-5D7242EAE1B2}" type="presOf" srcId="{8A710339-76EF-47A9-81B0-39EB9322D12C}" destId="{C16D5D46-A9DB-4867-8E3E-A721FA39EA96}" srcOrd="0" destOrd="0" presId="urn:microsoft.com/office/officeart/2008/layout/AccentedPicture"/>
    <dgm:cxn modelId="{5A7047A5-D02F-4647-87A5-C5EAC7EBB304}" type="presOf" srcId="{9C94B39E-3429-4756-9C30-86DE95A33726}" destId="{06408B14-05B2-4AC9-BB85-F3882FC59A66}" srcOrd="0" destOrd="0" presId="urn:microsoft.com/office/officeart/2008/layout/AccentedPicture"/>
    <dgm:cxn modelId="{7D8F75C5-E539-4BD1-BCF8-9FDA87EC681B}" type="presOf" srcId="{3D2A2F0B-9A74-4D9E-8DFF-AFEAC6774E29}" destId="{A77E6815-7A5E-4341-B327-07E81820D4D1}" srcOrd="0" destOrd="0" presId="urn:microsoft.com/office/officeart/2008/layout/AccentedPicture"/>
    <dgm:cxn modelId="{B49032AA-C19F-4B45-BFC7-67CCBB37B680}" type="presOf" srcId="{535E5B0B-04A3-4F91-9D2B-6F79AADDD72A}" destId="{49697410-E758-4BC1-8D00-E9F956D7ED32}" srcOrd="0" destOrd="0" presId="urn:microsoft.com/office/officeart/2008/layout/AccentedPicture"/>
    <dgm:cxn modelId="{D35D4A32-6CDB-4C58-9592-E657C152F3D9}" srcId="{14FE9751-B50C-4D92-88FE-1F60A333737F}" destId="{8A710339-76EF-47A9-81B0-39EB9322D12C}" srcOrd="1" destOrd="0" parTransId="{454A5C91-A75E-4AFC-8E38-0DC8AB3E05C1}" sibTransId="{7216FD49-0853-4300-9030-8FEDF9B0C4C5}"/>
    <dgm:cxn modelId="{2F4AEEE1-C0EC-4434-BE44-041FA00EBBF7}" type="presOf" srcId="{14FE9751-B50C-4D92-88FE-1F60A333737F}" destId="{B955E022-C178-4F4C-9E2A-78E6EF8316A8}" srcOrd="0" destOrd="0" presId="urn:microsoft.com/office/officeart/2008/layout/AccentedPicture"/>
    <dgm:cxn modelId="{8279E848-6F79-4257-B47A-0BFDC387CFAC}" srcId="{14FE9751-B50C-4D92-88FE-1F60A333737F}" destId="{C199A8FB-8130-41C5-93B0-AE5F89927B10}" srcOrd="2" destOrd="0" parTransId="{DFEE67EF-1C25-4399-AD85-D144BB7A852C}" sibTransId="{45457D59-B6E1-40F1-96A3-81E5489E3B71}"/>
    <dgm:cxn modelId="{8DAABDD7-AFC0-4D11-AB35-2BB4FA7C24D2}" type="presOf" srcId="{4E384789-4671-4F00-B46F-F505DBBF4F80}" destId="{5EA76BC1-D467-4A44-A5BC-6127904874C9}" srcOrd="0" destOrd="0" presId="urn:microsoft.com/office/officeart/2008/layout/AccentedPicture"/>
    <dgm:cxn modelId="{3642E7DA-55BB-4EF6-9E21-E840B2B43598}" type="presOf" srcId="{B0707332-3536-41A2-94F8-711E0AFDF175}" destId="{9DCA30D6-10EA-48E3-B194-88AF7D6EE20C}" srcOrd="0" destOrd="0" presId="urn:microsoft.com/office/officeart/2008/layout/AccentedPicture"/>
    <dgm:cxn modelId="{FAD76BC9-675E-4D7C-98AD-15D53929CA36}" srcId="{14FE9751-B50C-4D92-88FE-1F60A333737F}" destId="{4E384789-4671-4F00-B46F-F505DBBF4F80}" srcOrd="3" destOrd="0" parTransId="{A53A1BAF-C13F-48DE-B185-BFE413C3800F}" sibTransId="{79A8F253-49F3-4176-BFE6-2A74BAEA2FFE}"/>
    <dgm:cxn modelId="{2FD9D67E-F62D-428B-A1BC-C473FCD2A04A}" type="presOf" srcId="{3EBC4295-2557-4217-9498-81ECE614B6D7}" destId="{97716AE9-13DA-4C9B-B0D6-F11624E9CAD7}" srcOrd="0" destOrd="0" presId="urn:microsoft.com/office/officeart/2008/layout/AccentedPicture"/>
    <dgm:cxn modelId="{B0B11CC4-6173-425B-A330-5834F8775672}" srcId="{14FE9751-B50C-4D92-88FE-1F60A333737F}" destId="{B0707332-3536-41A2-94F8-711E0AFDF175}" srcOrd="5" destOrd="0" parTransId="{9E51729A-FBA0-47F8-A60C-7252055C55B4}" sibTransId="{05352D11-6566-42D2-9450-60414563AD8F}"/>
    <dgm:cxn modelId="{1CAD5ACC-AF9C-412F-A99B-65BB52AA89B8}" type="presParOf" srcId="{B955E022-C178-4F4C-9E2A-78E6EF8316A8}" destId="{A77E6815-7A5E-4341-B327-07E81820D4D1}" srcOrd="0" destOrd="0" presId="urn:microsoft.com/office/officeart/2008/layout/AccentedPicture"/>
    <dgm:cxn modelId="{49897365-D4CE-432B-800D-C92F216174CA}" type="presParOf" srcId="{B955E022-C178-4F4C-9E2A-78E6EF8316A8}" destId="{49697410-E758-4BC1-8D00-E9F956D7ED32}" srcOrd="1" destOrd="0" presId="urn:microsoft.com/office/officeart/2008/layout/AccentedPicture"/>
    <dgm:cxn modelId="{4CD42108-BE19-42C6-B430-1F3C353E5239}" type="presParOf" srcId="{B955E022-C178-4F4C-9E2A-78E6EF8316A8}" destId="{390560A0-5970-4EF5-9299-8544F19C4EEB}" srcOrd="2" destOrd="0" presId="urn:microsoft.com/office/officeart/2008/layout/AccentedPicture"/>
    <dgm:cxn modelId="{17630EDF-EC03-4287-B25A-B599500ED9EC}" type="presParOf" srcId="{390560A0-5970-4EF5-9299-8544F19C4EEB}" destId="{6B221A48-EC47-4115-A01B-6ECFE1D798F1}" srcOrd="0" destOrd="0" presId="urn:microsoft.com/office/officeart/2008/layout/AccentedPicture"/>
    <dgm:cxn modelId="{62FF8164-3A0C-464B-8F0B-B2DF626BF096}" type="presParOf" srcId="{6B221A48-EC47-4115-A01B-6ECFE1D798F1}" destId="{2224AD90-DBFE-4FA4-8DFC-16D05910AF36}" srcOrd="0" destOrd="0" presId="urn:microsoft.com/office/officeart/2008/layout/AccentedPicture"/>
    <dgm:cxn modelId="{B1417808-0B28-4FA5-BDE6-C83867FD1A38}" type="presParOf" srcId="{6B221A48-EC47-4115-A01B-6ECFE1D798F1}" destId="{38DAD09E-02ED-4C78-90BF-C0D2B114EF03}" srcOrd="1" destOrd="0" presId="urn:microsoft.com/office/officeart/2008/layout/AccentedPicture"/>
    <dgm:cxn modelId="{3C39EA8F-2C70-480E-B21B-9BDE4779EA80}" type="presParOf" srcId="{6B221A48-EC47-4115-A01B-6ECFE1D798F1}" destId="{0D1D7BE5-4CE7-4BAD-9E30-F6850814A0CB}" srcOrd="2" destOrd="0" presId="urn:microsoft.com/office/officeart/2008/layout/AccentedPicture"/>
    <dgm:cxn modelId="{BA02897C-0D1F-456A-A6BF-C9E4A35177C3}" type="presParOf" srcId="{0D1D7BE5-4CE7-4BAD-9E30-F6850814A0CB}" destId="{C16D5D46-A9DB-4867-8E3E-A721FA39EA96}" srcOrd="0" destOrd="0" presId="urn:microsoft.com/office/officeart/2008/layout/AccentedPicture"/>
    <dgm:cxn modelId="{EC6239E8-1CD1-4F8D-81B5-89FDA9F9BB44}" type="presParOf" srcId="{390560A0-5970-4EF5-9299-8544F19C4EEB}" destId="{FD71DB53-C321-49B8-9460-5342DA545BD5}" srcOrd="1" destOrd="0" presId="urn:microsoft.com/office/officeart/2008/layout/AccentedPicture"/>
    <dgm:cxn modelId="{F9DFAC48-4D6C-42EC-9794-0681E76C64D9}" type="presParOf" srcId="{390560A0-5970-4EF5-9299-8544F19C4EEB}" destId="{46657E0E-1133-4523-8E60-A275137BFDBB}" srcOrd="2" destOrd="0" presId="urn:microsoft.com/office/officeart/2008/layout/AccentedPicture"/>
    <dgm:cxn modelId="{7283705B-EAC4-4867-AA3D-689B08518539}" type="presParOf" srcId="{46657E0E-1133-4523-8E60-A275137BFDBB}" destId="{B551AE2F-6FA7-4B30-B954-01558144FC5C}" srcOrd="0" destOrd="0" presId="urn:microsoft.com/office/officeart/2008/layout/AccentedPicture"/>
    <dgm:cxn modelId="{2B067155-13E5-4356-9E17-EA47F36ACBFF}" type="presParOf" srcId="{46657E0E-1133-4523-8E60-A275137BFDBB}" destId="{AE5EC3D3-7A58-43A6-818B-370E56BB532A}" srcOrd="1" destOrd="0" presId="urn:microsoft.com/office/officeart/2008/layout/AccentedPicture"/>
    <dgm:cxn modelId="{D02DE16C-11E2-4F34-AFE8-8A044876322C}" type="presParOf" srcId="{46657E0E-1133-4523-8E60-A275137BFDBB}" destId="{5E709DBA-CC44-4887-9F69-7164CB19BBF6}" srcOrd="2" destOrd="0" presId="urn:microsoft.com/office/officeart/2008/layout/AccentedPicture"/>
    <dgm:cxn modelId="{DB908319-3FD6-4E89-91C0-2FC79BEFB792}" type="presParOf" srcId="{5E709DBA-CC44-4887-9F69-7164CB19BBF6}" destId="{C09BC7CA-6274-45C6-9F20-B073C00F3E69}" srcOrd="0" destOrd="0" presId="urn:microsoft.com/office/officeart/2008/layout/AccentedPicture"/>
    <dgm:cxn modelId="{82DE96CE-6271-40F4-9243-AD0888A48C94}" type="presParOf" srcId="{390560A0-5970-4EF5-9299-8544F19C4EEB}" destId="{E6F152DE-3096-41C0-9534-332DE6BCBA16}" srcOrd="3" destOrd="0" presId="urn:microsoft.com/office/officeart/2008/layout/AccentedPicture"/>
    <dgm:cxn modelId="{702CEA6A-0B98-443F-8704-F888BD965E97}" type="presParOf" srcId="{390560A0-5970-4EF5-9299-8544F19C4EEB}" destId="{9EEB1999-932D-4B92-A3D0-42A1F2080694}" srcOrd="4" destOrd="0" presId="urn:microsoft.com/office/officeart/2008/layout/AccentedPicture"/>
    <dgm:cxn modelId="{98A84705-14D2-468C-9CA2-A9133C7E965D}" type="presParOf" srcId="{9EEB1999-932D-4B92-A3D0-42A1F2080694}" destId="{93C17A44-8987-47A5-8500-D1BA5CAA0445}" srcOrd="0" destOrd="0" presId="urn:microsoft.com/office/officeart/2008/layout/AccentedPicture"/>
    <dgm:cxn modelId="{A46215BE-D590-48CE-8238-17B672896BE1}" type="presParOf" srcId="{9EEB1999-932D-4B92-A3D0-42A1F2080694}" destId="{B9498392-E12E-4054-95EF-DF1A3970044A}" srcOrd="1" destOrd="0" presId="urn:microsoft.com/office/officeart/2008/layout/AccentedPicture"/>
    <dgm:cxn modelId="{F5C4B52E-3264-4B95-A250-8687BFD36FD4}" type="presParOf" srcId="{9EEB1999-932D-4B92-A3D0-42A1F2080694}" destId="{108E0116-7AD0-45F2-A070-190A8725EB72}" srcOrd="2" destOrd="0" presId="urn:microsoft.com/office/officeart/2008/layout/AccentedPicture"/>
    <dgm:cxn modelId="{1443C60D-61CD-48F2-A7C9-63B0C62FD2F4}" type="presParOf" srcId="{108E0116-7AD0-45F2-A070-190A8725EB72}" destId="{5EA76BC1-D467-4A44-A5BC-6127904874C9}" srcOrd="0" destOrd="0" presId="urn:microsoft.com/office/officeart/2008/layout/AccentedPicture"/>
    <dgm:cxn modelId="{CF01C6F8-65AE-4113-9EC0-EA0F1B31A4B2}" type="presParOf" srcId="{390560A0-5970-4EF5-9299-8544F19C4EEB}" destId="{35865034-440C-47F0-8420-1B17FAD9AE49}" srcOrd="5" destOrd="0" presId="urn:microsoft.com/office/officeart/2008/layout/AccentedPicture"/>
    <dgm:cxn modelId="{B3E803D7-0103-425E-9CFB-25BA8C062319}" type="presParOf" srcId="{390560A0-5970-4EF5-9299-8544F19C4EEB}" destId="{6A69D9F7-6057-4DEB-8D1C-7FB0F8641463}" srcOrd="6" destOrd="0" presId="urn:microsoft.com/office/officeart/2008/layout/AccentedPicture"/>
    <dgm:cxn modelId="{0AA9FE99-4207-4FA0-9A32-F06221B7F71F}" type="presParOf" srcId="{6A69D9F7-6057-4DEB-8D1C-7FB0F8641463}" destId="{99D4E497-DB9D-4869-BA95-193D93E0F318}" srcOrd="0" destOrd="0" presId="urn:microsoft.com/office/officeart/2008/layout/AccentedPicture"/>
    <dgm:cxn modelId="{0D0F6FE1-6360-41AE-A294-558C15C960B0}" type="presParOf" srcId="{6A69D9F7-6057-4DEB-8D1C-7FB0F8641463}" destId="{C249EA08-5060-4297-AA16-18466B56F300}" srcOrd="1" destOrd="0" presId="urn:microsoft.com/office/officeart/2008/layout/AccentedPicture"/>
    <dgm:cxn modelId="{6EA23F42-56F8-4346-9A01-E1C14CF23C57}" type="presParOf" srcId="{6A69D9F7-6057-4DEB-8D1C-7FB0F8641463}" destId="{0D1A4C55-106A-45C6-827B-F8AC1A0D931D}" srcOrd="2" destOrd="0" presId="urn:microsoft.com/office/officeart/2008/layout/AccentedPicture"/>
    <dgm:cxn modelId="{07B29704-D4CA-4BA5-BE9D-7E82E966591D}" type="presParOf" srcId="{0D1A4C55-106A-45C6-827B-F8AC1A0D931D}" destId="{06408B14-05B2-4AC9-BB85-F3882FC59A66}" srcOrd="0" destOrd="0" presId="urn:microsoft.com/office/officeart/2008/layout/AccentedPicture"/>
    <dgm:cxn modelId="{131D376D-6718-4B6D-8411-FD24ED84A625}" type="presParOf" srcId="{390560A0-5970-4EF5-9299-8544F19C4EEB}" destId="{BFDD0AF6-CEF8-416F-AC9B-B3B7D9FDF252}" srcOrd="7" destOrd="0" presId="urn:microsoft.com/office/officeart/2008/layout/AccentedPicture"/>
    <dgm:cxn modelId="{9BAAE9F2-8BF7-4D8A-8EC4-A901C8DBA1D8}" type="presParOf" srcId="{390560A0-5970-4EF5-9299-8544F19C4EEB}" destId="{2ED8B19D-33A0-41F5-9DAE-1A1DE38E9A29}" srcOrd="8" destOrd="0" presId="urn:microsoft.com/office/officeart/2008/layout/AccentedPicture"/>
    <dgm:cxn modelId="{572B6859-6D32-4F58-AF5A-D692F92C69ED}" type="presParOf" srcId="{2ED8B19D-33A0-41F5-9DAE-1A1DE38E9A29}" destId="{C640BE59-4D0F-44D6-8F71-3F190DE56E9E}" srcOrd="0" destOrd="0" presId="urn:microsoft.com/office/officeart/2008/layout/AccentedPicture"/>
    <dgm:cxn modelId="{41C69978-7C55-4A0E-85F0-FFE931423EE0}" type="presParOf" srcId="{2ED8B19D-33A0-41F5-9DAE-1A1DE38E9A29}" destId="{94432D47-C6C0-4C0E-A7A0-AF58A42D4428}" srcOrd="1" destOrd="0" presId="urn:microsoft.com/office/officeart/2008/layout/AccentedPicture"/>
    <dgm:cxn modelId="{976D44B6-7039-4DDE-BC2D-F63FD478C603}" type="presParOf" srcId="{2ED8B19D-33A0-41F5-9DAE-1A1DE38E9A29}" destId="{9AD2F814-5908-43B1-B01A-A0A3B5D1EE83}" srcOrd="2" destOrd="0" presId="urn:microsoft.com/office/officeart/2008/layout/AccentedPicture"/>
    <dgm:cxn modelId="{09D5B5C6-276C-4E64-8DE1-DB2E6BC5A3F3}" type="presParOf" srcId="{9AD2F814-5908-43B1-B01A-A0A3B5D1EE83}" destId="{9DCA30D6-10EA-48E3-B194-88AF7D6EE20C}" srcOrd="0" destOrd="0" presId="urn:microsoft.com/office/officeart/2008/layout/AccentedPicture"/>
    <dgm:cxn modelId="{96C81D6B-418B-44DA-8136-A3C902A48D73}" type="presParOf" srcId="{390560A0-5970-4EF5-9299-8544F19C4EEB}" destId="{515F15E6-C3D1-4D3F-83A3-B903A9F7EF74}" srcOrd="9" destOrd="0" presId="urn:microsoft.com/office/officeart/2008/layout/AccentedPicture"/>
    <dgm:cxn modelId="{58173FE5-3DC4-48CD-93F4-FD7030012B8B}" type="presParOf" srcId="{390560A0-5970-4EF5-9299-8544F19C4EEB}" destId="{5E7CC147-E467-43CA-BC5F-88836C8EE4F9}" srcOrd="10" destOrd="0" presId="urn:microsoft.com/office/officeart/2008/layout/AccentedPicture"/>
    <dgm:cxn modelId="{F1519E66-0A25-4C8B-8E2F-18D70097DDB6}" type="presParOf" srcId="{5E7CC147-E467-43CA-BC5F-88836C8EE4F9}" destId="{2C0EF2A7-BB48-4A11-8998-F4F45E121122}" srcOrd="0" destOrd="0" presId="urn:microsoft.com/office/officeart/2008/layout/AccentedPicture"/>
    <dgm:cxn modelId="{12584829-60EB-4BA2-BDB9-3D25503B694A}" type="presParOf" srcId="{5E7CC147-E467-43CA-BC5F-88836C8EE4F9}" destId="{77373381-0F1E-4F35-9471-4CD80B8997E3}" srcOrd="1" destOrd="0" presId="urn:microsoft.com/office/officeart/2008/layout/AccentedPicture"/>
    <dgm:cxn modelId="{DA8E2C66-7BC4-4286-9DDD-EA8629AFDF5B}" type="presParOf" srcId="{5E7CC147-E467-43CA-BC5F-88836C8EE4F9}" destId="{45119CC4-A28B-4903-B4BF-A27F96FCB314}" srcOrd="2" destOrd="0" presId="urn:microsoft.com/office/officeart/2008/layout/AccentedPicture"/>
    <dgm:cxn modelId="{057AC7B7-9141-46B1-8405-01354CB5C92D}" type="presParOf" srcId="{45119CC4-A28B-4903-B4BF-A27F96FCB314}" destId="{97716AE9-13DA-4C9B-B0D6-F11624E9CAD7}" srcOrd="0" destOrd="0" presId="urn:microsoft.com/office/officeart/2008/layout/AccentedPicture"/>
    <dgm:cxn modelId="{6F9F3C49-CD3C-4F73-9C42-824974F42696}" type="presParOf" srcId="{B955E022-C178-4F4C-9E2A-78E6EF8316A8}" destId="{2ABE0CD0-9F54-4FDE-A49D-426EB3EF52C5}" srcOrd="3" destOrd="0" presId="urn:microsoft.com/office/officeart/2008/layout/AccentedPicture"/>
    <dgm:cxn modelId="{586FE967-CF4A-4DC2-8D3C-F0B434EA9BAE}" type="presParOf" srcId="{2ABE0CD0-9F54-4FDE-A49D-426EB3EF52C5}" destId="{6C7E293C-D92B-470E-A668-2DA8C33E9170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58C05A-BBD7-4952-8190-E6881792D934}" type="doc">
      <dgm:prSet loTypeId="urn:microsoft.com/office/officeart/2005/8/layout/bProcess3" loCatId="process" qsTypeId="urn:microsoft.com/office/officeart/2005/8/quickstyle/simple2" qsCatId="simple" csTypeId="urn:microsoft.com/office/officeart/2005/8/colors/accent1_2" csCatId="accent1" phldr="1"/>
      <dgm:spPr/>
    </dgm:pt>
    <dgm:pt modelId="{977F5782-486D-42B8-A7A3-9DAED23D4CF6}">
      <dgm:prSet phldrT="[Text]"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Deliverables missing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C9CC4BDA-8C90-4565-9EF8-AAD536073A28}" type="parTrans" cxnId="{A3AAABB8-0E36-4279-A1A2-8E53B63BDDDE}">
      <dgm:prSet/>
      <dgm:spPr/>
      <dgm:t>
        <a:bodyPr/>
        <a:lstStyle/>
        <a:p>
          <a:endParaRPr lang="en-US"/>
        </a:p>
      </dgm:t>
    </dgm:pt>
    <dgm:pt modelId="{21EBC4C5-83F9-4243-87EA-DD0F1AC945BE}" type="sibTrans" cxnId="{A3AAABB8-0E36-4279-A1A2-8E53B63BDDDE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CAA8BB14-B529-469E-BD0F-989DB9D34D7C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Additional data needed</a:t>
          </a:r>
        </a:p>
      </dgm:t>
    </dgm:pt>
    <dgm:pt modelId="{F95F019B-5C4E-4D9F-97AF-713B72568820}" type="parTrans" cxnId="{000B835E-07FA-47F3-9B48-832AFADCC3FB}">
      <dgm:prSet/>
      <dgm:spPr/>
      <dgm:t>
        <a:bodyPr/>
        <a:lstStyle/>
        <a:p>
          <a:endParaRPr lang="en-US"/>
        </a:p>
      </dgm:t>
    </dgm:pt>
    <dgm:pt modelId="{0382F46B-E69E-4B0D-AD11-6EDA2F5FBCDB}" type="sibTrans" cxnId="{000B835E-07FA-47F3-9B48-832AFADCC3FB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9091CA82-ED21-4613-97C9-762EF03F1F0D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Additional Time needed for final technical report</a:t>
          </a:r>
        </a:p>
      </dgm:t>
    </dgm:pt>
    <dgm:pt modelId="{4C8A1CB5-E06C-42A8-A930-ED1FF6E0F53A}" type="parTrans" cxnId="{99459838-F523-4AC8-984E-D9900A011EB3}">
      <dgm:prSet/>
      <dgm:spPr/>
      <dgm:t>
        <a:bodyPr/>
        <a:lstStyle/>
        <a:p>
          <a:endParaRPr lang="en-US"/>
        </a:p>
      </dgm:t>
    </dgm:pt>
    <dgm:pt modelId="{C66BC454-C7B3-47E2-818A-0B90A9CF34B5}" type="sibTrans" cxnId="{99459838-F523-4AC8-984E-D9900A011EB3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EA8B1176-A3B6-48E7-A107-50F84FAEBA7A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Subcontractor requesting additional time</a:t>
          </a:r>
        </a:p>
      </dgm:t>
    </dgm:pt>
    <dgm:pt modelId="{A44904BD-C107-43B5-B391-5A970CF9BF14}" type="parTrans" cxnId="{ACE5C5E6-B1D7-4181-BCA7-33C7D280A64F}">
      <dgm:prSet/>
      <dgm:spPr/>
      <dgm:t>
        <a:bodyPr/>
        <a:lstStyle/>
        <a:p>
          <a:endParaRPr lang="en-US"/>
        </a:p>
      </dgm:t>
    </dgm:pt>
    <dgm:pt modelId="{E7B9EBF4-0854-4947-A586-A66A41394D77}" type="sibTrans" cxnId="{ACE5C5E6-B1D7-4181-BCA7-33C7D280A64F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277B4E9E-94DD-46FC-9FE5-7EFDA206EF94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REQUEST/NOTIFY NO-COST EXTENSION</a:t>
          </a:r>
        </a:p>
      </dgm:t>
    </dgm:pt>
    <dgm:pt modelId="{A41E796C-683C-428E-8FB7-72C2907D881A}" type="parTrans" cxnId="{B905BDF0-9A68-4176-B640-A4DFFA8E625B}">
      <dgm:prSet/>
      <dgm:spPr/>
      <dgm:t>
        <a:bodyPr/>
        <a:lstStyle/>
        <a:p>
          <a:endParaRPr lang="en-US"/>
        </a:p>
      </dgm:t>
    </dgm:pt>
    <dgm:pt modelId="{D69C29C5-0EB1-4CC7-AE22-41B87FFA5F64}" type="sibTrans" cxnId="{B905BDF0-9A68-4176-B640-A4DFFA8E625B}">
      <dgm:prSet/>
      <dgm:spPr/>
      <dgm:t>
        <a:bodyPr/>
        <a:lstStyle/>
        <a:p>
          <a:endParaRPr lang="en-US"/>
        </a:p>
      </dgm:t>
    </dgm:pt>
    <dgm:pt modelId="{9CE58352-2416-4905-98EC-7B5F2247D6CF}" type="pres">
      <dgm:prSet presAssocID="{F858C05A-BBD7-4952-8190-E6881792D934}" presName="Name0" presStyleCnt="0">
        <dgm:presLayoutVars>
          <dgm:dir/>
          <dgm:resizeHandles val="exact"/>
        </dgm:presLayoutVars>
      </dgm:prSet>
      <dgm:spPr/>
    </dgm:pt>
    <dgm:pt modelId="{6B95E4FA-C4FC-4A4E-88F4-D41C8D5B6A4F}" type="pres">
      <dgm:prSet presAssocID="{977F5782-486D-42B8-A7A3-9DAED23D4CF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93C48-EE6F-4DDB-8AD4-4E98E457441B}" type="pres">
      <dgm:prSet presAssocID="{21EBC4C5-83F9-4243-87EA-DD0F1AC945B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F1865B62-D5C9-4550-BF59-65DDE63B77CA}" type="pres">
      <dgm:prSet presAssocID="{21EBC4C5-83F9-4243-87EA-DD0F1AC945BE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C6173FC3-1E2F-44FE-8087-7F0F85705349}" type="pres">
      <dgm:prSet presAssocID="{CAA8BB14-B529-469E-BD0F-989DB9D34D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DF03F-3CC8-4151-87A7-D6EC80D206B4}" type="pres">
      <dgm:prSet presAssocID="{0382F46B-E69E-4B0D-AD11-6EDA2F5FBCDB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272F04F-DE46-49E8-9555-1387B2C08EEB}" type="pres">
      <dgm:prSet presAssocID="{0382F46B-E69E-4B0D-AD11-6EDA2F5FBCDB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2123CB26-B046-4294-805C-31D584E5D114}" type="pres">
      <dgm:prSet presAssocID="{9091CA82-ED21-4613-97C9-762EF03F1F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DB4CE-0A9B-4D63-AB79-7CE91AECE803}" type="pres">
      <dgm:prSet presAssocID="{C66BC454-C7B3-47E2-818A-0B90A9CF34B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DC622F44-211A-44E3-A865-23FD6DCCFDFD}" type="pres">
      <dgm:prSet presAssocID="{C66BC454-C7B3-47E2-818A-0B90A9CF34B5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2B2BB307-DABB-4CD7-B86E-E437B1312A78}" type="pres">
      <dgm:prSet presAssocID="{EA8B1176-A3B6-48E7-A107-50F84FAEBA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6F7B9-BE75-478D-93B0-BC4FAF34E9BD}" type="pres">
      <dgm:prSet presAssocID="{E7B9EBF4-0854-4947-A586-A66A41394D77}" presName="sibTrans" presStyleLbl="sibTrans1D1" presStyleIdx="3" presStyleCnt="4"/>
      <dgm:spPr/>
      <dgm:t>
        <a:bodyPr/>
        <a:lstStyle/>
        <a:p>
          <a:endParaRPr lang="en-US"/>
        </a:p>
      </dgm:t>
    </dgm:pt>
    <dgm:pt modelId="{7CFA3722-E31F-4106-A6B1-08D04B96C6F7}" type="pres">
      <dgm:prSet presAssocID="{E7B9EBF4-0854-4947-A586-A66A41394D77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E78D8937-0B8B-4C29-A3C6-4EDF913E693F}" type="pres">
      <dgm:prSet presAssocID="{277B4E9E-94DD-46FC-9FE5-7EFDA206EF94}" presName="node" presStyleLbl="node1" presStyleIdx="4" presStyleCnt="5" custScaleX="223000" custLinFactNeighborY="-16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89A1C-0B6A-43A2-85A0-6FDBC5E8D959}" type="presOf" srcId="{EA8B1176-A3B6-48E7-A107-50F84FAEBA7A}" destId="{2B2BB307-DABB-4CD7-B86E-E437B1312A78}" srcOrd="0" destOrd="0" presId="urn:microsoft.com/office/officeart/2005/8/layout/bProcess3"/>
    <dgm:cxn modelId="{000B835E-07FA-47F3-9B48-832AFADCC3FB}" srcId="{F858C05A-BBD7-4952-8190-E6881792D934}" destId="{CAA8BB14-B529-469E-BD0F-989DB9D34D7C}" srcOrd="1" destOrd="0" parTransId="{F95F019B-5C4E-4D9F-97AF-713B72568820}" sibTransId="{0382F46B-E69E-4B0D-AD11-6EDA2F5FBCDB}"/>
    <dgm:cxn modelId="{48BF52C5-8B82-4201-A88E-6A0E1D39DAAB}" type="presOf" srcId="{977F5782-486D-42B8-A7A3-9DAED23D4CF6}" destId="{6B95E4FA-C4FC-4A4E-88F4-D41C8D5B6A4F}" srcOrd="0" destOrd="0" presId="urn:microsoft.com/office/officeart/2005/8/layout/bProcess3"/>
    <dgm:cxn modelId="{99459838-F523-4AC8-984E-D9900A011EB3}" srcId="{F858C05A-BBD7-4952-8190-E6881792D934}" destId="{9091CA82-ED21-4613-97C9-762EF03F1F0D}" srcOrd="2" destOrd="0" parTransId="{4C8A1CB5-E06C-42A8-A930-ED1FF6E0F53A}" sibTransId="{C66BC454-C7B3-47E2-818A-0B90A9CF34B5}"/>
    <dgm:cxn modelId="{21FB216D-1A7D-4175-927B-C065ADE6A713}" type="presOf" srcId="{9091CA82-ED21-4613-97C9-762EF03F1F0D}" destId="{2123CB26-B046-4294-805C-31D584E5D114}" srcOrd="0" destOrd="0" presId="urn:microsoft.com/office/officeart/2005/8/layout/bProcess3"/>
    <dgm:cxn modelId="{5D9FA741-BD41-4F55-AAB4-575F35DCCD83}" type="presOf" srcId="{0382F46B-E69E-4B0D-AD11-6EDA2F5FBCDB}" destId="{6CFDF03F-3CC8-4151-87A7-D6EC80D206B4}" srcOrd="0" destOrd="0" presId="urn:microsoft.com/office/officeart/2005/8/layout/bProcess3"/>
    <dgm:cxn modelId="{388EF77F-47D4-4153-8DB2-A867A909C1F2}" type="presOf" srcId="{277B4E9E-94DD-46FC-9FE5-7EFDA206EF94}" destId="{E78D8937-0B8B-4C29-A3C6-4EDF913E693F}" srcOrd="0" destOrd="0" presId="urn:microsoft.com/office/officeart/2005/8/layout/bProcess3"/>
    <dgm:cxn modelId="{72B86A8E-014A-4928-AD75-982C7A9CF504}" type="presOf" srcId="{21EBC4C5-83F9-4243-87EA-DD0F1AC945BE}" destId="{23F93C48-EE6F-4DDB-8AD4-4E98E457441B}" srcOrd="0" destOrd="0" presId="urn:microsoft.com/office/officeart/2005/8/layout/bProcess3"/>
    <dgm:cxn modelId="{54EC98AF-613F-4580-B3AA-F1B6B780DC0E}" type="presOf" srcId="{E7B9EBF4-0854-4947-A586-A66A41394D77}" destId="{42E6F7B9-BE75-478D-93B0-BC4FAF34E9BD}" srcOrd="0" destOrd="0" presId="urn:microsoft.com/office/officeart/2005/8/layout/bProcess3"/>
    <dgm:cxn modelId="{CBFFC81F-60CA-41DD-9FBA-00D24D8E0C4F}" type="presOf" srcId="{E7B9EBF4-0854-4947-A586-A66A41394D77}" destId="{7CFA3722-E31F-4106-A6B1-08D04B96C6F7}" srcOrd="1" destOrd="0" presId="urn:microsoft.com/office/officeart/2005/8/layout/bProcess3"/>
    <dgm:cxn modelId="{ACE5C5E6-B1D7-4181-BCA7-33C7D280A64F}" srcId="{F858C05A-BBD7-4952-8190-E6881792D934}" destId="{EA8B1176-A3B6-48E7-A107-50F84FAEBA7A}" srcOrd="3" destOrd="0" parTransId="{A44904BD-C107-43B5-B391-5A970CF9BF14}" sibTransId="{E7B9EBF4-0854-4947-A586-A66A41394D77}"/>
    <dgm:cxn modelId="{AFCEE81D-8F3F-4FB8-9284-C3E65079B4BF}" type="presOf" srcId="{21EBC4C5-83F9-4243-87EA-DD0F1AC945BE}" destId="{F1865B62-D5C9-4550-BF59-65DDE63B77CA}" srcOrd="1" destOrd="0" presId="urn:microsoft.com/office/officeart/2005/8/layout/bProcess3"/>
    <dgm:cxn modelId="{EF8623DD-DDD7-41CF-BCC1-0C7349FE7CF9}" type="presOf" srcId="{F858C05A-BBD7-4952-8190-E6881792D934}" destId="{9CE58352-2416-4905-98EC-7B5F2247D6CF}" srcOrd="0" destOrd="0" presId="urn:microsoft.com/office/officeart/2005/8/layout/bProcess3"/>
    <dgm:cxn modelId="{F9113CB0-B01A-410B-8C63-E6D82DB119C4}" type="presOf" srcId="{CAA8BB14-B529-469E-BD0F-989DB9D34D7C}" destId="{C6173FC3-1E2F-44FE-8087-7F0F85705349}" srcOrd="0" destOrd="0" presId="urn:microsoft.com/office/officeart/2005/8/layout/bProcess3"/>
    <dgm:cxn modelId="{A8848FDF-F5E4-4DB8-8AEB-51DCC454E85E}" type="presOf" srcId="{C66BC454-C7B3-47E2-818A-0B90A9CF34B5}" destId="{DC622F44-211A-44E3-A865-23FD6DCCFDFD}" srcOrd="1" destOrd="0" presId="urn:microsoft.com/office/officeart/2005/8/layout/bProcess3"/>
    <dgm:cxn modelId="{9C626538-BF28-4441-AA21-58670ECA209D}" type="presOf" srcId="{0382F46B-E69E-4B0D-AD11-6EDA2F5FBCDB}" destId="{D272F04F-DE46-49E8-9555-1387B2C08EEB}" srcOrd="1" destOrd="0" presId="urn:microsoft.com/office/officeart/2005/8/layout/bProcess3"/>
    <dgm:cxn modelId="{373FEFE1-E470-4063-8129-58082EDEDF70}" type="presOf" srcId="{C66BC454-C7B3-47E2-818A-0B90A9CF34B5}" destId="{30ADB4CE-0A9B-4D63-AB79-7CE91AECE803}" srcOrd="0" destOrd="0" presId="urn:microsoft.com/office/officeart/2005/8/layout/bProcess3"/>
    <dgm:cxn modelId="{A3AAABB8-0E36-4279-A1A2-8E53B63BDDDE}" srcId="{F858C05A-BBD7-4952-8190-E6881792D934}" destId="{977F5782-486D-42B8-A7A3-9DAED23D4CF6}" srcOrd="0" destOrd="0" parTransId="{C9CC4BDA-8C90-4565-9EF8-AAD536073A28}" sibTransId="{21EBC4C5-83F9-4243-87EA-DD0F1AC945BE}"/>
    <dgm:cxn modelId="{B905BDF0-9A68-4176-B640-A4DFFA8E625B}" srcId="{F858C05A-BBD7-4952-8190-E6881792D934}" destId="{277B4E9E-94DD-46FC-9FE5-7EFDA206EF94}" srcOrd="4" destOrd="0" parTransId="{A41E796C-683C-428E-8FB7-72C2907D881A}" sibTransId="{D69C29C5-0EB1-4CC7-AE22-41B87FFA5F64}"/>
    <dgm:cxn modelId="{EBFC8255-9E08-41C4-BAD3-AD098CB6591F}" type="presParOf" srcId="{9CE58352-2416-4905-98EC-7B5F2247D6CF}" destId="{6B95E4FA-C4FC-4A4E-88F4-D41C8D5B6A4F}" srcOrd="0" destOrd="0" presId="urn:microsoft.com/office/officeart/2005/8/layout/bProcess3"/>
    <dgm:cxn modelId="{D0D6C981-496A-4DAA-8D12-BD83305E623E}" type="presParOf" srcId="{9CE58352-2416-4905-98EC-7B5F2247D6CF}" destId="{23F93C48-EE6F-4DDB-8AD4-4E98E457441B}" srcOrd="1" destOrd="0" presId="urn:microsoft.com/office/officeart/2005/8/layout/bProcess3"/>
    <dgm:cxn modelId="{D123EECC-5C89-465A-8F4E-C06D9BE1679A}" type="presParOf" srcId="{23F93C48-EE6F-4DDB-8AD4-4E98E457441B}" destId="{F1865B62-D5C9-4550-BF59-65DDE63B77CA}" srcOrd="0" destOrd="0" presId="urn:microsoft.com/office/officeart/2005/8/layout/bProcess3"/>
    <dgm:cxn modelId="{1B1529C4-1950-41A8-9B2E-E0A26EFBFD00}" type="presParOf" srcId="{9CE58352-2416-4905-98EC-7B5F2247D6CF}" destId="{C6173FC3-1E2F-44FE-8087-7F0F85705349}" srcOrd="2" destOrd="0" presId="urn:microsoft.com/office/officeart/2005/8/layout/bProcess3"/>
    <dgm:cxn modelId="{365ABD0F-A6B0-416C-B5A6-D003988E029C}" type="presParOf" srcId="{9CE58352-2416-4905-98EC-7B5F2247D6CF}" destId="{6CFDF03F-3CC8-4151-87A7-D6EC80D206B4}" srcOrd="3" destOrd="0" presId="urn:microsoft.com/office/officeart/2005/8/layout/bProcess3"/>
    <dgm:cxn modelId="{430E9B96-B0F2-4BD7-A5FB-9BB8E24AD9E9}" type="presParOf" srcId="{6CFDF03F-3CC8-4151-87A7-D6EC80D206B4}" destId="{D272F04F-DE46-49E8-9555-1387B2C08EEB}" srcOrd="0" destOrd="0" presId="urn:microsoft.com/office/officeart/2005/8/layout/bProcess3"/>
    <dgm:cxn modelId="{B4090D40-2BE1-41C7-99A2-5A684CDCED58}" type="presParOf" srcId="{9CE58352-2416-4905-98EC-7B5F2247D6CF}" destId="{2123CB26-B046-4294-805C-31D584E5D114}" srcOrd="4" destOrd="0" presId="urn:microsoft.com/office/officeart/2005/8/layout/bProcess3"/>
    <dgm:cxn modelId="{3CFACE3F-C661-4A28-BCED-CFDA6C8D4E53}" type="presParOf" srcId="{9CE58352-2416-4905-98EC-7B5F2247D6CF}" destId="{30ADB4CE-0A9B-4D63-AB79-7CE91AECE803}" srcOrd="5" destOrd="0" presId="urn:microsoft.com/office/officeart/2005/8/layout/bProcess3"/>
    <dgm:cxn modelId="{81062F39-004C-4255-AFA2-520B3926A30C}" type="presParOf" srcId="{30ADB4CE-0A9B-4D63-AB79-7CE91AECE803}" destId="{DC622F44-211A-44E3-A865-23FD6DCCFDFD}" srcOrd="0" destOrd="0" presId="urn:microsoft.com/office/officeart/2005/8/layout/bProcess3"/>
    <dgm:cxn modelId="{89605D1C-53F4-4683-A473-E7580F640E23}" type="presParOf" srcId="{9CE58352-2416-4905-98EC-7B5F2247D6CF}" destId="{2B2BB307-DABB-4CD7-B86E-E437B1312A78}" srcOrd="6" destOrd="0" presId="urn:microsoft.com/office/officeart/2005/8/layout/bProcess3"/>
    <dgm:cxn modelId="{E3C41E5B-FF73-4160-A8B1-E125DC8CAC13}" type="presParOf" srcId="{9CE58352-2416-4905-98EC-7B5F2247D6CF}" destId="{42E6F7B9-BE75-478D-93B0-BC4FAF34E9BD}" srcOrd="7" destOrd="0" presId="urn:microsoft.com/office/officeart/2005/8/layout/bProcess3"/>
    <dgm:cxn modelId="{424C8727-37C8-4AC1-8460-C00D0464D696}" type="presParOf" srcId="{42E6F7B9-BE75-478D-93B0-BC4FAF34E9BD}" destId="{7CFA3722-E31F-4106-A6B1-08D04B96C6F7}" srcOrd="0" destOrd="0" presId="urn:microsoft.com/office/officeart/2005/8/layout/bProcess3"/>
    <dgm:cxn modelId="{3E953FB1-BEDA-4CCC-BE85-E22335E24433}" type="presParOf" srcId="{9CE58352-2416-4905-98EC-7B5F2247D6CF}" destId="{E78D8937-0B8B-4C29-A3C6-4EDF913E693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58C05A-BBD7-4952-8190-E6881792D934}" type="doc">
      <dgm:prSet loTypeId="urn:microsoft.com/office/officeart/2005/8/layout/bProcess3" loCatId="process" qsTypeId="urn:microsoft.com/office/officeart/2005/8/quickstyle/simple2" qsCatId="simple" csTypeId="urn:microsoft.com/office/officeart/2005/8/colors/accent1_2" csCatId="accent1" phldr="1"/>
      <dgm:spPr/>
    </dgm:pt>
    <dgm:pt modelId="{977F5782-486D-42B8-A7A3-9DAED23D4CF6}">
      <dgm:prSet phldrT="[Text]"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Deliverables complete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C9CC4BDA-8C90-4565-9EF8-AAD536073A28}" type="parTrans" cxnId="{A3AAABB8-0E36-4279-A1A2-8E53B63BDDDE}">
      <dgm:prSet/>
      <dgm:spPr/>
      <dgm:t>
        <a:bodyPr/>
        <a:lstStyle/>
        <a:p>
          <a:endParaRPr lang="en-US"/>
        </a:p>
      </dgm:t>
    </dgm:pt>
    <dgm:pt modelId="{21EBC4C5-83F9-4243-87EA-DD0F1AC945BE}" type="sibTrans" cxnId="{A3AAABB8-0E36-4279-A1A2-8E53B63BDDDE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CAA8BB14-B529-469E-BD0F-989DB9D34D7C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Subcontractor’s work is complete</a:t>
          </a:r>
        </a:p>
      </dgm:t>
    </dgm:pt>
    <dgm:pt modelId="{F95F019B-5C4E-4D9F-97AF-713B72568820}" type="parTrans" cxnId="{000B835E-07FA-47F3-9B48-832AFADCC3FB}">
      <dgm:prSet/>
      <dgm:spPr/>
      <dgm:t>
        <a:bodyPr/>
        <a:lstStyle/>
        <a:p>
          <a:endParaRPr lang="en-US"/>
        </a:p>
      </dgm:t>
    </dgm:pt>
    <dgm:pt modelId="{0382F46B-E69E-4B0D-AD11-6EDA2F5FBCDB}" type="sibTrans" cxnId="{000B835E-07FA-47F3-9B48-832AFADCC3FB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9091CA82-ED21-4613-97C9-762EF03F1F0D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Final technical report in process for completion</a:t>
          </a:r>
        </a:p>
      </dgm:t>
    </dgm:pt>
    <dgm:pt modelId="{4C8A1CB5-E06C-42A8-A930-ED1FF6E0F53A}" type="parTrans" cxnId="{99459838-F523-4AC8-984E-D9900A011EB3}">
      <dgm:prSet/>
      <dgm:spPr/>
      <dgm:t>
        <a:bodyPr/>
        <a:lstStyle/>
        <a:p>
          <a:endParaRPr lang="en-US"/>
        </a:p>
      </dgm:t>
    </dgm:pt>
    <dgm:pt modelId="{C66BC454-C7B3-47E2-818A-0B90A9CF34B5}" type="sibTrans" cxnId="{99459838-F523-4AC8-984E-D9900A011EB3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EA8B1176-A3B6-48E7-A107-50F84FAEBA7A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Balance Remains</a:t>
          </a:r>
        </a:p>
      </dgm:t>
    </dgm:pt>
    <dgm:pt modelId="{A44904BD-C107-43B5-B391-5A970CF9BF14}" type="parTrans" cxnId="{ACE5C5E6-B1D7-4181-BCA7-33C7D280A64F}">
      <dgm:prSet/>
      <dgm:spPr/>
      <dgm:t>
        <a:bodyPr/>
        <a:lstStyle/>
        <a:p>
          <a:endParaRPr lang="en-US"/>
        </a:p>
      </dgm:t>
    </dgm:pt>
    <dgm:pt modelId="{E7B9EBF4-0854-4947-A586-A66A41394D77}" type="sibTrans" cxnId="{ACE5C5E6-B1D7-4181-BCA7-33C7D280A64F}">
      <dgm:prSet/>
      <dgm:spPr>
        <a:ln w="15875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277B4E9E-94DD-46FC-9FE5-7EFDA206EF94}">
      <dgm:prSet/>
      <dgm:spPr/>
      <dgm:t>
        <a:bodyPr/>
        <a:lstStyle/>
        <a:p>
          <a:r>
            <a:rPr lang="en-US" b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rPr>
            <a:t>PROCEED TO CLOSEOUT</a:t>
          </a:r>
        </a:p>
      </dgm:t>
    </dgm:pt>
    <dgm:pt modelId="{A41E796C-683C-428E-8FB7-72C2907D881A}" type="parTrans" cxnId="{B905BDF0-9A68-4176-B640-A4DFFA8E625B}">
      <dgm:prSet/>
      <dgm:spPr/>
      <dgm:t>
        <a:bodyPr/>
        <a:lstStyle/>
        <a:p>
          <a:endParaRPr lang="en-US"/>
        </a:p>
      </dgm:t>
    </dgm:pt>
    <dgm:pt modelId="{D69C29C5-0EB1-4CC7-AE22-41B87FFA5F64}" type="sibTrans" cxnId="{B905BDF0-9A68-4176-B640-A4DFFA8E625B}">
      <dgm:prSet/>
      <dgm:spPr/>
      <dgm:t>
        <a:bodyPr/>
        <a:lstStyle/>
        <a:p>
          <a:endParaRPr lang="en-US"/>
        </a:p>
      </dgm:t>
    </dgm:pt>
    <dgm:pt modelId="{9CE58352-2416-4905-98EC-7B5F2247D6CF}" type="pres">
      <dgm:prSet presAssocID="{F858C05A-BBD7-4952-8190-E6881792D934}" presName="Name0" presStyleCnt="0">
        <dgm:presLayoutVars>
          <dgm:dir/>
          <dgm:resizeHandles val="exact"/>
        </dgm:presLayoutVars>
      </dgm:prSet>
      <dgm:spPr/>
    </dgm:pt>
    <dgm:pt modelId="{6B95E4FA-C4FC-4A4E-88F4-D41C8D5B6A4F}" type="pres">
      <dgm:prSet presAssocID="{977F5782-486D-42B8-A7A3-9DAED23D4CF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93C48-EE6F-4DDB-8AD4-4E98E457441B}" type="pres">
      <dgm:prSet presAssocID="{21EBC4C5-83F9-4243-87EA-DD0F1AC945B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F1865B62-D5C9-4550-BF59-65DDE63B77CA}" type="pres">
      <dgm:prSet presAssocID="{21EBC4C5-83F9-4243-87EA-DD0F1AC945BE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C6173FC3-1E2F-44FE-8087-7F0F85705349}" type="pres">
      <dgm:prSet presAssocID="{CAA8BB14-B529-469E-BD0F-989DB9D34D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DF03F-3CC8-4151-87A7-D6EC80D206B4}" type="pres">
      <dgm:prSet presAssocID="{0382F46B-E69E-4B0D-AD11-6EDA2F5FBCDB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272F04F-DE46-49E8-9555-1387B2C08EEB}" type="pres">
      <dgm:prSet presAssocID="{0382F46B-E69E-4B0D-AD11-6EDA2F5FBCDB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2123CB26-B046-4294-805C-31D584E5D114}" type="pres">
      <dgm:prSet presAssocID="{9091CA82-ED21-4613-97C9-762EF03F1F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DB4CE-0A9B-4D63-AB79-7CE91AECE803}" type="pres">
      <dgm:prSet presAssocID="{C66BC454-C7B3-47E2-818A-0B90A9CF34B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DC622F44-211A-44E3-A865-23FD6DCCFDFD}" type="pres">
      <dgm:prSet presAssocID="{C66BC454-C7B3-47E2-818A-0B90A9CF34B5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2B2BB307-DABB-4CD7-B86E-E437B1312A78}" type="pres">
      <dgm:prSet presAssocID="{EA8B1176-A3B6-48E7-A107-50F84FAEBA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6F7B9-BE75-478D-93B0-BC4FAF34E9BD}" type="pres">
      <dgm:prSet presAssocID="{E7B9EBF4-0854-4947-A586-A66A41394D77}" presName="sibTrans" presStyleLbl="sibTrans1D1" presStyleIdx="3" presStyleCnt="4"/>
      <dgm:spPr/>
      <dgm:t>
        <a:bodyPr/>
        <a:lstStyle/>
        <a:p>
          <a:endParaRPr lang="en-US"/>
        </a:p>
      </dgm:t>
    </dgm:pt>
    <dgm:pt modelId="{7CFA3722-E31F-4106-A6B1-08D04B96C6F7}" type="pres">
      <dgm:prSet presAssocID="{E7B9EBF4-0854-4947-A586-A66A41394D77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E78D8937-0B8B-4C29-A3C6-4EDF913E693F}" type="pres">
      <dgm:prSet presAssocID="{277B4E9E-94DD-46FC-9FE5-7EFDA206EF94}" presName="node" presStyleLbl="node1" presStyleIdx="4" presStyleCnt="5" custScaleX="223000" custLinFactNeighborY="-16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A654AB-F17B-43A5-BF3F-579100BBAFB2}" type="presOf" srcId="{21EBC4C5-83F9-4243-87EA-DD0F1AC945BE}" destId="{F1865B62-D5C9-4550-BF59-65DDE63B77CA}" srcOrd="1" destOrd="0" presId="urn:microsoft.com/office/officeart/2005/8/layout/bProcess3"/>
    <dgm:cxn modelId="{7ECEB144-D52A-47B9-AF39-9C2444BF6776}" type="presOf" srcId="{E7B9EBF4-0854-4947-A586-A66A41394D77}" destId="{42E6F7B9-BE75-478D-93B0-BC4FAF34E9BD}" srcOrd="0" destOrd="0" presId="urn:microsoft.com/office/officeart/2005/8/layout/bProcess3"/>
    <dgm:cxn modelId="{000B835E-07FA-47F3-9B48-832AFADCC3FB}" srcId="{F858C05A-BBD7-4952-8190-E6881792D934}" destId="{CAA8BB14-B529-469E-BD0F-989DB9D34D7C}" srcOrd="1" destOrd="0" parTransId="{F95F019B-5C4E-4D9F-97AF-713B72568820}" sibTransId="{0382F46B-E69E-4B0D-AD11-6EDA2F5FBCDB}"/>
    <dgm:cxn modelId="{19335F6B-5009-43DC-AFA4-393315383735}" type="presOf" srcId="{9091CA82-ED21-4613-97C9-762EF03F1F0D}" destId="{2123CB26-B046-4294-805C-31D584E5D114}" srcOrd="0" destOrd="0" presId="urn:microsoft.com/office/officeart/2005/8/layout/bProcess3"/>
    <dgm:cxn modelId="{99459838-F523-4AC8-984E-D9900A011EB3}" srcId="{F858C05A-BBD7-4952-8190-E6881792D934}" destId="{9091CA82-ED21-4613-97C9-762EF03F1F0D}" srcOrd="2" destOrd="0" parTransId="{4C8A1CB5-E06C-42A8-A930-ED1FF6E0F53A}" sibTransId="{C66BC454-C7B3-47E2-818A-0B90A9CF34B5}"/>
    <dgm:cxn modelId="{987449B3-E790-4698-A93B-C2312C115F23}" type="presOf" srcId="{F858C05A-BBD7-4952-8190-E6881792D934}" destId="{9CE58352-2416-4905-98EC-7B5F2247D6CF}" srcOrd="0" destOrd="0" presId="urn:microsoft.com/office/officeart/2005/8/layout/bProcess3"/>
    <dgm:cxn modelId="{A623BD79-BA75-4F3C-AE8E-729DE72E2F5C}" type="presOf" srcId="{21EBC4C5-83F9-4243-87EA-DD0F1AC945BE}" destId="{23F93C48-EE6F-4DDB-8AD4-4E98E457441B}" srcOrd="0" destOrd="0" presId="urn:microsoft.com/office/officeart/2005/8/layout/bProcess3"/>
    <dgm:cxn modelId="{527340AB-D47F-4F07-8206-C98CE0027E80}" type="presOf" srcId="{EA8B1176-A3B6-48E7-A107-50F84FAEBA7A}" destId="{2B2BB307-DABB-4CD7-B86E-E437B1312A78}" srcOrd="0" destOrd="0" presId="urn:microsoft.com/office/officeart/2005/8/layout/bProcess3"/>
    <dgm:cxn modelId="{ACE5C5E6-B1D7-4181-BCA7-33C7D280A64F}" srcId="{F858C05A-BBD7-4952-8190-E6881792D934}" destId="{EA8B1176-A3B6-48E7-A107-50F84FAEBA7A}" srcOrd="3" destOrd="0" parTransId="{A44904BD-C107-43B5-B391-5A970CF9BF14}" sibTransId="{E7B9EBF4-0854-4947-A586-A66A41394D77}"/>
    <dgm:cxn modelId="{AB1221B4-2137-4EC6-B5CD-E7A7A3F5498C}" type="presOf" srcId="{277B4E9E-94DD-46FC-9FE5-7EFDA206EF94}" destId="{E78D8937-0B8B-4C29-A3C6-4EDF913E693F}" srcOrd="0" destOrd="0" presId="urn:microsoft.com/office/officeart/2005/8/layout/bProcess3"/>
    <dgm:cxn modelId="{3DE654E9-526A-42B7-86AC-C7D9E58CB8DB}" type="presOf" srcId="{977F5782-486D-42B8-A7A3-9DAED23D4CF6}" destId="{6B95E4FA-C4FC-4A4E-88F4-D41C8D5B6A4F}" srcOrd="0" destOrd="0" presId="urn:microsoft.com/office/officeart/2005/8/layout/bProcess3"/>
    <dgm:cxn modelId="{D4116A12-2B52-4570-8081-F228211E6231}" type="presOf" srcId="{C66BC454-C7B3-47E2-818A-0B90A9CF34B5}" destId="{30ADB4CE-0A9B-4D63-AB79-7CE91AECE803}" srcOrd="0" destOrd="0" presId="urn:microsoft.com/office/officeart/2005/8/layout/bProcess3"/>
    <dgm:cxn modelId="{7B3CEE2D-0D02-4B09-B68E-16555E84317E}" type="presOf" srcId="{CAA8BB14-B529-469E-BD0F-989DB9D34D7C}" destId="{C6173FC3-1E2F-44FE-8087-7F0F85705349}" srcOrd="0" destOrd="0" presId="urn:microsoft.com/office/officeart/2005/8/layout/bProcess3"/>
    <dgm:cxn modelId="{B8AC5B87-3942-44A8-B9D7-3C3096A0BCD4}" type="presOf" srcId="{0382F46B-E69E-4B0D-AD11-6EDA2F5FBCDB}" destId="{D272F04F-DE46-49E8-9555-1387B2C08EEB}" srcOrd="1" destOrd="0" presId="urn:microsoft.com/office/officeart/2005/8/layout/bProcess3"/>
    <dgm:cxn modelId="{496D008A-888B-4E53-8435-455ED61F69AB}" type="presOf" srcId="{0382F46B-E69E-4B0D-AD11-6EDA2F5FBCDB}" destId="{6CFDF03F-3CC8-4151-87A7-D6EC80D206B4}" srcOrd="0" destOrd="0" presId="urn:microsoft.com/office/officeart/2005/8/layout/bProcess3"/>
    <dgm:cxn modelId="{A3AAABB8-0E36-4279-A1A2-8E53B63BDDDE}" srcId="{F858C05A-BBD7-4952-8190-E6881792D934}" destId="{977F5782-486D-42B8-A7A3-9DAED23D4CF6}" srcOrd="0" destOrd="0" parTransId="{C9CC4BDA-8C90-4565-9EF8-AAD536073A28}" sibTransId="{21EBC4C5-83F9-4243-87EA-DD0F1AC945BE}"/>
    <dgm:cxn modelId="{B905BDF0-9A68-4176-B640-A4DFFA8E625B}" srcId="{F858C05A-BBD7-4952-8190-E6881792D934}" destId="{277B4E9E-94DD-46FC-9FE5-7EFDA206EF94}" srcOrd="4" destOrd="0" parTransId="{A41E796C-683C-428E-8FB7-72C2907D881A}" sibTransId="{D69C29C5-0EB1-4CC7-AE22-41B87FFA5F64}"/>
    <dgm:cxn modelId="{4A775AFA-F96A-4A72-8AD9-11CE3627883D}" type="presOf" srcId="{C66BC454-C7B3-47E2-818A-0B90A9CF34B5}" destId="{DC622F44-211A-44E3-A865-23FD6DCCFDFD}" srcOrd="1" destOrd="0" presId="urn:microsoft.com/office/officeart/2005/8/layout/bProcess3"/>
    <dgm:cxn modelId="{CFC63413-AE82-41BD-84F8-0816F1BCECBB}" type="presOf" srcId="{E7B9EBF4-0854-4947-A586-A66A41394D77}" destId="{7CFA3722-E31F-4106-A6B1-08D04B96C6F7}" srcOrd="1" destOrd="0" presId="urn:microsoft.com/office/officeart/2005/8/layout/bProcess3"/>
    <dgm:cxn modelId="{B3C6B74F-B755-40C7-91E0-2F51AC0B6F27}" type="presParOf" srcId="{9CE58352-2416-4905-98EC-7B5F2247D6CF}" destId="{6B95E4FA-C4FC-4A4E-88F4-D41C8D5B6A4F}" srcOrd="0" destOrd="0" presId="urn:microsoft.com/office/officeart/2005/8/layout/bProcess3"/>
    <dgm:cxn modelId="{C60AA3CE-7CE4-4FFE-87B6-7EF0F227372B}" type="presParOf" srcId="{9CE58352-2416-4905-98EC-7B5F2247D6CF}" destId="{23F93C48-EE6F-4DDB-8AD4-4E98E457441B}" srcOrd="1" destOrd="0" presId="urn:microsoft.com/office/officeart/2005/8/layout/bProcess3"/>
    <dgm:cxn modelId="{8D937A0E-D9DF-41C4-BA94-684D7D522A72}" type="presParOf" srcId="{23F93C48-EE6F-4DDB-8AD4-4E98E457441B}" destId="{F1865B62-D5C9-4550-BF59-65DDE63B77CA}" srcOrd="0" destOrd="0" presId="urn:microsoft.com/office/officeart/2005/8/layout/bProcess3"/>
    <dgm:cxn modelId="{75A3625B-65F6-4B38-B077-58FD0CEF177C}" type="presParOf" srcId="{9CE58352-2416-4905-98EC-7B5F2247D6CF}" destId="{C6173FC3-1E2F-44FE-8087-7F0F85705349}" srcOrd="2" destOrd="0" presId="urn:microsoft.com/office/officeart/2005/8/layout/bProcess3"/>
    <dgm:cxn modelId="{ED39301D-579E-40DC-95B6-DC41AB903BB1}" type="presParOf" srcId="{9CE58352-2416-4905-98EC-7B5F2247D6CF}" destId="{6CFDF03F-3CC8-4151-87A7-D6EC80D206B4}" srcOrd="3" destOrd="0" presId="urn:microsoft.com/office/officeart/2005/8/layout/bProcess3"/>
    <dgm:cxn modelId="{872D4413-44ED-4E05-9E33-0C2F9F2F4968}" type="presParOf" srcId="{6CFDF03F-3CC8-4151-87A7-D6EC80D206B4}" destId="{D272F04F-DE46-49E8-9555-1387B2C08EEB}" srcOrd="0" destOrd="0" presId="urn:microsoft.com/office/officeart/2005/8/layout/bProcess3"/>
    <dgm:cxn modelId="{DB0D2B61-2CF4-436D-94D1-46FC8733292D}" type="presParOf" srcId="{9CE58352-2416-4905-98EC-7B5F2247D6CF}" destId="{2123CB26-B046-4294-805C-31D584E5D114}" srcOrd="4" destOrd="0" presId="urn:microsoft.com/office/officeart/2005/8/layout/bProcess3"/>
    <dgm:cxn modelId="{D13A7CD9-91EE-46D5-8F42-3A585300DC12}" type="presParOf" srcId="{9CE58352-2416-4905-98EC-7B5F2247D6CF}" destId="{30ADB4CE-0A9B-4D63-AB79-7CE91AECE803}" srcOrd="5" destOrd="0" presId="urn:microsoft.com/office/officeart/2005/8/layout/bProcess3"/>
    <dgm:cxn modelId="{F3734A99-2307-44F1-B982-F4F9D2405E98}" type="presParOf" srcId="{30ADB4CE-0A9B-4D63-AB79-7CE91AECE803}" destId="{DC622F44-211A-44E3-A865-23FD6DCCFDFD}" srcOrd="0" destOrd="0" presId="urn:microsoft.com/office/officeart/2005/8/layout/bProcess3"/>
    <dgm:cxn modelId="{2634E03B-9D8D-4344-93BA-428EEB052997}" type="presParOf" srcId="{9CE58352-2416-4905-98EC-7B5F2247D6CF}" destId="{2B2BB307-DABB-4CD7-B86E-E437B1312A78}" srcOrd="6" destOrd="0" presId="urn:microsoft.com/office/officeart/2005/8/layout/bProcess3"/>
    <dgm:cxn modelId="{4E623580-1FA8-47DB-91DD-0CCF4735B557}" type="presParOf" srcId="{9CE58352-2416-4905-98EC-7B5F2247D6CF}" destId="{42E6F7B9-BE75-478D-93B0-BC4FAF34E9BD}" srcOrd="7" destOrd="0" presId="urn:microsoft.com/office/officeart/2005/8/layout/bProcess3"/>
    <dgm:cxn modelId="{5229EDBC-EC39-4919-B059-64D56A57D780}" type="presParOf" srcId="{42E6F7B9-BE75-478D-93B0-BC4FAF34E9BD}" destId="{7CFA3722-E31F-4106-A6B1-08D04B96C6F7}" srcOrd="0" destOrd="0" presId="urn:microsoft.com/office/officeart/2005/8/layout/bProcess3"/>
    <dgm:cxn modelId="{50CDA6D8-1B84-487D-A2E3-FCBD9924F051}" type="presParOf" srcId="{9CE58352-2416-4905-98EC-7B5F2247D6CF}" destId="{E78D8937-0B8B-4C29-A3C6-4EDF913E693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428E9-9385-4E77-8B48-A42322DE098B}" type="doc">
      <dgm:prSet loTypeId="urn:microsoft.com/office/officeart/2005/8/layout/b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CB1DDE-8027-4083-B15F-E4C24E028F22}">
      <dgm:prSet phldrT="[Text]"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Final Invoice</a:t>
          </a:r>
          <a:endParaRPr lang="en-US" u="none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E582F4-8574-47DD-900E-57A208CE300E}" type="parTrans" cxnId="{BC3298C3-27E2-488E-91AE-55DD5A34F23C}">
      <dgm:prSet/>
      <dgm:spPr/>
      <dgm:t>
        <a:bodyPr/>
        <a:lstStyle/>
        <a:p>
          <a:endParaRPr lang="en-US"/>
        </a:p>
      </dgm:t>
    </dgm:pt>
    <dgm:pt modelId="{9B973DB3-8585-453C-8892-319995220FD5}" type="sibTrans" cxnId="{BC3298C3-27E2-488E-91AE-55DD5A34F23C}">
      <dgm:prSet/>
      <dgm:spPr/>
      <dgm:t>
        <a:bodyPr/>
        <a:lstStyle/>
        <a:p>
          <a:endParaRPr lang="en-US"/>
        </a:p>
      </dgm:t>
    </dgm:pt>
    <dgm:pt modelId="{FEC44063-EC41-4D15-86B8-6FEB82C5BAF9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SF 269/272</a:t>
          </a:r>
        </a:p>
      </dgm:t>
    </dgm:pt>
    <dgm:pt modelId="{640F1386-21CA-4C13-8FC4-A2BE1D774118}" type="parTrans" cxnId="{ECA2C5F1-0B2D-4FBB-BA3D-1BEFE9DAA96F}">
      <dgm:prSet/>
      <dgm:spPr/>
      <dgm:t>
        <a:bodyPr/>
        <a:lstStyle/>
        <a:p>
          <a:endParaRPr lang="en-US"/>
        </a:p>
      </dgm:t>
    </dgm:pt>
    <dgm:pt modelId="{6645C8B1-0EB8-4C78-B286-E255BC641D38}" type="sibTrans" cxnId="{ECA2C5F1-0B2D-4FBB-BA3D-1BEFE9DAA96F}">
      <dgm:prSet/>
      <dgm:spPr/>
      <dgm:t>
        <a:bodyPr/>
        <a:lstStyle/>
        <a:p>
          <a:endParaRPr lang="en-US"/>
        </a:p>
      </dgm:t>
    </dgm:pt>
    <dgm:pt modelId="{387B4894-72F9-4F51-A1BE-7D600FA27FA4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Contractor’s Release</a:t>
          </a:r>
        </a:p>
      </dgm:t>
    </dgm:pt>
    <dgm:pt modelId="{3E8D3C72-FEA2-4683-8D00-13374C743A2E}" type="parTrans" cxnId="{55FE31EC-2585-431D-AE3B-89CD18E2F6FF}">
      <dgm:prSet/>
      <dgm:spPr/>
      <dgm:t>
        <a:bodyPr/>
        <a:lstStyle/>
        <a:p>
          <a:endParaRPr lang="en-US"/>
        </a:p>
      </dgm:t>
    </dgm:pt>
    <dgm:pt modelId="{D747E6E9-C16C-4202-9466-D470013DA198}" type="sibTrans" cxnId="{55FE31EC-2585-431D-AE3B-89CD18E2F6FF}">
      <dgm:prSet/>
      <dgm:spPr/>
      <dgm:t>
        <a:bodyPr/>
        <a:lstStyle/>
        <a:p>
          <a:endParaRPr lang="en-US"/>
        </a:p>
      </dgm:t>
    </dgm:pt>
    <dgm:pt modelId="{9F32F920-0164-41D9-8140-BC72B22069CB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2"/>
              </a:solidFill>
              <a:latin typeface="Century Gothic" pitchFamily="34" charset="0"/>
            </a:rPr>
            <a:t>All Costs are invoiced</a:t>
          </a:r>
          <a:endParaRPr lang="en-US" sz="1600" dirty="0">
            <a:solidFill>
              <a:schemeClr val="tx2"/>
            </a:solidFill>
          </a:endParaRPr>
        </a:p>
      </dgm:t>
    </dgm:pt>
    <dgm:pt modelId="{7A74CDF6-8048-4DA7-9E40-7F2AB13849AF}" type="parTrans" cxnId="{5613E335-A91A-49E6-9516-36F3E9FA1C5A}">
      <dgm:prSet/>
      <dgm:spPr/>
      <dgm:t>
        <a:bodyPr/>
        <a:lstStyle/>
        <a:p>
          <a:endParaRPr lang="en-US"/>
        </a:p>
      </dgm:t>
    </dgm:pt>
    <dgm:pt modelId="{82AABE93-EAA3-4E09-8E5D-61E0D12E02E5}" type="sibTrans" cxnId="{5613E335-A91A-49E6-9516-36F3E9FA1C5A}">
      <dgm:prSet/>
      <dgm:spPr/>
      <dgm:t>
        <a:bodyPr/>
        <a:lstStyle/>
        <a:p>
          <a:endParaRPr lang="en-US"/>
        </a:p>
      </dgm:t>
    </dgm:pt>
    <dgm:pt modelId="{9999FB17-2995-4717-808A-E8EB847B996B}">
      <dgm:prSet custT="1"/>
      <dgm:spPr/>
      <dgm:t>
        <a:bodyPr/>
        <a:lstStyle/>
        <a:p>
          <a:r>
            <a:rPr lang="en-US" sz="1600" b="1" dirty="0" smtClean="0">
              <a:solidFill>
                <a:schemeClr val="tx2"/>
              </a:solidFill>
              <a:latin typeface="Century Gothic" pitchFamily="34" charset="0"/>
            </a:rPr>
            <a:t>Reconcile cash and expenditures</a:t>
          </a:r>
        </a:p>
      </dgm:t>
    </dgm:pt>
    <dgm:pt modelId="{C7D9B546-4574-4344-80F4-831F45FA2EEA}" type="parTrans" cxnId="{6514E328-B3EC-4CB6-9959-16297D7347D4}">
      <dgm:prSet/>
      <dgm:spPr/>
      <dgm:t>
        <a:bodyPr/>
        <a:lstStyle/>
        <a:p>
          <a:endParaRPr lang="en-US"/>
        </a:p>
      </dgm:t>
    </dgm:pt>
    <dgm:pt modelId="{10C6CBCD-7A56-4F56-A490-CEA40DE39BFE}" type="sibTrans" cxnId="{6514E328-B3EC-4CB6-9959-16297D7347D4}">
      <dgm:prSet/>
      <dgm:spPr/>
      <dgm:t>
        <a:bodyPr/>
        <a:lstStyle/>
        <a:p>
          <a:endParaRPr lang="en-US"/>
        </a:p>
      </dgm:t>
    </dgm:pt>
    <dgm:pt modelId="{7DD33963-BAA8-44D2-AE76-569686658C96}">
      <dgm:prSet custT="1"/>
      <dgm:spPr/>
      <dgm:t>
        <a:bodyPr/>
        <a:lstStyle/>
        <a:p>
          <a:r>
            <a:rPr lang="en-US" sz="1600" b="1" dirty="0" smtClean="0">
              <a:solidFill>
                <a:schemeClr val="tx2"/>
              </a:solidFill>
              <a:latin typeface="Century Gothic" pitchFamily="34" charset="0"/>
            </a:rPr>
            <a:t>Certification to release sponsor from further financial obligation</a:t>
          </a:r>
        </a:p>
      </dgm:t>
    </dgm:pt>
    <dgm:pt modelId="{02BA16EC-E56B-4220-8669-D2A041F2300D}" type="parTrans" cxnId="{9D36B231-E313-4C77-9C0B-F97CAAA4D746}">
      <dgm:prSet/>
      <dgm:spPr/>
      <dgm:t>
        <a:bodyPr/>
        <a:lstStyle/>
        <a:p>
          <a:endParaRPr lang="en-US"/>
        </a:p>
      </dgm:t>
    </dgm:pt>
    <dgm:pt modelId="{805ABFC5-46A4-46C9-9F6C-C14406F40AAA}" type="sibTrans" cxnId="{9D36B231-E313-4C77-9C0B-F97CAAA4D746}">
      <dgm:prSet/>
      <dgm:spPr/>
      <dgm:t>
        <a:bodyPr/>
        <a:lstStyle/>
        <a:p>
          <a:endParaRPr lang="en-US"/>
        </a:p>
      </dgm:t>
    </dgm:pt>
    <dgm:pt modelId="{BEAE0F3B-D8DB-4F42-B99D-710B546EBA0F}">
      <dgm:prSet custT="1"/>
      <dgm:spPr/>
      <dgm:t>
        <a:bodyPr/>
        <a:lstStyle/>
        <a:p>
          <a:r>
            <a:rPr lang="en-US" sz="1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Rebates &amp; Incentives</a:t>
          </a:r>
        </a:p>
      </dgm:t>
    </dgm:pt>
    <dgm:pt modelId="{33B811B7-7094-4DCA-94E7-82B2D39BFB56}" type="parTrans" cxnId="{EA49C06E-EA61-438B-83A2-E41DD4864F53}">
      <dgm:prSet/>
      <dgm:spPr/>
      <dgm:t>
        <a:bodyPr/>
        <a:lstStyle/>
        <a:p>
          <a:endParaRPr lang="en-US"/>
        </a:p>
      </dgm:t>
    </dgm:pt>
    <dgm:pt modelId="{A8E2EFD4-F244-425D-A0E4-BFAD142F4B7C}" type="sibTrans" cxnId="{EA49C06E-EA61-438B-83A2-E41DD4864F53}">
      <dgm:prSet/>
      <dgm:spPr/>
      <dgm:t>
        <a:bodyPr/>
        <a:lstStyle/>
        <a:p>
          <a:endParaRPr lang="en-US"/>
        </a:p>
      </dgm:t>
    </dgm:pt>
    <dgm:pt modelId="{D0D06BBA-CC4C-4589-9D3A-FC60F889CCE5}">
      <dgm:prSet custT="1"/>
      <dgm:spPr/>
      <dgm:t>
        <a:bodyPr/>
        <a:lstStyle/>
        <a:p>
          <a:r>
            <a:rPr lang="en-US" sz="1600" b="1" dirty="0" smtClean="0">
              <a:solidFill>
                <a:schemeClr val="tx2"/>
              </a:solidFill>
              <a:latin typeface="Century Gothic" pitchFamily="34" charset="0"/>
            </a:rPr>
            <a:t>Assign any rebate to sponsor</a:t>
          </a:r>
          <a:endParaRPr lang="en-US" sz="1600" dirty="0"/>
        </a:p>
      </dgm:t>
    </dgm:pt>
    <dgm:pt modelId="{7D4E63D3-1D6F-45E7-A34D-D87F8D7D059E}" type="parTrans" cxnId="{77BFEDA0-BA51-4DFB-A972-C1CE3E5F747D}">
      <dgm:prSet/>
      <dgm:spPr/>
      <dgm:t>
        <a:bodyPr/>
        <a:lstStyle/>
        <a:p>
          <a:endParaRPr lang="en-US"/>
        </a:p>
      </dgm:t>
    </dgm:pt>
    <dgm:pt modelId="{BBEE777E-E34E-4949-AA5A-8B06FE0F39ED}" type="sibTrans" cxnId="{77BFEDA0-BA51-4DFB-A972-C1CE3E5F747D}">
      <dgm:prSet/>
      <dgm:spPr/>
      <dgm:t>
        <a:bodyPr/>
        <a:lstStyle/>
        <a:p>
          <a:endParaRPr lang="en-US"/>
        </a:p>
      </dgm:t>
    </dgm:pt>
    <dgm:pt modelId="{043435F6-76CC-4621-A5B7-BB6B5D59DA0C}" type="pres">
      <dgm:prSet presAssocID="{814428E9-9385-4E77-8B48-A42322DE098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93DF3-3F9D-41A4-A5B1-6E5B9B727DA3}" type="pres">
      <dgm:prSet presAssocID="{7FCB1DDE-8027-4083-B15F-E4C24E028F22}" presName="compNode" presStyleCnt="0"/>
      <dgm:spPr/>
    </dgm:pt>
    <dgm:pt modelId="{E31BB7B5-97B3-4427-86E8-1F8814FBA0B5}" type="pres">
      <dgm:prSet presAssocID="{7FCB1DDE-8027-4083-B15F-E4C24E028F22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3837E-63DB-44B5-84D9-D8FB84DC1C69}" type="pres">
      <dgm:prSet presAssocID="{7FCB1DDE-8027-4083-B15F-E4C24E028F2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C70F-6FBA-4661-ABF4-FED550C86169}" type="pres">
      <dgm:prSet presAssocID="{7FCB1DDE-8027-4083-B15F-E4C24E028F22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FD510E4E-BE0B-4AC6-8992-4A89DC4164F8}" type="pres">
      <dgm:prSet presAssocID="{7FCB1DDE-8027-4083-B15F-E4C24E028F22}" presName="adorn" presStyleLbl="fgAccFollowNode1" presStyleIdx="0" presStyleCnt="4"/>
      <dgm:spPr/>
      <dgm:t>
        <a:bodyPr/>
        <a:lstStyle/>
        <a:p>
          <a:endParaRPr lang="en-US"/>
        </a:p>
      </dgm:t>
    </dgm:pt>
    <dgm:pt modelId="{BCD2E741-9B06-4DFD-97C2-8E67B5A91F4C}" type="pres">
      <dgm:prSet presAssocID="{9B973DB3-8585-453C-8892-319995220F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0D4B7C-7B7E-407F-9B29-1F7158FF386A}" type="pres">
      <dgm:prSet presAssocID="{FEC44063-EC41-4D15-86B8-6FEB82C5BAF9}" presName="compNode" presStyleCnt="0"/>
      <dgm:spPr/>
    </dgm:pt>
    <dgm:pt modelId="{33920671-0DFA-4224-BAE6-33F82B2AB90D}" type="pres">
      <dgm:prSet presAssocID="{FEC44063-EC41-4D15-86B8-6FEB82C5BAF9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28CC7-03AE-42DB-914B-897A23E74E83}" type="pres">
      <dgm:prSet presAssocID="{FEC44063-EC41-4D15-86B8-6FEB82C5BAF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02101-FDBC-4AA1-A04D-BE9890D6FD02}" type="pres">
      <dgm:prSet presAssocID="{FEC44063-EC41-4D15-86B8-6FEB82C5BAF9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D95ED184-882A-4054-9837-1CF7EC0CB29F}" type="pres">
      <dgm:prSet presAssocID="{FEC44063-EC41-4D15-86B8-6FEB82C5BAF9}" presName="adorn" presStyleLbl="fgAccFollowNode1" presStyleIdx="1" presStyleCnt="4"/>
      <dgm:spPr/>
      <dgm:t>
        <a:bodyPr/>
        <a:lstStyle/>
        <a:p>
          <a:endParaRPr lang="en-US"/>
        </a:p>
      </dgm:t>
    </dgm:pt>
    <dgm:pt modelId="{7CC478A9-4824-4943-9A9A-118782D12085}" type="pres">
      <dgm:prSet presAssocID="{6645C8B1-0EB8-4C78-B286-E255BC641D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A29FE6C-7059-44B0-B708-D3B2E9845882}" type="pres">
      <dgm:prSet presAssocID="{387B4894-72F9-4F51-A1BE-7D600FA27FA4}" presName="compNode" presStyleCnt="0"/>
      <dgm:spPr/>
    </dgm:pt>
    <dgm:pt modelId="{07A09B2A-EB26-45D5-A798-132F19055512}" type="pres">
      <dgm:prSet presAssocID="{387B4894-72F9-4F51-A1BE-7D600FA27FA4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9E3E6-3D66-4654-B962-5314D902A7F6}" type="pres">
      <dgm:prSet presAssocID="{387B4894-72F9-4F51-A1BE-7D600FA27F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A8674-9CAE-43FD-A0AD-6D8DFEA05C70}" type="pres">
      <dgm:prSet presAssocID="{387B4894-72F9-4F51-A1BE-7D600FA27FA4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6A2ACA84-996F-4A1B-AED8-018E7440B62A}" type="pres">
      <dgm:prSet presAssocID="{387B4894-72F9-4F51-A1BE-7D600FA27FA4}" presName="adorn" presStyleLbl="fgAccFollowNode1" presStyleIdx="2" presStyleCnt="4"/>
      <dgm:spPr/>
    </dgm:pt>
    <dgm:pt modelId="{5A2B495C-6CA8-42E9-A697-1977C7571689}" type="pres">
      <dgm:prSet presAssocID="{D747E6E9-C16C-4202-9466-D470013DA19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6FCFF78-3C96-4D03-A026-6F0F2D11CE76}" type="pres">
      <dgm:prSet presAssocID="{BEAE0F3B-D8DB-4F42-B99D-710B546EBA0F}" presName="compNode" presStyleCnt="0"/>
      <dgm:spPr/>
    </dgm:pt>
    <dgm:pt modelId="{89DA6D36-42F5-4C72-9401-97F4BA3BCCB0}" type="pres">
      <dgm:prSet presAssocID="{BEAE0F3B-D8DB-4F42-B99D-710B546EBA0F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A0513-B8BF-4D94-A473-A5BE19B74883}" type="pres">
      <dgm:prSet presAssocID="{BEAE0F3B-D8DB-4F42-B99D-710B546EBA0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ED480-9494-4DA0-93E9-EB5558513ACF}" type="pres">
      <dgm:prSet presAssocID="{BEAE0F3B-D8DB-4F42-B99D-710B546EBA0F}" presName="parentRect" presStyleLbl="alignNode1" presStyleIdx="3" presStyleCnt="4" custScaleY="92209"/>
      <dgm:spPr/>
      <dgm:t>
        <a:bodyPr/>
        <a:lstStyle/>
        <a:p>
          <a:endParaRPr lang="en-US"/>
        </a:p>
      </dgm:t>
    </dgm:pt>
    <dgm:pt modelId="{43B6EF18-BDB2-4986-9934-E4B8FF4D150B}" type="pres">
      <dgm:prSet presAssocID="{BEAE0F3B-D8DB-4F42-B99D-710B546EBA0F}" presName="adorn" presStyleLbl="fgAccFollowNode1" presStyleIdx="3" presStyleCnt="4"/>
      <dgm:spPr/>
    </dgm:pt>
  </dgm:ptLst>
  <dgm:cxnLst>
    <dgm:cxn modelId="{ABD34752-012B-405C-93B6-204E14CF383F}" type="presOf" srcId="{FEC44063-EC41-4D15-86B8-6FEB82C5BAF9}" destId="{5BD28CC7-03AE-42DB-914B-897A23E74E83}" srcOrd="0" destOrd="0" presId="urn:microsoft.com/office/officeart/2005/8/layout/bList2"/>
    <dgm:cxn modelId="{68818689-8A98-471C-A46F-FCD7560FEB99}" type="presOf" srcId="{7DD33963-BAA8-44D2-AE76-569686658C96}" destId="{07A09B2A-EB26-45D5-A798-132F19055512}" srcOrd="0" destOrd="0" presId="urn:microsoft.com/office/officeart/2005/8/layout/bList2"/>
    <dgm:cxn modelId="{4103BFE5-2402-4025-AB30-1586B691639C}" type="presOf" srcId="{D747E6E9-C16C-4202-9466-D470013DA198}" destId="{5A2B495C-6CA8-42E9-A697-1977C7571689}" srcOrd="0" destOrd="0" presId="urn:microsoft.com/office/officeart/2005/8/layout/bList2"/>
    <dgm:cxn modelId="{2CE867EB-2055-4549-8083-E75353F7BF3E}" type="presOf" srcId="{387B4894-72F9-4F51-A1BE-7D600FA27FA4}" destId="{2EE9E3E6-3D66-4654-B962-5314D902A7F6}" srcOrd="0" destOrd="0" presId="urn:microsoft.com/office/officeart/2005/8/layout/bList2"/>
    <dgm:cxn modelId="{CD689834-06C5-4F2D-8606-9DB7588E83A1}" type="presOf" srcId="{D0D06BBA-CC4C-4589-9D3A-FC60F889CCE5}" destId="{89DA6D36-42F5-4C72-9401-97F4BA3BCCB0}" srcOrd="0" destOrd="0" presId="urn:microsoft.com/office/officeart/2005/8/layout/bList2"/>
    <dgm:cxn modelId="{33EF1F7C-E06D-42AF-A50D-02DE67238230}" type="presOf" srcId="{7FCB1DDE-8027-4083-B15F-E4C24E028F22}" destId="{0FC3837E-63DB-44B5-84D9-D8FB84DC1C69}" srcOrd="0" destOrd="0" presId="urn:microsoft.com/office/officeart/2005/8/layout/bList2"/>
    <dgm:cxn modelId="{16BA6D45-E17D-4EAD-931A-2D484954046A}" type="presOf" srcId="{FEC44063-EC41-4D15-86B8-6FEB82C5BAF9}" destId="{9BE02101-FDBC-4AA1-A04D-BE9890D6FD02}" srcOrd="1" destOrd="0" presId="urn:microsoft.com/office/officeart/2005/8/layout/bList2"/>
    <dgm:cxn modelId="{71FD83CC-02FD-45FE-9ADA-6A3E0C760E06}" type="presOf" srcId="{9F32F920-0164-41D9-8140-BC72B22069CB}" destId="{E31BB7B5-97B3-4427-86E8-1F8814FBA0B5}" srcOrd="0" destOrd="0" presId="urn:microsoft.com/office/officeart/2005/8/layout/bList2"/>
    <dgm:cxn modelId="{BC3298C3-27E2-488E-91AE-55DD5A34F23C}" srcId="{814428E9-9385-4E77-8B48-A42322DE098B}" destId="{7FCB1DDE-8027-4083-B15F-E4C24E028F22}" srcOrd="0" destOrd="0" parTransId="{4FE582F4-8574-47DD-900E-57A208CE300E}" sibTransId="{9B973DB3-8585-453C-8892-319995220FD5}"/>
    <dgm:cxn modelId="{8040B6D6-214F-4B75-A684-89752ADC6967}" type="presOf" srcId="{9999FB17-2995-4717-808A-E8EB847B996B}" destId="{33920671-0DFA-4224-BAE6-33F82B2AB90D}" srcOrd="0" destOrd="0" presId="urn:microsoft.com/office/officeart/2005/8/layout/bList2"/>
    <dgm:cxn modelId="{9D36B231-E313-4C77-9C0B-F97CAAA4D746}" srcId="{387B4894-72F9-4F51-A1BE-7D600FA27FA4}" destId="{7DD33963-BAA8-44D2-AE76-569686658C96}" srcOrd="0" destOrd="0" parTransId="{02BA16EC-E56B-4220-8669-D2A041F2300D}" sibTransId="{805ABFC5-46A4-46C9-9F6C-C14406F40AAA}"/>
    <dgm:cxn modelId="{55FE31EC-2585-431D-AE3B-89CD18E2F6FF}" srcId="{814428E9-9385-4E77-8B48-A42322DE098B}" destId="{387B4894-72F9-4F51-A1BE-7D600FA27FA4}" srcOrd="2" destOrd="0" parTransId="{3E8D3C72-FEA2-4683-8D00-13374C743A2E}" sibTransId="{D747E6E9-C16C-4202-9466-D470013DA198}"/>
    <dgm:cxn modelId="{3B7D9993-3941-4260-AB27-909CC220C33D}" type="presOf" srcId="{9B973DB3-8585-453C-8892-319995220FD5}" destId="{BCD2E741-9B06-4DFD-97C2-8E67B5A91F4C}" srcOrd="0" destOrd="0" presId="urn:microsoft.com/office/officeart/2005/8/layout/bList2"/>
    <dgm:cxn modelId="{02D90469-8BD2-4B01-8059-5ED6A777388E}" type="presOf" srcId="{387B4894-72F9-4F51-A1BE-7D600FA27FA4}" destId="{651A8674-9CAE-43FD-A0AD-6D8DFEA05C70}" srcOrd="1" destOrd="0" presId="urn:microsoft.com/office/officeart/2005/8/layout/bList2"/>
    <dgm:cxn modelId="{C70720F9-5B52-48F1-9AAA-65D1A6734CF9}" type="presOf" srcId="{7FCB1DDE-8027-4083-B15F-E4C24E028F22}" destId="{609EC70F-6FBA-4661-ABF4-FED550C86169}" srcOrd="1" destOrd="0" presId="urn:microsoft.com/office/officeart/2005/8/layout/bList2"/>
    <dgm:cxn modelId="{6514E328-B3EC-4CB6-9959-16297D7347D4}" srcId="{FEC44063-EC41-4D15-86B8-6FEB82C5BAF9}" destId="{9999FB17-2995-4717-808A-E8EB847B996B}" srcOrd="0" destOrd="0" parTransId="{C7D9B546-4574-4344-80F4-831F45FA2EEA}" sibTransId="{10C6CBCD-7A56-4F56-A490-CEA40DE39BFE}"/>
    <dgm:cxn modelId="{40A0B96A-38FD-4BC2-B118-13113B11FA7F}" type="presOf" srcId="{814428E9-9385-4E77-8B48-A42322DE098B}" destId="{043435F6-76CC-4621-A5B7-BB6B5D59DA0C}" srcOrd="0" destOrd="0" presId="urn:microsoft.com/office/officeart/2005/8/layout/bList2"/>
    <dgm:cxn modelId="{EA49C06E-EA61-438B-83A2-E41DD4864F53}" srcId="{814428E9-9385-4E77-8B48-A42322DE098B}" destId="{BEAE0F3B-D8DB-4F42-B99D-710B546EBA0F}" srcOrd="3" destOrd="0" parTransId="{33B811B7-7094-4DCA-94E7-82B2D39BFB56}" sibTransId="{A8E2EFD4-F244-425D-A0E4-BFAD142F4B7C}"/>
    <dgm:cxn modelId="{77BFEDA0-BA51-4DFB-A972-C1CE3E5F747D}" srcId="{BEAE0F3B-D8DB-4F42-B99D-710B546EBA0F}" destId="{D0D06BBA-CC4C-4589-9D3A-FC60F889CCE5}" srcOrd="0" destOrd="0" parTransId="{7D4E63D3-1D6F-45E7-A34D-D87F8D7D059E}" sibTransId="{BBEE777E-E34E-4949-AA5A-8B06FE0F39ED}"/>
    <dgm:cxn modelId="{AC22B5BA-F32D-4720-A242-6B34AF96E198}" type="presOf" srcId="{BEAE0F3B-D8DB-4F42-B99D-710B546EBA0F}" destId="{794A0513-B8BF-4D94-A473-A5BE19B74883}" srcOrd="0" destOrd="0" presId="urn:microsoft.com/office/officeart/2005/8/layout/bList2"/>
    <dgm:cxn modelId="{E9D8A0CC-C57C-4C6F-BF4D-FD2098796E32}" type="presOf" srcId="{BEAE0F3B-D8DB-4F42-B99D-710B546EBA0F}" destId="{E9CED480-9494-4DA0-93E9-EB5558513ACF}" srcOrd="1" destOrd="0" presId="urn:microsoft.com/office/officeart/2005/8/layout/bList2"/>
    <dgm:cxn modelId="{5613E335-A91A-49E6-9516-36F3E9FA1C5A}" srcId="{7FCB1DDE-8027-4083-B15F-E4C24E028F22}" destId="{9F32F920-0164-41D9-8140-BC72B22069CB}" srcOrd="0" destOrd="0" parTransId="{7A74CDF6-8048-4DA7-9E40-7F2AB13849AF}" sibTransId="{82AABE93-EAA3-4E09-8E5D-61E0D12E02E5}"/>
    <dgm:cxn modelId="{ECA2C5F1-0B2D-4FBB-BA3D-1BEFE9DAA96F}" srcId="{814428E9-9385-4E77-8B48-A42322DE098B}" destId="{FEC44063-EC41-4D15-86B8-6FEB82C5BAF9}" srcOrd="1" destOrd="0" parTransId="{640F1386-21CA-4C13-8FC4-A2BE1D774118}" sibTransId="{6645C8B1-0EB8-4C78-B286-E255BC641D38}"/>
    <dgm:cxn modelId="{E8AE7F6D-E26B-473D-A619-DCCF4600DD33}" type="presOf" srcId="{6645C8B1-0EB8-4C78-B286-E255BC641D38}" destId="{7CC478A9-4824-4943-9A9A-118782D12085}" srcOrd="0" destOrd="0" presId="urn:microsoft.com/office/officeart/2005/8/layout/bList2"/>
    <dgm:cxn modelId="{A5F9D61B-FEBF-420A-AF58-43DD5816D94F}" type="presParOf" srcId="{043435F6-76CC-4621-A5B7-BB6B5D59DA0C}" destId="{87D93DF3-3F9D-41A4-A5B1-6E5B9B727DA3}" srcOrd="0" destOrd="0" presId="urn:microsoft.com/office/officeart/2005/8/layout/bList2"/>
    <dgm:cxn modelId="{D42D0D75-2B19-4C8C-820C-FDAC54344895}" type="presParOf" srcId="{87D93DF3-3F9D-41A4-A5B1-6E5B9B727DA3}" destId="{E31BB7B5-97B3-4427-86E8-1F8814FBA0B5}" srcOrd="0" destOrd="0" presId="urn:microsoft.com/office/officeart/2005/8/layout/bList2"/>
    <dgm:cxn modelId="{02199EC7-A708-4EBC-9EB3-A55BEB961F9F}" type="presParOf" srcId="{87D93DF3-3F9D-41A4-A5B1-6E5B9B727DA3}" destId="{0FC3837E-63DB-44B5-84D9-D8FB84DC1C69}" srcOrd="1" destOrd="0" presId="urn:microsoft.com/office/officeart/2005/8/layout/bList2"/>
    <dgm:cxn modelId="{27F48C91-3936-45DD-962A-46E9D86F536D}" type="presParOf" srcId="{87D93DF3-3F9D-41A4-A5B1-6E5B9B727DA3}" destId="{609EC70F-6FBA-4661-ABF4-FED550C86169}" srcOrd="2" destOrd="0" presId="urn:microsoft.com/office/officeart/2005/8/layout/bList2"/>
    <dgm:cxn modelId="{4C3D5F99-7E33-4212-985D-BF325A52F29F}" type="presParOf" srcId="{87D93DF3-3F9D-41A4-A5B1-6E5B9B727DA3}" destId="{FD510E4E-BE0B-4AC6-8992-4A89DC4164F8}" srcOrd="3" destOrd="0" presId="urn:microsoft.com/office/officeart/2005/8/layout/bList2"/>
    <dgm:cxn modelId="{387E2598-7EB3-48B1-865E-375444DA67E0}" type="presParOf" srcId="{043435F6-76CC-4621-A5B7-BB6B5D59DA0C}" destId="{BCD2E741-9B06-4DFD-97C2-8E67B5A91F4C}" srcOrd="1" destOrd="0" presId="urn:microsoft.com/office/officeart/2005/8/layout/bList2"/>
    <dgm:cxn modelId="{3BC55DCC-5E7F-4C08-B0C3-F55B3ACF7489}" type="presParOf" srcId="{043435F6-76CC-4621-A5B7-BB6B5D59DA0C}" destId="{F90D4B7C-7B7E-407F-9B29-1F7158FF386A}" srcOrd="2" destOrd="0" presId="urn:microsoft.com/office/officeart/2005/8/layout/bList2"/>
    <dgm:cxn modelId="{9FAFCB29-EB9C-4C87-9C17-F808B5394DB5}" type="presParOf" srcId="{F90D4B7C-7B7E-407F-9B29-1F7158FF386A}" destId="{33920671-0DFA-4224-BAE6-33F82B2AB90D}" srcOrd="0" destOrd="0" presId="urn:microsoft.com/office/officeart/2005/8/layout/bList2"/>
    <dgm:cxn modelId="{B2D058FE-6EA6-4ADB-A02A-A0CC28CF0C14}" type="presParOf" srcId="{F90D4B7C-7B7E-407F-9B29-1F7158FF386A}" destId="{5BD28CC7-03AE-42DB-914B-897A23E74E83}" srcOrd="1" destOrd="0" presId="urn:microsoft.com/office/officeart/2005/8/layout/bList2"/>
    <dgm:cxn modelId="{9C0698A9-96AD-46D4-8AE1-1406E7EE8F41}" type="presParOf" srcId="{F90D4B7C-7B7E-407F-9B29-1F7158FF386A}" destId="{9BE02101-FDBC-4AA1-A04D-BE9890D6FD02}" srcOrd="2" destOrd="0" presId="urn:microsoft.com/office/officeart/2005/8/layout/bList2"/>
    <dgm:cxn modelId="{5B375345-4133-431D-A602-237FB7C6CBDA}" type="presParOf" srcId="{F90D4B7C-7B7E-407F-9B29-1F7158FF386A}" destId="{D95ED184-882A-4054-9837-1CF7EC0CB29F}" srcOrd="3" destOrd="0" presId="urn:microsoft.com/office/officeart/2005/8/layout/bList2"/>
    <dgm:cxn modelId="{34733059-8EFE-4522-8B7F-D8E0C7357F9F}" type="presParOf" srcId="{043435F6-76CC-4621-A5B7-BB6B5D59DA0C}" destId="{7CC478A9-4824-4943-9A9A-118782D12085}" srcOrd="3" destOrd="0" presId="urn:microsoft.com/office/officeart/2005/8/layout/bList2"/>
    <dgm:cxn modelId="{ADA53D93-F7D2-4267-9D26-53640CC6CFA8}" type="presParOf" srcId="{043435F6-76CC-4621-A5B7-BB6B5D59DA0C}" destId="{4A29FE6C-7059-44B0-B708-D3B2E9845882}" srcOrd="4" destOrd="0" presId="urn:microsoft.com/office/officeart/2005/8/layout/bList2"/>
    <dgm:cxn modelId="{6C3C7426-057F-48A6-AA7C-EF03397206E4}" type="presParOf" srcId="{4A29FE6C-7059-44B0-B708-D3B2E9845882}" destId="{07A09B2A-EB26-45D5-A798-132F19055512}" srcOrd="0" destOrd="0" presId="urn:microsoft.com/office/officeart/2005/8/layout/bList2"/>
    <dgm:cxn modelId="{62D0B405-E337-48C6-A8C3-6803CD29F26A}" type="presParOf" srcId="{4A29FE6C-7059-44B0-B708-D3B2E9845882}" destId="{2EE9E3E6-3D66-4654-B962-5314D902A7F6}" srcOrd="1" destOrd="0" presId="urn:microsoft.com/office/officeart/2005/8/layout/bList2"/>
    <dgm:cxn modelId="{6103ED45-8A8A-430C-BD90-99499C5D8FE3}" type="presParOf" srcId="{4A29FE6C-7059-44B0-B708-D3B2E9845882}" destId="{651A8674-9CAE-43FD-A0AD-6D8DFEA05C70}" srcOrd="2" destOrd="0" presId="urn:microsoft.com/office/officeart/2005/8/layout/bList2"/>
    <dgm:cxn modelId="{D775D30F-2F46-4ED9-8D31-D2A34F9F9DDC}" type="presParOf" srcId="{4A29FE6C-7059-44B0-B708-D3B2E9845882}" destId="{6A2ACA84-996F-4A1B-AED8-018E7440B62A}" srcOrd="3" destOrd="0" presId="urn:microsoft.com/office/officeart/2005/8/layout/bList2"/>
    <dgm:cxn modelId="{E0C785D0-5492-42C6-A6E7-92C29E02046F}" type="presParOf" srcId="{043435F6-76CC-4621-A5B7-BB6B5D59DA0C}" destId="{5A2B495C-6CA8-42E9-A697-1977C7571689}" srcOrd="5" destOrd="0" presId="urn:microsoft.com/office/officeart/2005/8/layout/bList2"/>
    <dgm:cxn modelId="{A1F53913-F42D-4CAC-9B40-AB62FE492C83}" type="presParOf" srcId="{043435F6-76CC-4621-A5B7-BB6B5D59DA0C}" destId="{F6FCFF78-3C96-4D03-A026-6F0F2D11CE76}" srcOrd="6" destOrd="0" presId="urn:microsoft.com/office/officeart/2005/8/layout/bList2"/>
    <dgm:cxn modelId="{212BF4A8-179D-42D6-81BB-81DFC61E413E}" type="presParOf" srcId="{F6FCFF78-3C96-4D03-A026-6F0F2D11CE76}" destId="{89DA6D36-42F5-4C72-9401-97F4BA3BCCB0}" srcOrd="0" destOrd="0" presId="urn:microsoft.com/office/officeart/2005/8/layout/bList2"/>
    <dgm:cxn modelId="{770B5DB8-6D38-4433-8406-A61B29D74184}" type="presParOf" srcId="{F6FCFF78-3C96-4D03-A026-6F0F2D11CE76}" destId="{794A0513-B8BF-4D94-A473-A5BE19B74883}" srcOrd="1" destOrd="0" presId="urn:microsoft.com/office/officeart/2005/8/layout/bList2"/>
    <dgm:cxn modelId="{16C92399-ECF6-48EB-914B-D4AAE4EC547B}" type="presParOf" srcId="{F6FCFF78-3C96-4D03-A026-6F0F2D11CE76}" destId="{E9CED480-9494-4DA0-93E9-EB5558513ACF}" srcOrd="2" destOrd="0" presId="urn:microsoft.com/office/officeart/2005/8/layout/bList2"/>
    <dgm:cxn modelId="{BD28D5DC-DACE-4622-B2CF-4B88B72B02AC}" type="presParOf" srcId="{F6FCFF78-3C96-4D03-A026-6F0F2D11CE76}" destId="{43B6EF18-BDB2-4986-9934-E4B8FF4D150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428E9-9385-4E77-8B48-A42322DE098B}" type="doc">
      <dgm:prSet loTypeId="urn:microsoft.com/office/officeart/2005/8/layout/b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CB1DDE-8027-4083-B15F-E4C24E028F22}">
      <dgm:prSet phldrT="[Text]"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Final Report</a:t>
          </a:r>
          <a:endParaRPr lang="en-US" u="none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E582F4-8574-47DD-900E-57A208CE300E}" type="parTrans" cxnId="{BC3298C3-27E2-488E-91AE-55DD5A34F23C}">
      <dgm:prSet/>
      <dgm:spPr/>
      <dgm:t>
        <a:bodyPr/>
        <a:lstStyle/>
        <a:p>
          <a:endParaRPr lang="en-US"/>
        </a:p>
      </dgm:t>
    </dgm:pt>
    <dgm:pt modelId="{9B973DB3-8585-453C-8892-319995220FD5}" type="sibTrans" cxnId="{BC3298C3-27E2-488E-91AE-55DD5A34F23C}">
      <dgm:prSet/>
      <dgm:spPr/>
      <dgm:t>
        <a:bodyPr/>
        <a:lstStyle/>
        <a:p>
          <a:endParaRPr lang="en-US"/>
        </a:p>
      </dgm:t>
    </dgm:pt>
    <dgm:pt modelId="{FEC44063-EC41-4D15-86B8-6FEB82C5BAF9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SF 298</a:t>
          </a:r>
        </a:p>
      </dgm:t>
    </dgm:pt>
    <dgm:pt modelId="{640F1386-21CA-4C13-8FC4-A2BE1D774118}" type="parTrans" cxnId="{ECA2C5F1-0B2D-4FBB-BA3D-1BEFE9DAA96F}">
      <dgm:prSet/>
      <dgm:spPr/>
      <dgm:t>
        <a:bodyPr/>
        <a:lstStyle/>
        <a:p>
          <a:endParaRPr lang="en-US"/>
        </a:p>
      </dgm:t>
    </dgm:pt>
    <dgm:pt modelId="{6645C8B1-0EB8-4C78-B286-E255BC641D38}" type="sibTrans" cxnId="{ECA2C5F1-0B2D-4FBB-BA3D-1BEFE9DAA96F}">
      <dgm:prSet/>
      <dgm:spPr/>
      <dgm:t>
        <a:bodyPr/>
        <a:lstStyle/>
        <a:p>
          <a:endParaRPr lang="en-US"/>
        </a:p>
      </dgm:t>
    </dgm:pt>
    <dgm:pt modelId="{387B4894-72F9-4F51-A1BE-7D600FA27FA4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DD 254</a:t>
          </a:r>
        </a:p>
      </dgm:t>
    </dgm:pt>
    <dgm:pt modelId="{3E8D3C72-FEA2-4683-8D00-13374C743A2E}" type="parTrans" cxnId="{55FE31EC-2585-431D-AE3B-89CD18E2F6FF}">
      <dgm:prSet/>
      <dgm:spPr/>
      <dgm:t>
        <a:bodyPr/>
        <a:lstStyle/>
        <a:p>
          <a:endParaRPr lang="en-US"/>
        </a:p>
      </dgm:t>
    </dgm:pt>
    <dgm:pt modelId="{D747E6E9-C16C-4202-9466-D470013DA198}" type="sibTrans" cxnId="{55FE31EC-2585-431D-AE3B-89CD18E2F6FF}">
      <dgm:prSet/>
      <dgm:spPr/>
      <dgm:t>
        <a:bodyPr/>
        <a:lstStyle/>
        <a:p>
          <a:endParaRPr lang="en-US"/>
        </a:p>
      </dgm:t>
    </dgm:pt>
    <dgm:pt modelId="{9F32F920-0164-41D9-8140-BC72B22069C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Reports all technical accomplishments</a:t>
          </a:r>
          <a:endParaRPr lang="en-US" sz="1400" dirty="0">
            <a:solidFill>
              <a:schemeClr val="tx2"/>
            </a:solidFill>
          </a:endParaRPr>
        </a:p>
      </dgm:t>
    </dgm:pt>
    <dgm:pt modelId="{7A74CDF6-8048-4DA7-9E40-7F2AB13849AF}" type="parTrans" cxnId="{5613E335-A91A-49E6-9516-36F3E9FA1C5A}">
      <dgm:prSet/>
      <dgm:spPr/>
      <dgm:t>
        <a:bodyPr/>
        <a:lstStyle/>
        <a:p>
          <a:endParaRPr lang="en-US"/>
        </a:p>
      </dgm:t>
    </dgm:pt>
    <dgm:pt modelId="{82AABE93-EAA3-4E09-8E5D-61E0D12E02E5}" type="sibTrans" cxnId="{5613E335-A91A-49E6-9516-36F3E9FA1C5A}">
      <dgm:prSet/>
      <dgm:spPr/>
      <dgm:t>
        <a:bodyPr/>
        <a:lstStyle/>
        <a:p>
          <a:endParaRPr lang="en-US"/>
        </a:p>
      </dgm:t>
    </dgm:pt>
    <dgm:pt modelId="{9999FB17-2995-4717-808A-E8EB847B996B}">
      <dgm:prSet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Certification that final technical report is submitted</a:t>
          </a:r>
        </a:p>
      </dgm:t>
    </dgm:pt>
    <dgm:pt modelId="{C7D9B546-4574-4344-80F4-831F45FA2EEA}" type="parTrans" cxnId="{6514E328-B3EC-4CB6-9959-16297D7347D4}">
      <dgm:prSet/>
      <dgm:spPr/>
      <dgm:t>
        <a:bodyPr/>
        <a:lstStyle/>
        <a:p>
          <a:endParaRPr lang="en-US"/>
        </a:p>
      </dgm:t>
    </dgm:pt>
    <dgm:pt modelId="{10C6CBCD-7A56-4F56-A490-CEA40DE39BFE}" type="sibTrans" cxnId="{6514E328-B3EC-4CB6-9959-16297D7347D4}">
      <dgm:prSet/>
      <dgm:spPr/>
      <dgm:t>
        <a:bodyPr/>
        <a:lstStyle/>
        <a:p>
          <a:endParaRPr lang="en-US"/>
        </a:p>
      </dgm:t>
    </dgm:pt>
    <dgm:pt modelId="{7DD33963-BAA8-44D2-AE76-569686658C96}">
      <dgm:prSet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Certification of disposition of classified information</a:t>
          </a:r>
          <a:endParaRPr lang="en-US" sz="1600" b="1" dirty="0" smtClean="0">
            <a:solidFill>
              <a:schemeClr val="tx2"/>
            </a:solidFill>
            <a:latin typeface="Century Gothic" pitchFamily="34" charset="0"/>
          </a:endParaRPr>
        </a:p>
      </dgm:t>
    </dgm:pt>
    <dgm:pt modelId="{02BA16EC-E56B-4220-8669-D2A041F2300D}" type="parTrans" cxnId="{9D36B231-E313-4C77-9C0B-F97CAAA4D746}">
      <dgm:prSet/>
      <dgm:spPr/>
      <dgm:t>
        <a:bodyPr/>
        <a:lstStyle/>
        <a:p>
          <a:endParaRPr lang="en-US"/>
        </a:p>
      </dgm:t>
    </dgm:pt>
    <dgm:pt modelId="{805ABFC5-46A4-46C9-9F6C-C14406F40AAA}" type="sibTrans" cxnId="{9D36B231-E313-4C77-9C0B-F97CAAA4D746}">
      <dgm:prSet/>
      <dgm:spPr/>
      <dgm:t>
        <a:bodyPr/>
        <a:lstStyle/>
        <a:p>
          <a:endParaRPr lang="en-US"/>
        </a:p>
      </dgm:t>
    </dgm:pt>
    <dgm:pt modelId="{BEAE0F3B-D8DB-4F42-B99D-710B546EBA0F}">
      <dgm:prSet custT="1"/>
      <dgm:spPr/>
      <dgm:t>
        <a:bodyPr/>
        <a:lstStyle/>
        <a:p>
          <a:r>
            <a:rPr lang="en-US" sz="21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DD 882</a:t>
          </a:r>
        </a:p>
      </dgm:t>
    </dgm:pt>
    <dgm:pt modelId="{33B811B7-7094-4DCA-94E7-82B2D39BFB56}" type="parTrans" cxnId="{EA49C06E-EA61-438B-83A2-E41DD4864F53}">
      <dgm:prSet/>
      <dgm:spPr/>
      <dgm:t>
        <a:bodyPr/>
        <a:lstStyle/>
        <a:p>
          <a:endParaRPr lang="en-US"/>
        </a:p>
      </dgm:t>
    </dgm:pt>
    <dgm:pt modelId="{A8E2EFD4-F244-425D-A0E4-BFAD142F4B7C}" type="sibTrans" cxnId="{EA49C06E-EA61-438B-83A2-E41DD4864F53}">
      <dgm:prSet/>
      <dgm:spPr/>
      <dgm:t>
        <a:bodyPr/>
        <a:lstStyle/>
        <a:p>
          <a:endParaRPr lang="en-US"/>
        </a:p>
      </dgm:t>
    </dgm:pt>
    <dgm:pt modelId="{D0D06BBA-CC4C-4589-9D3A-FC60F889CCE5}">
      <dgm:prSet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Certification of Invention</a:t>
          </a:r>
          <a:endParaRPr lang="en-US" sz="1400" dirty="0"/>
        </a:p>
      </dgm:t>
    </dgm:pt>
    <dgm:pt modelId="{7D4E63D3-1D6F-45E7-A34D-D87F8D7D059E}" type="parTrans" cxnId="{77BFEDA0-BA51-4DFB-A972-C1CE3E5F747D}">
      <dgm:prSet/>
      <dgm:spPr/>
      <dgm:t>
        <a:bodyPr/>
        <a:lstStyle/>
        <a:p>
          <a:endParaRPr lang="en-US"/>
        </a:p>
      </dgm:t>
    </dgm:pt>
    <dgm:pt modelId="{BBEE777E-E34E-4949-AA5A-8B06FE0F39ED}" type="sibTrans" cxnId="{77BFEDA0-BA51-4DFB-A972-C1CE3E5F747D}">
      <dgm:prSet/>
      <dgm:spPr/>
      <dgm:t>
        <a:bodyPr/>
        <a:lstStyle/>
        <a:p>
          <a:endParaRPr lang="en-US"/>
        </a:p>
      </dgm:t>
    </dgm:pt>
    <dgm:pt modelId="{043435F6-76CC-4621-A5B7-BB6B5D59DA0C}" type="pres">
      <dgm:prSet presAssocID="{814428E9-9385-4E77-8B48-A42322DE098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93DF3-3F9D-41A4-A5B1-6E5B9B727DA3}" type="pres">
      <dgm:prSet presAssocID="{7FCB1DDE-8027-4083-B15F-E4C24E028F22}" presName="compNode" presStyleCnt="0"/>
      <dgm:spPr/>
    </dgm:pt>
    <dgm:pt modelId="{E31BB7B5-97B3-4427-86E8-1F8814FBA0B5}" type="pres">
      <dgm:prSet presAssocID="{7FCB1DDE-8027-4083-B15F-E4C24E028F22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3837E-63DB-44B5-84D9-D8FB84DC1C69}" type="pres">
      <dgm:prSet presAssocID="{7FCB1DDE-8027-4083-B15F-E4C24E028F2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C70F-6FBA-4661-ABF4-FED550C86169}" type="pres">
      <dgm:prSet presAssocID="{7FCB1DDE-8027-4083-B15F-E4C24E028F22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FD510E4E-BE0B-4AC6-8992-4A89DC4164F8}" type="pres">
      <dgm:prSet presAssocID="{7FCB1DDE-8027-4083-B15F-E4C24E028F22}" presName="adorn" presStyleLbl="fgAccFollowNode1" presStyleIdx="0" presStyleCnt="4"/>
      <dgm:spPr/>
      <dgm:t>
        <a:bodyPr/>
        <a:lstStyle/>
        <a:p>
          <a:endParaRPr lang="en-US"/>
        </a:p>
      </dgm:t>
    </dgm:pt>
    <dgm:pt modelId="{BCD2E741-9B06-4DFD-97C2-8E67B5A91F4C}" type="pres">
      <dgm:prSet presAssocID="{9B973DB3-8585-453C-8892-319995220F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0D4B7C-7B7E-407F-9B29-1F7158FF386A}" type="pres">
      <dgm:prSet presAssocID="{FEC44063-EC41-4D15-86B8-6FEB82C5BAF9}" presName="compNode" presStyleCnt="0"/>
      <dgm:spPr/>
    </dgm:pt>
    <dgm:pt modelId="{33920671-0DFA-4224-BAE6-33F82B2AB90D}" type="pres">
      <dgm:prSet presAssocID="{FEC44063-EC41-4D15-86B8-6FEB82C5BAF9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28CC7-03AE-42DB-914B-897A23E74E83}" type="pres">
      <dgm:prSet presAssocID="{FEC44063-EC41-4D15-86B8-6FEB82C5BAF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02101-FDBC-4AA1-A04D-BE9890D6FD02}" type="pres">
      <dgm:prSet presAssocID="{FEC44063-EC41-4D15-86B8-6FEB82C5BAF9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D95ED184-882A-4054-9837-1CF7EC0CB29F}" type="pres">
      <dgm:prSet presAssocID="{FEC44063-EC41-4D15-86B8-6FEB82C5BAF9}" presName="adorn" presStyleLbl="fgAccFollowNode1" presStyleIdx="1" presStyleCnt="4"/>
      <dgm:spPr/>
      <dgm:t>
        <a:bodyPr/>
        <a:lstStyle/>
        <a:p>
          <a:endParaRPr lang="en-US"/>
        </a:p>
      </dgm:t>
    </dgm:pt>
    <dgm:pt modelId="{7CC478A9-4824-4943-9A9A-118782D12085}" type="pres">
      <dgm:prSet presAssocID="{6645C8B1-0EB8-4C78-B286-E255BC641D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A29FE6C-7059-44B0-B708-D3B2E9845882}" type="pres">
      <dgm:prSet presAssocID="{387B4894-72F9-4F51-A1BE-7D600FA27FA4}" presName="compNode" presStyleCnt="0"/>
      <dgm:spPr/>
    </dgm:pt>
    <dgm:pt modelId="{07A09B2A-EB26-45D5-A798-132F19055512}" type="pres">
      <dgm:prSet presAssocID="{387B4894-72F9-4F51-A1BE-7D600FA27FA4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9E3E6-3D66-4654-B962-5314D902A7F6}" type="pres">
      <dgm:prSet presAssocID="{387B4894-72F9-4F51-A1BE-7D600FA27F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A8674-9CAE-43FD-A0AD-6D8DFEA05C70}" type="pres">
      <dgm:prSet presAssocID="{387B4894-72F9-4F51-A1BE-7D600FA27FA4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6A2ACA84-996F-4A1B-AED8-018E7440B62A}" type="pres">
      <dgm:prSet presAssocID="{387B4894-72F9-4F51-A1BE-7D600FA27FA4}" presName="adorn" presStyleLbl="fgAccFollowNode1" presStyleIdx="2" presStyleCnt="4"/>
      <dgm:spPr/>
    </dgm:pt>
    <dgm:pt modelId="{5A2B495C-6CA8-42E9-A697-1977C7571689}" type="pres">
      <dgm:prSet presAssocID="{D747E6E9-C16C-4202-9466-D470013DA19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6FCFF78-3C96-4D03-A026-6F0F2D11CE76}" type="pres">
      <dgm:prSet presAssocID="{BEAE0F3B-D8DB-4F42-B99D-710B546EBA0F}" presName="compNode" presStyleCnt="0"/>
      <dgm:spPr/>
    </dgm:pt>
    <dgm:pt modelId="{89DA6D36-42F5-4C72-9401-97F4BA3BCCB0}" type="pres">
      <dgm:prSet presAssocID="{BEAE0F3B-D8DB-4F42-B99D-710B546EBA0F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A0513-B8BF-4D94-A473-A5BE19B74883}" type="pres">
      <dgm:prSet presAssocID="{BEAE0F3B-D8DB-4F42-B99D-710B546EBA0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ED480-9494-4DA0-93E9-EB5558513ACF}" type="pres">
      <dgm:prSet presAssocID="{BEAE0F3B-D8DB-4F42-B99D-710B546EBA0F}" presName="parentRect" presStyleLbl="alignNode1" presStyleIdx="3" presStyleCnt="4" custScaleY="92209"/>
      <dgm:spPr/>
      <dgm:t>
        <a:bodyPr/>
        <a:lstStyle/>
        <a:p>
          <a:endParaRPr lang="en-US"/>
        </a:p>
      </dgm:t>
    </dgm:pt>
    <dgm:pt modelId="{43B6EF18-BDB2-4986-9934-E4B8FF4D150B}" type="pres">
      <dgm:prSet presAssocID="{BEAE0F3B-D8DB-4F42-B99D-710B546EBA0F}" presName="adorn" presStyleLbl="fgAccFollowNode1" presStyleIdx="3" presStyleCnt="4"/>
      <dgm:spPr/>
    </dgm:pt>
  </dgm:ptLst>
  <dgm:cxnLst>
    <dgm:cxn modelId="{93996DD5-7C8D-43EB-A36C-F5D16098E062}" type="presOf" srcId="{7DD33963-BAA8-44D2-AE76-569686658C96}" destId="{07A09B2A-EB26-45D5-A798-132F19055512}" srcOrd="0" destOrd="0" presId="urn:microsoft.com/office/officeart/2005/8/layout/bList2"/>
    <dgm:cxn modelId="{F5F5709A-E99F-4E04-AE53-D8D0A6D06F6E}" type="presOf" srcId="{BEAE0F3B-D8DB-4F42-B99D-710B546EBA0F}" destId="{794A0513-B8BF-4D94-A473-A5BE19B74883}" srcOrd="0" destOrd="0" presId="urn:microsoft.com/office/officeart/2005/8/layout/bList2"/>
    <dgm:cxn modelId="{972AD189-3955-4459-97C2-FE0A3DC923DD}" type="presOf" srcId="{387B4894-72F9-4F51-A1BE-7D600FA27FA4}" destId="{2EE9E3E6-3D66-4654-B962-5314D902A7F6}" srcOrd="0" destOrd="0" presId="urn:microsoft.com/office/officeart/2005/8/layout/bList2"/>
    <dgm:cxn modelId="{70CD2FE9-7238-465C-84B3-1C3A718F9C48}" type="presOf" srcId="{D0D06BBA-CC4C-4589-9D3A-FC60F889CCE5}" destId="{89DA6D36-42F5-4C72-9401-97F4BA3BCCB0}" srcOrd="0" destOrd="0" presId="urn:microsoft.com/office/officeart/2005/8/layout/bList2"/>
    <dgm:cxn modelId="{BC3298C3-27E2-488E-91AE-55DD5A34F23C}" srcId="{814428E9-9385-4E77-8B48-A42322DE098B}" destId="{7FCB1DDE-8027-4083-B15F-E4C24E028F22}" srcOrd="0" destOrd="0" parTransId="{4FE582F4-8574-47DD-900E-57A208CE300E}" sibTransId="{9B973DB3-8585-453C-8892-319995220FD5}"/>
    <dgm:cxn modelId="{276FB035-5A4B-4FE4-B4F9-DDE5C8D77F27}" type="presOf" srcId="{FEC44063-EC41-4D15-86B8-6FEB82C5BAF9}" destId="{5BD28CC7-03AE-42DB-914B-897A23E74E83}" srcOrd="0" destOrd="0" presId="urn:microsoft.com/office/officeart/2005/8/layout/bList2"/>
    <dgm:cxn modelId="{3D925F5B-0548-4C3D-83A3-8F9EEFA70EA7}" type="presOf" srcId="{387B4894-72F9-4F51-A1BE-7D600FA27FA4}" destId="{651A8674-9CAE-43FD-A0AD-6D8DFEA05C70}" srcOrd="1" destOrd="0" presId="urn:microsoft.com/office/officeart/2005/8/layout/bList2"/>
    <dgm:cxn modelId="{9D36B231-E313-4C77-9C0B-F97CAAA4D746}" srcId="{387B4894-72F9-4F51-A1BE-7D600FA27FA4}" destId="{7DD33963-BAA8-44D2-AE76-569686658C96}" srcOrd="0" destOrd="0" parTransId="{02BA16EC-E56B-4220-8669-D2A041F2300D}" sibTransId="{805ABFC5-46A4-46C9-9F6C-C14406F40AAA}"/>
    <dgm:cxn modelId="{55FE31EC-2585-431D-AE3B-89CD18E2F6FF}" srcId="{814428E9-9385-4E77-8B48-A42322DE098B}" destId="{387B4894-72F9-4F51-A1BE-7D600FA27FA4}" srcOrd="2" destOrd="0" parTransId="{3E8D3C72-FEA2-4683-8D00-13374C743A2E}" sibTransId="{D747E6E9-C16C-4202-9466-D470013DA198}"/>
    <dgm:cxn modelId="{1271DD09-26A8-40EA-85C9-3705FC323BF6}" type="presOf" srcId="{7FCB1DDE-8027-4083-B15F-E4C24E028F22}" destId="{609EC70F-6FBA-4661-ABF4-FED550C86169}" srcOrd="1" destOrd="0" presId="urn:microsoft.com/office/officeart/2005/8/layout/bList2"/>
    <dgm:cxn modelId="{A31ADD70-F0D9-4D21-ABDF-0BB824E9B23E}" type="presOf" srcId="{9F32F920-0164-41D9-8140-BC72B22069CB}" destId="{E31BB7B5-97B3-4427-86E8-1F8814FBA0B5}" srcOrd="0" destOrd="0" presId="urn:microsoft.com/office/officeart/2005/8/layout/bList2"/>
    <dgm:cxn modelId="{D713F8AE-4186-426B-99AB-5C90434143DB}" type="presOf" srcId="{BEAE0F3B-D8DB-4F42-B99D-710B546EBA0F}" destId="{E9CED480-9494-4DA0-93E9-EB5558513ACF}" srcOrd="1" destOrd="0" presId="urn:microsoft.com/office/officeart/2005/8/layout/bList2"/>
    <dgm:cxn modelId="{6514E328-B3EC-4CB6-9959-16297D7347D4}" srcId="{FEC44063-EC41-4D15-86B8-6FEB82C5BAF9}" destId="{9999FB17-2995-4717-808A-E8EB847B996B}" srcOrd="0" destOrd="0" parTransId="{C7D9B546-4574-4344-80F4-831F45FA2EEA}" sibTransId="{10C6CBCD-7A56-4F56-A490-CEA40DE39BFE}"/>
    <dgm:cxn modelId="{8A703E1C-8213-4192-ABE1-EDEF25C7342F}" type="presOf" srcId="{D747E6E9-C16C-4202-9466-D470013DA198}" destId="{5A2B495C-6CA8-42E9-A697-1977C7571689}" srcOrd="0" destOrd="0" presId="urn:microsoft.com/office/officeart/2005/8/layout/bList2"/>
    <dgm:cxn modelId="{0AB801BB-3646-4B33-A79A-94C9D4BCFFF6}" type="presOf" srcId="{814428E9-9385-4E77-8B48-A42322DE098B}" destId="{043435F6-76CC-4621-A5B7-BB6B5D59DA0C}" srcOrd="0" destOrd="0" presId="urn:microsoft.com/office/officeart/2005/8/layout/bList2"/>
    <dgm:cxn modelId="{5D002426-1410-47BF-ABF0-D2FBB6505DE5}" type="presOf" srcId="{9B973DB3-8585-453C-8892-319995220FD5}" destId="{BCD2E741-9B06-4DFD-97C2-8E67B5A91F4C}" srcOrd="0" destOrd="0" presId="urn:microsoft.com/office/officeart/2005/8/layout/bList2"/>
    <dgm:cxn modelId="{EA49C06E-EA61-438B-83A2-E41DD4864F53}" srcId="{814428E9-9385-4E77-8B48-A42322DE098B}" destId="{BEAE0F3B-D8DB-4F42-B99D-710B546EBA0F}" srcOrd="3" destOrd="0" parTransId="{33B811B7-7094-4DCA-94E7-82B2D39BFB56}" sibTransId="{A8E2EFD4-F244-425D-A0E4-BFAD142F4B7C}"/>
    <dgm:cxn modelId="{57A7F690-A7F2-4158-B471-44014A5EEAB2}" type="presOf" srcId="{7FCB1DDE-8027-4083-B15F-E4C24E028F22}" destId="{0FC3837E-63DB-44B5-84D9-D8FB84DC1C69}" srcOrd="0" destOrd="0" presId="urn:microsoft.com/office/officeart/2005/8/layout/bList2"/>
    <dgm:cxn modelId="{77BFEDA0-BA51-4DFB-A972-C1CE3E5F747D}" srcId="{BEAE0F3B-D8DB-4F42-B99D-710B546EBA0F}" destId="{D0D06BBA-CC4C-4589-9D3A-FC60F889CCE5}" srcOrd="0" destOrd="0" parTransId="{7D4E63D3-1D6F-45E7-A34D-D87F8D7D059E}" sibTransId="{BBEE777E-E34E-4949-AA5A-8B06FE0F39ED}"/>
    <dgm:cxn modelId="{5613E335-A91A-49E6-9516-36F3E9FA1C5A}" srcId="{7FCB1DDE-8027-4083-B15F-E4C24E028F22}" destId="{9F32F920-0164-41D9-8140-BC72B22069CB}" srcOrd="0" destOrd="0" parTransId="{7A74CDF6-8048-4DA7-9E40-7F2AB13849AF}" sibTransId="{82AABE93-EAA3-4E09-8E5D-61E0D12E02E5}"/>
    <dgm:cxn modelId="{30E9209A-8466-4229-BF6D-6264C038C2E1}" type="presOf" srcId="{6645C8B1-0EB8-4C78-B286-E255BC641D38}" destId="{7CC478A9-4824-4943-9A9A-118782D12085}" srcOrd="0" destOrd="0" presId="urn:microsoft.com/office/officeart/2005/8/layout/bList2"/>
    <dgm:cxn modelId="{ECA2C5F1-0B2D-4FBB-BA3D-1BEFE9DAA96F}" srcId="{814428E9-9385-4E77-8B48-A42322DE098B}" destId="{FEC44063-EC41-4D15-86B8-6FEB82C5BAF9}" srcOrd="1" destOrd="0" parTransId="{640F1386-21CA-4C13-8FC4-A2BE1D774118}" sibTransId="{6645C8B1-0EB8-4C78-B286-E255BC641D38}"/>
    <dgm:cxn modelId="{404E6931-2267-41D7-AEBE-A8B69B87E9E7}" type="presOf" srcId="{9999FB17-2995-4717-808A-E8EB847B996B}" destId="{33920671-0DFA-4224-BAE6-33F82B2AB90D}" srcOrd="0" destOrd="0" presId="urn:microsoft.com/office/officeart/2005/8/layout/bList2"/>
    <dgm:cxn modelId="{CC69B276-0B47-4B4D-A736-8545FE0009FD}" type="presOf" srcId="{FEC44063-EC41-4D15-86B8-6FEB82C5BAF9}" destId="{9BE02101-FDBC-4AA1-A04D-BE9890D6FD02}" srcOrd="1" destOrd="0" presId="urn:microsoft.com/office/officeart/2005/8/layout/bList2"/>
    <dgm:cxn modelId="{ED85CC37-0DDD-46D9-AAD4-07A00534044B}" type="presParOf" srcId="{043435F6-76CC-4621-A5B7-BB6B5D59DA0C}" destId="{87D93DF3-3F9D-41A4-A5B1-6E5B9B727DA3}" srcOrd="0" destOrd="0" presId="urn:microsoft.com/office/officeart/2005/8/layout/bList2"/>
    <dgm:cxn modelId="{EA40FC1C-8C1B-461B-8C59-5202C473A26A}" type="presParOf" srcId="{87D93DF3-3F9D-41A4-A5B1-6E5B9B727DA3}" destId="{E31BB7B5-97B3-4427-86E8-1F8814FBA0B5}" srcOrd="0" destOrd="0" presId="urn:microsoft.com/office/officeart/2005/8/layout/bList2"/>
    <dgm:cxn modelId="{DFCD833D-94B4-4B49-AF2C-090B0D616DEF}" type="presParOf" srcId="{87D93DF3-3F9D-41A4-A5B1-6E5B9B727DA3}" destId="{0FC3837E-63DB-44B5-84D9-D8FB84DC1C69}" srcOrd="1" destOrd="0" presId="urn:microsoft.com/office/officeart/2005/8/layout/bList2"/>
    <dgm:cxn modelId="{837B66FA-D788-45C8-93A5-C17009A16707}" type="presParOf" srcId="{87D93DF3-3F9D-41A4-A5B1-6E5B9B727DA3}" destId="{609EC70F-6FBA-4661-ABF4-FED550C86169}" srcOrd="2" destOrd="0" presId="urn:microsoft.com/office/officeart/2005/8/layout/bList2"/>
    <dgm:cxn modelId="{BC72E038-3038-4518-9426-D3743C49FE64}" type="presParOf" srcId="{87D93DF3-3F9D-41A4-A5B1-6E5B9B727DA3}" destId="{FD510E4E-BE0B-4AC6-8992-4A89DC4164F8}" srcOrd="3" destOrd="0" presId="urn:microsoft.com/office/officeart/2005/8/layout/bList2"/>
    <dgm:cxn modelId="{BCCF664D-0B8F-484B-A60E-A9C2625741DD}" type="presParOf" srcId="{043435F6-76CC-4621-A5B7-BB6B5D59DA0C}" destId="{BCD2E741-9B06-4DFD-97C2-8E67B5A91F4C}" srcOrd="1" destOrd="0" presId="urn:microsoft.com/office/officeart/2005/8/layout/bList2"/>
    <dgm:cxn modelId="{C39531CB-D074-499F-8A34-63754C9062CF}" type="presParOf" srcId="{043435F6-76CC-4621-A5B7-BB6B5D59DA0C}" destId="{F90D4B7C-7B7E-407F-9B29-1F7158FF386A}" srcOrd="2" destOrd="0" presId="urn:microsoft.com/office/officeart/2005/8/layout/bList2"/>
    <dgm:cxn modelId="{AF576C1C-C38A-46C2-8B27-210A231A8AF9}" type="presParOf" srcId="{F90D4B7C-7B7E-407F-9B29-1F7158FF386A}" destId="{33920671-0DFA-4224-BAE6-33F82B2AB90D}" srcOrd="0" destOrd="0" presId="urn:microsoft.com/office/officeart/2005/8/layout/bList2"/>
    <dgm:cxn modelId="{730C2552-9012-4361-867C-FEE5ECF63838}" type="presParOf" srcId="{F90D4B7C-7B7E-407F-9B29-1F7158FF386A}" destId="{5BD28CC7-03AE-42DB-914B-897A23E74E83}" srcOrd="1" destOrd="0" presId="urn:microsoft.com/office/officeart/2005/8/layout/bList2"/>
    <dgm:cxn modelId="{B505832C-2894-4CB4-8C3F-5C6D3AD4F278}" type="presParOf" srcId="{F90D4B7C-7B7E-407F-9B29-1F7158FF386A}" destId="{9BE02101-FDBC-4AA1-A04D-BE9890D6FD02}" srcOrd="2" destOrd="0" presId="urn:microsoft.com/office/officeart/2005/8/layout/bList2"/>
    <dgm:cxn modelId="{4B2744C7-3A7E-452D-8DD0-B135861AF282}" type="presParOf" srcId="{F90D4B7C-7B7E-407F-9B29-1F7158FF386A}" destId="{D95ED184-882A-4054-9837-1CF7EC0CB29F}" srcOrd="3" destOrd="0" presId="urn:microsoft.com/office/officeart/2005/8/layout/bList2"/>
    <dgm:cxn modelId="{9904804A-2731-4F15-BB2B-4ED108029ED7}" type="presParOf" srcId="{043435F6-76CC-4621-A5B7-BB6B5D59DA0C}" destId="{7CC478A9-4824-4943-9A9A-118782D12085}" srcOrd="3" destOrd="0" presId="urn:microsoft.com/office/officeart/2005/8/layout/bList2"/>
    <dgm:cxn modelId="{35C4362A-866E-4C30-A54A-02DADC5E598A}" type="presParOf" srcId="{043435F6-76CC-4621-A5B7-BB6B5D59DA0C}" destId="{4A29FE6C-7059-44B0-B708-D3B2E9845882}" srcOrd="4" destOrd="0" presId="urn:microsoft.com/office/officeart/2005/8/layout/bList2"/>
    <dgm:cxn modelId="{F50B1F8F-2A2E-40A8-AE3A-34CAC3D04C32}" type="presParOf" srcId="{4A29FE6C-7059-44B0-B708-D3B2E9845882}" destId="{07A09B2A-EB26-45D5-A798-132F19055512}" srcOrd="0" destOrd="0" presId="urn:microsoft.com/office/officeart/2005/8/layout/bList2"/>
    <dgm:cxn modelId="{26DE8483-1B1B-4184-881E-06996B3BF5C4}" type="presParOf" srcId="{4A29FE6C-7059-44B0-B708-D3B2E9845882}" destId="{2EE9E3E6-3D66-4654-B962-5314D902A7F6}" srcOrd="1" destOrd="0" presId="urn:microsoft.com/office/officeart/2005/8/layout/bList2"/>
    <dgm:cxn modelId="{1E75AB36-439C-4490-904E-13C86E090DB8}" type="presParOf" srcId="{4A29FE6C-7059-44B0-B708-D3B2E9845882}" destId="{651A8674-9CAE-43FD-A0AD-6D8DFEA05C70}" srcOrd="2" destOrd="0" presId="urn:microsoft.com/office/officeart/2005/8/layout/bList2"/>
    <dgm:cxn modelId="{344D66BE-929A-4CB6-AF3E-3E11DC30C0CD}" type="presParOf" srcId="{4A29FE6C-7059-44B0-B708-D3B2E9845882}" destId="{6A2ACA84-996F-4A1B-AED8-018E7440B62A}" srcOrd="3" destOrd="0" presId="urn:microsoft.com/office/officeart/2005/8/layout/bList2"/>
    <dgm:cxn modelId="{EAADE70D-2CB1-4B71-9129-9E2C2E1DBD3D}" type="presParOf" srcId="{043435F6-76CC-4621-A5B7-BB6B5D59DA0C}" destId="{5A2B495C-6CA8-42E9-A697-1977C7571689}" srcOrd="5" destOrd="0" presId="urn:microsoft.com/office/officeart/2005/8/layout/bList2"/>
    <dgm:cxn modelId="{A6C3F050-45A2-48DA-A4FE-204AD89850B1}" type="presParOf" srcId="{043435F6-76CC-4621-A5B7-BB6B5D59DA0C}" destId="{F6FCFF78-3C96-4D03-A026-6F0F2D11CE76}" srcOrd="6" destOrd="0" presId="urn:microsoft.com/office/officeart/2005/8/layout/bList2"/>
    <dgm:cxn modelId="{65B95942-DAE8-4CE0-84A6-C3F1B1E05C38}" type="presParOf" srcId="{F6FCFF78-3C96-4D03-A026-6F0F2D11CE76}" destId="{89DA6D36-42F5-4C72-9401-97F4BA3BCCB0}" srcOrd="0" destOrd="0" presId="urn:microsoft.com/office/officeart/2005/8/layout/bList2"/>
    <dgm:cxn modelId="{3873B151-6B76-49A2-8DC0-2C2D9B844B98}" type="presParOf" srcId="{F6FCFF78-3C96-4D03-A026-6F0F2D11CE76}" destId="{794A0513-B8BF-4D94-A473-A5BE19B74883}" srcOrd="1" destOrd="0" presId="urn:microsoft.com/office/officeart/2005/8/layout/bList2"/>
    <dgm:cxn modelId="{2A442F9D-0F32-454A-A9B1-44EF17015AAF}" type="presParOf" srcId="{F6FCFF78-3C96-4D03-A026-6F0F2D11CE76}" destId="{E9CED480-9494-4DA0-93E9-EB5558513ACF}" srcOrd="2" destOrd="0" presId="urn:microsoft.com/office/officeart/2005/8/layout/bList2"/>
    <dgm:cxn modelId="{69EDA3C9-4968-40A8-9879-86EBF979212A}" type="presParOf" srcId="{F6FCFF78-3C96-4D03-A026-6F0F2D11CE76}" destId="{43B6EF18-BDB2-4986-9934-E4B8FF4D150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4428E9-9385-4E77-8B48-A42322DE098B}" type="doc">
      <dgm:prSet loTypeId="urn:microsoft.com/office/officeart/2005/8/layout/b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CB1DDE-8027-4083-B15F-E4C24E028F22}">
      <dgm:prSet phldrT="[Text]"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Final Inventory</a:t>
          </a:r>
          <a:endParaRPr lang="en-US" u="none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E582F4-8574-47DD-900E-57A208CE300E}" type="parTrans" cxnId="{BC3298C3-27E2-488E-91AE-55DD5A34F23C}">
      <dgm:prSet/>
      <dgm:spPr/>
      <dgm:t>
        <a:bodyPr/>
        <a:lstStyle/>
        <a:p>
          <a:endParaRPr lang="en-US"/>
        </a:p>
      </dgm:t>
    </dgm:pt>
    <dgm:pt modelId="{9B973DB3-8585-453C-8892-319995220FD5}" type="sibTrans" cxnId="{BC3298C3-27E2-488E-91AE-55DD5A34F23C}">
      <dgm:prSet/>
      <dgm:spPr/>
      <dgm:t>
        <a:bodyPr/>
        <a:lstStyle/>
        <a:p>
          <a:endParaRPr lang="en-US"/>
        </a:p>
      </dgm:t>
    </dgm:pt>
    <dgm:pt modelId="{FEC44063-EC41-4D15-86B8-6FEB82C5BAF9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Property Self Assessment</a:t>
          </a:r>
        </a:p>
      </dgm:t>
    </dgm:pt>
    <dgm:pt modelId="{640F1386-21CA-4C13-8FC4-A2BE1D774118}" type="parTrans" cxnId="{ECA2C5F1-0B2D-4FBB-BA3D-1BEFE9DAA96F}">
      <dgm:prSet/>
      <dgm:spPr/>
      <dgm:t>
        <a:bodyPr/>
        <a:lstStyle/>
        <a:p>
          <a:endParaRPr lang="en-US"/>
        </a:p>
      </dgm:t>
    </dgm:pt>
    <dgm:pt modelId="{6645C8B1-0EB8-4C78-B286-E255BC641D38}" type="sibTrans" cxnId="{ECA2C5F1-0B2D-4FBB-BA3D-1BEFE9DAA96F}">
      <dgm:prSet/>
      <dgm:spPr/>
      <dgm:t>
        <a:bodyPr/>
        <a:lstStyle/>
        <a:p>
          <a:endParaRPr lang="en-US"/>
        </a:p>
      </dgm:t>
    </dgm:pt>
    <dgm:pt modelId="{387B4894-72F9-4F51-A1BE-7D600FA27FA4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DD 1662/NASA 1018</a:t>
          </a:r>
        </a:p>
      </dgm:t>
    </dgm:pt>
    <dgm:pt modelId="{3E8D3C72-FEA2-4683-8D00-13374C743A2E}" type="parTrans" cxnId="{55FE31EC-2585-431D-AE3B-89CD18E2F6FF}">
      <dgm:prSet/>
      <dgm:spPr/>
      <dgm:t>
        <a:bodyPr/>
        <a:lstStyle/>
        <a:p>
          <a:endParaRPr lang="en-US"/>
        </a:p>
      </dgm:t>
    </dgm:pt>
    <dgm:pt modelId="{D747E6E9-C16C-4202-9466-D470013DA198}" type="sibTrans" cxnId="{55FE31EC-2585-431D-AE3B-89CD18E2F6FF}">
      <dgm:prSet/>
      <dgm:spPr/>
      <dgm:t>
        <a:bodyPr/>
        <a:lstStyle/>
        <a:p>
          <a:endParaRPr lang="en-US"/>
        </a:p>
      </dgm:t>
    </dgm:pt>
    <dgm:pt modelId="{9F32F920-0164-41D9-8140-BC72B22069C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2"/>
              </a:solidFill>
              <a:latin typeface="Century Gothic" pitchFamily="34" charset="0"/>
            </a:rPr>
            <a:t>PeopleSoft query to investigate purchased and tagged equipment</a:t>
          </a:r>
          <a:endParaRPr lang="en-US" sz="1800" dirty="0">
            <a:solidFill>
              <a:schemeClr val="tx2"/>
            </a:solidFill>
          </a:endParaRPr>
        </a:p>
      </dgm:t>
    </dgm:pt>
    <dgm:pt modelId="{7A74CDF6-8048-4DA7-9E40-7F2AB13849AF}" type="parTrans" cxnId="{5613E335-A91A-49E6-9516-36F3E9FA1C5A}">
      <dgm:prSet/>
      <dgm:spPr/>
      <dgm:t>
        <a:bodyPr/>
        <a:lstStyle/>
        <a:p>
          <a:endParaRPr lang="en-US"/>
        </a:p>
      </dgm:t>
    </dgm:pt>
    <dgm:pt modelId="{82AABE93-EAA3-4E09-8E5D-61E0D12E02E5}" type="sibTrans" cxnId="{5613E335-A91A-49E6-9516-36F3E9FA1C5A}">
      <dgm:prSet/>
      <dgm:spPr/>
      <dgm:t>
        <a:bodyPr/>
        <a:lstStyle/>
        <a:p>
          <a:endParaRPr lang="en-US"/>
        </a:p>
      </dgm:t>
    </dgm:pt>
    <dgm:pt modelId="{9999FB17-2995-4717-808A-E8EB847B996B}">
      <dgm:prSet custT="1"/>
      <dgm:spPr/>
      <dgm:t>
        <a:bodyPr/>
        <a:lstStyle/>
        <a:p>
          <a:r>
            <a:rPr lang="en-US" sz="1800" b="1" dirty="0" smtClean="0">
              <a:solidFill>
                <a:schemeClr val="tx2"/>
              </a:solidFill>
              <a:latin typeface="Century Gothic" pitchFamily="34" charset="0"/>
            </a:rPr>
            <a:t>Annual self-assessment of property management</a:t>
          </a:r>
        </a:p>
      </dgm:t>
    </dgm:pt>
    <dgm:pt modelId="{C7D9B546-4574-4344-80F4-831F45FA2EEA}" type="parTrans" cxnId="{6514E328-B3EC-4CB6-9959-16297D7347D4}">
      <dgm:prSet/>
      <dgm:spPr/>
      <dgm:t>
        <a:bodyPr/>
        <a:lstStyle/>
        <a:p>
          <a:endParaRPr lang="en-US"/>
        </a:p>
      </dgm:t>
    </dgm:pt>
    <dgm:pt modelId="{10C6CBCD-7A56-4F56-A490-CEA40DE39BFE}" type="sibTrans" cxnId="{6514E328-B3EC-4CB6-9959-16297D7347D4}">
      <dgm:prSet/>
      <dgm:spPr/>
      <dgm:t>
        <a:bodyPr/>
        <a:lstStyle/>
        <a:p>
          <a:endParaRPr lang="en-US"/>
        </a:p>
      </dgm:t>
    </dgm:pt>
    <dgm:pt modelId="{7DD33963-BAA8-44D2-AE76-569686658C96}">
      <dgm:prSet custT="1"/>
      <dgm:spPr/>
      <dgm:t>
        <a:bodyPr/>
        <a:lstStyle/>
        <a:p>
          <a:r>
            <a:rPr lang="en-US" sz="1800" b="1" dirty="0" smtClean="0">
              <a:solidFill>
                <a:schemeClr val="tx2"/>
              </a:solidFill>
              <a:latin typeface="Century Gothic" pitchFamily="34" charset="0"/>
            </a:rPr>
            <a:t>Certification status and vesting of property</a:t>
          </a:r>
          <a:endParaRPr lang="en-US" sz="2000" b="1" dirty="0" smtClean="0">
            <a:solidFill>
              <a:schemeClr val="tx2"/>
            </a:solidFill>
            <a:latin typeface="Century Gothic" pitchFamily="34" charset="0"/>
          </a:endParaRPr>
        </a:p>
      </dgm:t>
    </dgm:pt>
    <dgm:pt modelId="{02BA16EC-E56B-4220-8669-D2A041F2300D}" type="parTrans" cxnId="{9D36B231-E313-4C77-9C0B-F97CAAA4D746}">
      <dgm:prSet/>
      <dgm:spPr/>
      <dgm:t>
        <a:bodyPr/>
        <a:lstStyle/>
        <a:p>
          <a:endParaRPr lang="en-US"/>
        </a:p>
      </dgm:t>
    </dgm:pt>
    <dgm:pt modelId="{805ABFC5-46A4-46C9-9F6C-C14406F40AAA}" type="sibTrans" cxnId="{9D36B231-E313-4C77-9C0B-F97CAAA4D746}">
      <dgm:prSet/>
      <dgm:spPr/>
      <dgm:t>
        <a:bodyPr/>
        <a:lstStyle/>
        <a:p>
          <a:endParaRPr lang="en-US"/>
        </a:p>
      </dgm:t>
    </dgm:pt>
    <dgm:pt modelId="{043435F6-76CC-4621-A5B7-BB6B5D59DA0C}" type="pres">
      <dgm:prSet presAssocID="{814428E9-9385-4E77-8B48-A42322DE098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93DF3-3F9D-41A4-A5B1-6E5B9B727DA3}" type="pres">
      <dgm:prSet presAssocID="{7FCB1DDE-8027-4083-B15F-E4C24E028F22}" presName="compNode" presStyleCnt="0"/>
      <dgm:spPr/>
    </dgm:pt>
    <dgm:pt modelId="{E31BB7B5-97B3-4427-86E8-1F8814FBA0B5}" type="pres">
      <dgm:prSet presAssocID="{7FCB1DDE-8027-4083-B15F-E4C24E028F22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3837E-63DB-44B5-84D9-D8FB84DC1C69}" type="pres">
      <dgm:prSet presAssocID="{7FCB1DDE-8027-4083-B15F-E4C24E028F2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C70F-6FBA-4661-ABF4-FED550C86169}" type="pres">
      <dgm:prSet presAssocID="{7FCB1DDE-8027-4083-B15F-E4C24E028F22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FD510E4E-BE0B-4AC6-8992-4A89DC4164F8}" type="pres">
      <dgm:prSet presAssocID="{7FCB1DDE-8027-4083-B15F-E4C24E028F22}" presName="adorn" presStyleLbl="fgAccFollowNode1" presStyleIdx="0" presStyleCnt="3"/>
      <dgm:spPr/>
      <dgm:t>
        <a:bodyPr/>
        <a:lstStyle/>
        <a:p>
          <a:endParaRPr lang="en-US"/>
        </a:p>
      </dgm:t>
    </dgm:pt>
    <dgm:pt modelId="{BCD2E741-9B06-4DFD-97C2-8E67B5A91F4C}" type="pres">
      <dgm:prSet presAssocID="{9B973DB3-8585-453C-8892-319995220F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0D4B7C-7B7E-407F-9B29-1F7158FF386A}" type="pres">
      <dgm:prSet presAssocID="{FEC44063-EC41-4D15-86B8-6FEB82C5BAF9}" presName="compNode" presStyleCnt="0"/>
      <dgm:spPr/>
    </dgm:pt>
    <dgm:pt modelId="{33920671-0DFA-4224-BAE6-33F82B2AB90D}" type="pres">
      <dgm:prSet presAssocID="{FEC44063-EC41-4D15-86B8-6FEB82C5BAF9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28CC7-03AE-42DB-914B-897A23E74E83}" type="pres">
      <dgm:prSet presAssocID="{FEC44063-EC41-4D15-86B8-6FEB82C5BAF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02101-FDBC-4AA1-A04D-BE9890D6FD02}" type="pres">
      <dgm:prSet presAssocID="{FEC44063-EC41-4D15-86B8-6FEB82C5BAF9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D95ED184-882A-4054-9837-1CF7EC0CB29F}" type="pres">
      <dgm:prSet presAssocID="{FEC44063-EC41-4D15-86B8-6FEB82C5BAF9}" presName="adorn" presStyleLbl="fgAccFollowNode1" presStyleIdx="1" presStyleCnt="3"/>
      <dgm:spPr/>
      <dgm:t>
        <a:bodyPr/>
        <a:lstStyle/>
        <a:p>
          <a:endParaRPr lang="en-US"/>
        </a:p>
      </dgm:t>
    </dgm:pt>
    <dgm:pt modelId="{7CC478A9-4824-4943-9A9A-118782D12085}" type="pres">
      <dgm:prSet presAssocID="{6645C8B1-0EB8-4C78-B286-E255BC641D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A29FE6C-7059-44B0-B708-D3B2E9845882}" type="pres">
      <dgm:prSet presAssocID="{387B4894-72F9-4F51-A1BE-7D600FA27FA4}" presName="compNode" presStyleCnt="0"/>
      <dgm:spPr/>
    </dgm:pt>
    <dgm:pt modelId="{07A09B2A-EB26-45D5-A798-132F19055512}" type="pres">
      <dgm:prSet presAssocID="{387B4894-72F9-4F51-A1BE-7D600FA27FA4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9E3E6-3D66-4654-B962-5314D902A7F6}" type="pres">
      <dgm:prSet presAssocID="{387B4894-72F9-4F51-A1BE-7D600FA27F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A8674-9CAE-43FD-A0AD-6D8DFEA05C70}" type="pres">
      <dgm:prSet presAssocID="{387B4894-72F9-4F51-A1BE-7D600FA27FA4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6A2ACA84-996F-4A1B-AED8-018E7440B62A}" type="pres">
      <dgm:prSet presAssocID="{387B4894-72F9-4F51-A1BE-7D600FA27FA4}" presName="adorn" presStyleLbl="fgAccFollowNode1" presStyleIdx="2" presStyleCnt="3"/>
      <dgm:spPr/>
    </dgm:pt>
  </dgm:ptLst>
  <dgm:cxnLst>
    <dgm:cxn modelId="{396BB85F-9116-49FF-8960-25CFA30DEF93}" type="presOf" srcId="{9B973DB3-8585-453C-8892-319995220FD5}" destId="{BCD2E741-9B06-4DFD-97C2-8E67B5A91F4C}" srcOrd="0" destOrd="0" presId="urn:microsoft.com/office/officeart/2005/8/layout/bList2"/>
    <dgm:cxn modelId="{0BCA88C6-CE6D-4B76-B53D-719FFD31D046}" type="presOf" srcId="{FEC44063-EC41-4D15-86B8-6FEB82C5BAF9}" destId="{9BE02101-FDBC-4AA1-A04D-BE9890D6FD02}" srcOrd="1" destOrd="0" presId="urn:microsoft.com/office/officeart/2005/8/layout/bList2"/>
    <dgm:cxn modelId="{55FE31EC-2585-431D-AE3B-89CD18E2F6FF}" srcId="{814428E9-9385-4E77-8B48-A42322DE098B}" destId="{387B4894-72F9-4F51-A1BE-7D600FA27FA4}" srcOrd="2" destOrd="0" parTransId="{3E8D3C72-FEA2-4683-8D00-13374C743A2E}" sibTransId="{D747E6E9-C16C-4202-9466-D470013DA198}"/>
    <dgm:cxn modelId="{81CF1727-4C35-4CA9-BEF3-B80E5D022AF3}" type="presOf" srcId="{9999FB17-2995-4717-808A-E8EB847B996B}" destId="{33920671-0DFA-4224-BAE6-33F82B2AB90D}" srcOrd="0" destOrd="0" presId="urn:microsoft.com/office/officeart/2005/8/layout/bList2"/>
    <dgm:cxn modelId="{BC3298C3-27E2-488E-91AE-55DD5A34F23C}" srcId="{814428E9-9385-4E77-8B48-A42322DE098B}" destId="{7FCB1DDE-8027-4083-B15F-E4C24E028F22}" srcOrd="0" destOrd="0" parTransId="{4FE582F4-8574-47DD-900E-57A208CE300E}" sibTransId="{9B973DB3-8585-453C-8892-319995220FD5}"/>
    <dgm:cxn modelId="{ED99F467-C31C-4180-B897-64367FB6B7A7}" type="presOf" srcId="{FEC44063-EC41-4D15-86B8-6FEB82C5BAF9}" destId="{5BD28CC7-03AE-42DB-914B-897A23E74E83}" srcOrd="0" destOrd="0" presId="urn:microsoft.com/office/officeart/2005/8/layout/bList2"/>
    <dgm:cxn modelId="{D3CB2CF3-7488-4B6A-B19E-7003116521EB}" type="presOf" srcId="{387B4894-72F9-4F51-A1BE-7D600FA27FA4}" destId="{2EE9E3E6-3D66-4654-B962-5314D902A7F6}" srcOrd="0" destOrd="0" presId="urn:microsoft.com/office/officeart/2005/8/layout/bList2"/>
    <dgm:cxn modelId="{A5C5BB90-4E27-41C3-AD6F-30AF678C7D21}" type="presOf" srcId="{7FCB1DDE-8027-4083-B15F-E4C24E028F22}" destId="{609EC70F-6FBA-4661-ABF4-FED550C86169}" srcOrd="1" destOrd="0" presId="urn:microsoft.com/office/officeart/2005/8/layout/bList2"/>
    <dgm:cxn modelId="{CC64585A-5D0F-42D6-88D6-82A367A6D080}" type="presOf" srcId="{7DD33963-BAA8-44D2-AE76-569686658C96}" destId="{07A09B2A-EB26-45D5-A798-132F19055512}" srcOrd="0" destOrd="0" presId="urn:microsoft.com/office/officeart/2005/8/layout/bList2"/>
    <dgm:cxn modelId="{6514E328-B3EC-4CB6-9959-16297D7347D4}" srcId="{FEC44063-EC41-4D15-86B8-6FEB82C5BAF9}" destId="{9999FB17-2995-4717-808A-E8EB847B996B}" srcOrd="0" destOrd="0" parTransId="{C7D9B546-4574-4344-80F4-831F45FA2EEA}" sibTransId="{10C6CBCD-7A56-4F56-A490-CEA40DE39BFE}"/>
    <dgm:cxn modelId="{5613E335-A91A-49E6-9516-36F3E9FA1C5A}" srcId="{7FCB1DDE-8027-4083-B15F-E4C24E028F22}" destId="{9F32F920-0164-41D9-8140-BC72B22069CB}" srcOrd="0" destOrd="0" parTransId="{7A74CDF6-8048-4DA7-9E40-7F2AB13849AF}" sibTransId="{82AABE93-EAA3-4E09-8E5D-61E0D12E02E5}"/>
    <dgm:cxn modelId="{08328110-1C55-4843-AE1C-07F334C7359F}" type="presOf" srcId="{814428E9-9385-4E77-8B48-A42322DE098B}" destId="{043435F6-76CC-4621-A5B7-BB6B5D59DA0C}" srcOrd="0" destOrd="0" presId="urn:microsoft.com/office/officeart/2005/8/layout/bList2"/>
    <dgm:cxn modelId="{F4AF867D-3343-48C5-A515-346D0FD67277}" type="presOf" srcId="{7FCB1DDE-8027-4083-B15F-E4C24E028F22}" destId="{0FC3837E-63DB-44B5-84D9-D8FB84DC1C69}" srcOrd="0" destOrd="0" presId="urn:microsoft.com/office/officeart/2005/8/layout/bList2"/>
    <dgm:cxn modelId="{FDBD2BAF-4071-464C-85C7-ABD3BCDAAA45}" type="presOf" srcId="{387B4894-72F9-4F51-A1BE-7D600FA27FA4}" destId="{651A8674-9CAE-43FD-A0AD-6D8DFEA05C70}" srcOrd="1" destOrd="0" presId="urn:microsoft.com/office/officeart/2005/8/layout/bList2"/>
    <dgm:cxn modelId="{ECA2C5F1-0B2D-4FBB-BA3D-1BEFE9DAA96F}" srcId="{814428E9-9385-4E77-8B48-A42322DE098B}" destId="{FEC44063-EC41-4D15-86B8-6FEB82C5BAF9}" srcOrd="1" destOrd="0" parTransId="{640F1386-21CA-4C13-8FC4-A2BE1D774118}" sibTransId="{6645C8B1-0EB8-4C78-B286-E255BC641D38}"/>
    <dgm:cxn modelId="{F2CB004C-82C1-4472-B383-FB8707BDA173}" type="presOf" srcId="{6645C8B1-0EB8-4C78-B286-E255BC641D38}" destId="{7CC478A9-4824-4943-9A9A-118782D12085}" srcOrd="0" destOrd="0" presId="urn:microsoft.com/office/officeart/2005/8/layout/bList2"/>
    <dgm:cxn modelId="{9D36B231-E313-4C77-9C0B-F97CAAA4D746}" srcId="{387B4894-72F9-4F51-A1BE-7D600FA27FA4}" destId="{7DD33963-BAA8-44D2-AE76-569686658C96}" srcOrd="0" destOrd="0" parTransId="{02BA16EC-E56B-4220-8669-D2A041F2300D}" sibTransId="{805ABFC5-46A4-46C9-9F6C-C14406F40AAA}"/>
    <dgm:cxn modelId="{70609271-FB08-440E-A9E1-8CE65D256FD3}" type="presOf" srcId="{9F32F920-0164-41D9-8140-BC72B22069CB}" destId="{E31BB7B5-97B3-4427-86E8-1F8814FBA0B5}" srcOrd="0" destOrd="0" presId="urn:microsoft.com/office/officeart/2005/8/layout/bList2"/>
    <dgm:cxn modelId="{F4B90B66-6A41-4BAB-A218-03BFC299B971}" type="presParOf" srcId="{043435F6-76CC-4621-A5B7-BB6B5D59DA0C}" destId="{87D93DF3-3F9D-41A4-A5B1-6E5B9B727DA3}" srcOrd="0" destOrd="0" presId="urn:microsoft.com/office/officeart/2005/8/layout/bList2"/>
    <dgm:cxn modelId="{DDEDC6D0-7278-49B7-9C89-876B69717E5E}" type="presParOf" srcId="{87D93DF3-3F9D-41A4-A5B1-6E5B9B727DA3}" destId="{E31BB7B5-97B3-4427-86E8-1F8814FBA0B5}" srcOrd="0" destOrd="0" presId="urn:microsoft.com/office/officeart/2005/8/layout/bList2"/>
    <dgm:cxn modelId="{60B7C204-1A2C-49E1-A8EA-F016CECAB657}" type="presParOf" srcId="{87D93DF3-3F9D-41A4-A5B1-6E5B9B727DA3}" destId="{0FC3837E-63DB-44B5-84D9-D8FB84DC1C69}" srcOrd="1" destOrd="0" presId="urn:microsoft.com/office/officeart/2005/8/layout/bList2"/>
    <dgm:cxn modelId="{A75941B8-A9EA-4308-AA5D-7D550C803953}" type="presParOf" srcId="{87D93DF3-3F9D-41A4-A5B1-6E5B9B727DA3}" destId="{609EC70F-6FBA-4661-ABF4-FED550C86169}" srcOrd="2" destOrd="0" presId="urn:microsoft.com/office/officeart/2005/8/layout/bList2"/>
    <dgm:cxn modelId="{95CE3436-B88B-4B87-85A7-9920B2BF9738}" type="presParOf" srcId="{87D93DF3-3F9D-41A4-A5B1-6E5B9B727DA3}" destId="{FD510E4E-BE0B-4AC6-8992-4A89DC4164F8}" srcOrd="3" destOrd="0" presId="urn:microsoft.com/office/officeart/2005/8/layout/bList2"/>
    <dgm:cxn modelId="{D76E4482-7019-4CC4-B93A-C57B3862ACDB}" type="presParOf" srcId="{043435F6-76CC-4621-A5B7-BB6B5D59DA0C}" destId="{BCD2E741-9B06-4DFD-97C2-8E67B5A91F4C}" srcOrd="1" destOrd="0" presId="urn:microsoft.com/office/officeart/2005/8/layout/bList2"/>
    <dgm:cxn modelId="{97BC9DAC-8DB1-4BB4-B6E6-91AD95F12245}" type="presParOf" srcId="{043435F6-76CC-4621-A5B7-BB6B5D59DA0C}" destId="{F90D4B7C-7B7E-407F-9B29-1F7158FF386A}" srcOrd="2" destOrd="0" presId="urn:microsoft.com/office/officeart/2005/8/layout/bList2"/>
    <dgm:cxn modelId="{BAE0BB2A-DD24-48FC-8876-3D8D31379528}" type="presParOf" srcId="{F90D4B7C-7B7E-407F-9B29-1F7158FF386A}" destId="{33920671-0DFA-4224-BAE6-33F82B2AB90D}" srcOrd="0" destOrd="0" presId="urn:microsoft.com/office/officeart/2005/8/layout/bList2"/>
    <dgm:cxn modelId="{AE4AD697-7B29-46AB-BDBF-3774232C7BDE}" type="presParOf" srcId="{F90D4B7C-7B7E-407F-9B29-1F7158FF386A}" destId="{5BD28CC7-03AE-42DB-914B-897A23E74E83}" srcOrd="1" destOrd="0" presId="urn:microsoft.com/office/officeart/2005/8/layout/bList2"/>
    <dgm:cxn modelId="{B8DE7325-DB8F-4575-9092-6F67817BDF02}" type="presParOf" srcId="{F90D4B7C-7B7E-407F-9B29-1F7158FF386A}" destId="{9BE02101-FDBC-4AA1-A04D-BE9890D6FD02}" srcOrd="2" destOrd="0" presId="urn:microsoft.com/office/officeart/2005/8/layout/bList2"/>
    <dgm:cxn modelId="{F0D1A319-D82E-4086-8B76-F21F294AF7E0}" type="presParOf" srcId="{F90D4B7C-7B7E-407F-9B29-1F7158FF386A}" destId="{D95ED184-882A-4054-9837-1CF7EC0CB29F}" srcOrd="3" destOrd="0" presId="urn:microsoft.com/office/officeart/2005/8/layout/bList2"/>
    <dgm:cxn modelId="{3732D0C5-BC32-4AA4-B085-5458A03F4F14}" type="presParOf" srcId="{043435F6-76CC-4621-A5B7-BB6B5D59DA0C}" destId="{7CC478A9-4824-4943-9A9A-118782D12085}" srcOrd="3" destOrd="0" presId="urn:microsoft.com/office/officeart/2005/8/layout/bList2"/>
    <dgm:cxn modelId="{FEE37C0F-B8BE-4B18-94D4-FBAAAEE24919}" type="presParOf" srcId="{043435F6-76CC-4621-A5B7-BB6B5D59DA0C}" destId="{4A29FE6C-7059-44B0-B708-D3B2E9845882}" srcOrd="4" destOrd="0" presId="urn:microsoft.com/office/officeart/2005/8/layout/bList2"/>
    <dgm:cxn modelId="{922E4476-E5DE-4C68-A0D4-555D04F4A5D1}" type="presParOf" srcId="{4A29FE6C-7059-44B0-B708-D3B2E9845882}" destId="{07A09B2A-EB26-45D5-A798-132F19055512}" srcOrd="0" destOrd="0" presId="urn:microsoft.com/office/officeart/2005/8/layout/bList2"/>
    <dgm:cxn modelId="{0BCF2358-8CE1-4DBE-9988-C6BC17C18183}" type="presParOf" srcId="{4A29FE6C-7059-44B0-B708-D3B2E9845882}" destId="{2EE9E3E6-3D66-4654-B962-5314D902A7F6}" srcOrd="1" destOrd="0" presId="urn:microsoft.com/office/officeart/2005/8/layout/bList2"/>
    <dgm:cxn modelId="{AA84E369-8EA2-4376-9250-D339874C9F6C}" type="presParOf" srcId="{4A29FE6C-7059-44B0-B708-D3B2E9845882}" destId="{651A8674-9CAE-43FD-A0AD-6D8DFEA05C70}" srcOrd="2" destOrd="0" presId="urn:microsoft.com/office/officeart/2005/8/layout/bList2"/>
    <dgm:cxn modelId="{99C09893-A2F7-4456-9CD7-638F7EF4A216}" type="presParOf" srcId="{4A29FE6C-7059-44B0-B708-D3B2E9845882}" destId="{6A2ACA84-996F-4A1B-AED8-018E7440B62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D3656-4B40-49E3-9530-5F320E0A9D48}">
      <dsp:nvSpPr>
        <dsp:cNvPr id="0" name=""/>
        <dsp:cNvSpPr/>
      </dsp:nvSpPr>
      <dsp:spPr>
        <a:xfrm>
          <a:off x="1419034" y="303783"/>
          <a:ext cx="3925824" cy="392582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entury Gothic" pitchFamily="34" charset="0"/>
            </a:rPr>
            <a:t>Technical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entury Gothic" pitchFamily="34" charset="0"/>
            </a:rPr>
            <a:t>(PI)</a:t>
          </a:r>
        </a:p>
      </dsp:txBody>
      <dsp:txXfrm>
        <a:off x="3488037" y="1135684"/>
        <a:ext cx="1402080" cy="1168400"/>
      </dsp:txXfrm>
    </dsp:sp>
    <dsp:sp modelId="{B9496A2C-487B-4676-BDE6-011FFF7D5716}">
      <dsp:nvSpPr>
        <dsp:cNvPr id="0" name=""/>
        <dsp:cNvSpPr/>
      </dsp:nvSpPr>
      <dsp:spPr>
        <a:xfrm>
          <a:off x="1338180" y="443991"/>
          <a:ext cx="3925824" cy="392582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entury Gothic" pitchFamily="34" charset="0"/>
            </a:rPr>
            <a:t>Administrative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entury Gothic" pitchFamily="34" charset="0"/>
            </a:rPr>
            <a:t>(ORC)</a:t>
          </a:r>
          <a:endParaRPr lang="en-US" sz="2000" b="1" kern="1200" dirty="0" smtClean="0">
            <a:latin typeface="Century Gothic" pitchFamily="34" charset="0"/>
          </a:endParaRPr>
        </a:p>
      </dsp:txBody>
      <dsp:txXfrm>
        <a:off x="2272901" y="2991104"/>
        <a:ext cx="2103120" cy="1028192"/>
      </dsp:txXfrm>
    </dsp:sp>
    <dsp:sp modelId="{4EE82CD3-3B89-452F-BC43-67A3758A7A46}">
      <dsp:nvSpPr>
        <dsp:cNvPr id="0" name=""/>
        <dsp:cNvSpPr/>
      </dsp:nvSpPr>
      <dsp:spPr>
        <a:xfrm>
          <a:off x="1257327" y="303783"/>
          <a:ext cx="3925824" cy="392582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entury Gothic" pitchFamily="34" charset="0"/>
            </a:rPr>
            <a:t>Financial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entury Gothic" pitchFamily="34" charset="0"/>
            </a:rPr>
            <a:t>(F&amp;A, ORC)</a:t>
          </a:r>
        </a:p>
      </dsp:txBody>
      <dsp:txXfrm>
        <a:off x="1712068" y="1135684"/>
        <a:ext cx="1402080" cy="1168400"/>
      </dsp:txXfrm>
    </dsp:sp>
    <dsp:sp modelId="{C080E6F3-F878-40E1-B649-AB8CE35EAC0A}">
      <dsp:nvSpPr>
        <dsp:cNvPr id="0" name=""/>
        <dsp:cNvSpPr/>
      </dsp:nvSpPr>
      <dsp:spPr>
        <a:xfrm>
          <a:off x="1176331" y="60756"/>
          <a:ext cx="4411878" cy="441187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5A1D49-2510-4495-84BC-50667792D171}">
      <dsp:nvSpPr>
        <dsp:cNvPr id="0" name=""/>
        <dsp:cNvSpPr/>
      </dsp:nvSpPr>
      <dsp:spPr>
        <a:xfrm>
          <a:off x="1095153" y="200716"/>
          <a:ext cx="4411878" cy="441187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933365-22AB-40DA-BD76-834D54206FF6}">
      <dsp:nvSpPr>
        <dsp:cNvPr id="0" name=""/>
        <dsp:cNvSpPr/>
      </dsp:nvSpPr>
      <dsp:spPr>
        <a:xfrm>
          <a:off x="1013976" y="60756"/>
          <a:ext cx="4411878" cy="441187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45CE6703-AD6E-4BC2-9F6D-635613F707C7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8D13F298-C66D-4EAE-9B6C-6C27EB597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6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2D3B6224-E222-4BE6-97EA-BB87A8C288C8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6" tIns="45972" rIns="91946" bIns="4597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387769"/>
            <a:ext cx="5607050" cy="4155919"/>
          </a:xfrm>
          <a:prstGeom prst="rect">
            <a:avLst/>
          </a:prstGeom>
        </p:spPr>
        <p:txBody>
          <a:bodyPr vert="horz" lIns="91946" tIns="45972" rIns="91946" bIns="459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772380"/>
            <a:ext cx="3038474" cy="462119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731B2CB3-83F0-4ABD-88A8-EB7EAD9C3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0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alphaModFix amt="5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9851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56956" y="0"/>
            <a:ext cx="304800" cy="6858000"/>
          </a:xfrm>
          <a:prstGeom prst="rect">
            <a:avLst/>
          </a:prstGeom>
          <a:solidFill>
            <a:srgbClr val="CC9900">
              <a:alpha val="25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5686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6097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rgbClr val="CC99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761680" y="5196168"/>
            <a:ext cx="1153720" cy="1585632"/>
            <a:chOff x="7620000" y="5105400"/>
            <a:chExt cx="1153720" cy="1585632"/>
          </a:xfrm>
        </p:grpSpPr>
        <p:sp>
          <p:nvSpPr>
            <p:cNvPr id="15" name="Oval 14"/>
            <p:cNvSpPr/>
            <p:nvPr userDrawn="1"/>
          </p:nvSpPr>
          <p:spPr bwMode="auto">
            <a:xfrm>
              <a:off x="7853624" y="5492264"/>
              <a:ext cx="641424" cy="641424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6" name="Oval 15"/>
            <p:cNvSpPr/>
            <p:nvPr userDrawn="1"/>
          </p:nvSpPr>
          <p:spPr bwMode="auto">
            <a:xfrm>
              <a:off x="7620000" y="6126144"/>
              <a:ext cx="137160" cy="13716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2" name="Oval 21"/>
            <p:cNvSpPr/>
            <p:nvPr userDrawn="1"/>
          </p:nvSpPr>
          <p:spPr bwMode="auto">
            <a:xfrm>
              <a:off x="8193128" y="6416712"/>
              <a:ext cx="274320" cy="27432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3" name="Oval 22"/>
            <p:cNvSpPr/>
            <p:nvPr userDrawn="1"/>
          </p:nvSpPr>
          <p:spPr bwMode="auto">
            <a:xfrm>
              <a:off x="8407960" y="5105400"/>
              <a:ext cx="365760" cy="365760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</p:grpSp>
      <p:pic>
        <p:nvPicPr>
          <p:cNvPr id="14" name="Picture 13" descr="http://www.floridahightech.com/images/UCFlogo.gif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077200" y="5638802"/>
            <a:ext cx="4946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8/4/2011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32" y="6400800"/>
            <a:ext cx="9171432" cy="533400"/>
          </a:xfrm>
          <a:prstGeom prst="rect">
            <a:avLst/>
          </a:prstGeom>
          <a:gradFill flip="none" rotWithShape="1">
            <a:gsLst>
              <a:gs pos="0">
                <a:srgbClr val="CC9900"/>
              </a:gs>
              <a:gs pos="65000">
                <a:schemeClr val="accent1">
                  <a:shade val="67500"/>
                  <a:satMod val="115000"/>
                  <a:alpha val="75000"/>
                  <a:lumMod val="54000"/>
                  <a:lumOff val="46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 descr="http://www.floridahightech.com/images/UCFlogo.gif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601212" y="6438900"/>
            <a:ext cx="378795" cy="4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9DC3BF-4AF2-4C4B-B619-519D0279BCDD}" type="datetimeFigureOut">
              <a:rPr lang="en-US" smtClean="0"/>
              <a:t>8/4/2011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nancy.nisbett@ucf.edu" TargetMode="External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aurianne.torres@ucf.edu" TargetMode="External"/><Relationship Id="rId5" Type="http://schemas.openxmlformats.org/officeDocument/2006/relationships/hyperlink" Target="mailto:svetlana.shtrom@ucf.edu" TargetMode="External"/><Relationship Id="rId4" Type="http://schemas.openxmlformats.org/officeDocument/2006/relationships/hyperlink" Target="mailto:justo.torres@ucf.edu" TargetMode="External"/><Relationship Id="rId9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CA06">
              <a:alpha val="23000"/>
            </a:srgbClr>
          </a:solidFill>
          <a:ln w="38100" cap="rnd" cmpd="sng" algn="ctr">
            <a:solidFill>
              <a:srgbClr val="FFCA06">
                <a:alpha val="25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CC990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2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idx="1"/>
          </p:nvPr>
        </p:nvSpPr>
        <p:spPr>
          <a:xfrm>
            <a:off x="1726640" y="3276600"/>
            <a:ext cx="7371304" cy="3048000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AWARD CLOSE-OUT</a:t>
            </a:r>
          </a:p>
          <a:p>
            <a:pPr algn="ctr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 smtClean="0"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Presented by: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  <a:ea typeface="Tahoma" pitchFamily="34" charset="0"/>
                <a:cs typeface="Tahoma" pitchFamily="34" charset="0"/>
              </a:rPr>
              <a:t>Justo Torres, Laurianne Torres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819400" y="609600"/>
            <a:ext cx="5136054" cy="2254190"/>
            <a:chOff x="2819400" y="609600"/>
            <a:chExt cx="5136054" cy="2254190"/>
          </a:xfrm>
        </p:grpSpPr>
        <p:pic>
          <p:nvPicPr>
            <p:cNvPr id="37" name="Picture 36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http://www.floridahightech.com/images/UCFlogo.gif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776676" y="3532385"/>
            <a:ext cx="998057" cy="11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2971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Recipients of Federal awards shall have</a:t>
            </a: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a period of _____ days to closeout an award.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90 calendar days after completion of the award as specified in OMB A-21.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90 business days after completion of the award as specified in OMB A-110.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90 calendar days after completion of the award as specified in OMB A-110.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d. It depends on each institution’s business processes.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52450" y="45720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</p:spTree>
    <p:extLst>
      <p:ext uri="{BB962C8B-B14F-4D97-AF65-F5344CB8AC3E}">
        <p14:creationId xmlns:p14="http://schemas.microsoft.com/office/powerpoint/2010/main" val="22592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No Cost Extensions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Reporting Requirements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Invoice &amp; Payment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Budget &amp; Cost Transfers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Expenditure Review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Obligations</a:t>
            </a: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816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2971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A No Cost Extension may be requested for the following reasons: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To allow for additional time to complete technical or programmatic work.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To allow time to complete the closeout process.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To allow for the expenditure of remaining balances.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52450" y="38100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Oval 8"/>
          <p:cNvSpPr/>
          <p:nvPr/>
        </p:nvSpPr>
        <p:spPr>
          <a:xfrm>
            <a:off x="552450" y="32766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90 Days </a:t>
            </a:r>
            <a:r>
              <a:rPr lang="en-US" sz="2400" b="1" u="sng" dirty="0" smtClean="0">
                <a:latin typeface="Century Gothic" pitchFamily="34" charset="0"/>
              </a:rPr>
              <a:t>before</a:t>
            </a:r>
            <a:r>
              <a:rPr lang="en-US" sz="2400" b="1" dirty="0" smtClean="0">
                <a:latin typeface="Century Gothic" pitchFamily="34" charset="0"/>
              </a:rPr>
              <a:t> a project ends</a:t>
            </a:r>
            <a:endParaRPr lang="en-US" sz="2400" b="1" i="1" dirty="0" smtClean="0">
              <a:latin typeface="Century Gothic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20" y="2286000"/>
            <a:ext cx="237238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19280770"/>
              </p:ext>
            </p:extLst>
          </p:nvPr>
        </p:nvGraphicFramePr>
        <p:xfrm>
          <a:off x="3124200" y="1879601"/>
          <a:ext cx="5562600" cy="436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 rot="16200000">
            <a:off x="1557011" y="3892519"/>
            <a:ext cx="42671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THINGS TO REVIEW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Reporting Requirements – What does ARGIS say?</a:t>
            </a:r>
            <a:endParaRPr lang="en-US" sz="2400" b="1" i="1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2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152400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Invoice and Payment</a:t>
            </a:r>
            <a:endParaRPr lang="en-US" sz="2400" b="1" i="1" dirty="0">
              <a:latin typeface="Century Gothic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47800"/>
            <a:ext cx="83821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2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Expenditure Review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entury Gothic" pitchFamily="34" charset="0"/>
              </a:rPr>
              <a:t>Expenditures should be monitored at all times, but…</a:t>
            </a:r>
            <a:endParaRPr lang="en-US" sz="2400" b="1" dirty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400" b="1" i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entury Gothic" pitchFamily="34" charset="0"/>
              </a:rPr>
              <a:t>Corrections or adjustments may be required</a:t>
            </a:r>
          </a:p>
          <a:p>
            <a:pPr>
              <a:spcAft>
                <a:spcPts val="600"/>
              </a:spcAft>
            </a:pPr>
            <a:endParaRPr lang="en-US" sz="2400" b="1" i="1" dirty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i="1" dirty="0" smtClean="0">
              <a:latin typeface="Century Gothic" pitchFamily="34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98716918"/>
              </p:ext>
            </p:extLst>
          </p:nvPr>
        </p:nvGraphicFramePr>
        <p:xfrm>
          <a:off x="1352550" y="2971800"/>
          <a:ext cx="641985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2" descr="C:\Users\LTorres\AppData\Local\Microsoft\Windows\Temporary Internet Files\Low\Content.IE5\ME3J0QBA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50" y="2971800"/>
            <a:ext cx="567338" cy="5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LTorres\AppData\Local\Microsoft\Windows\Temporary Internet Files\Low\Content.IE5\ME3J0QBA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75" y="3581400"/>
            <a:ext cx="567338" cy="5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LTorres\AppData\Local\Microsoft\Windows\Temporary Internet Files\Low\Content.IE5\ME3J0QBA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42862"/>
            <a:ext cx="567338" cy="5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LTorres\AppData\Local\Microsoft\Windows\Temporary Internet Files\Low\Content.IE5\ME3J0QBA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75" y="4191000"/>
            <a:ext cx="567338" cy="5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</a:t>
            </a: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141514" y="1100138"/>
            <a:ext cx="88500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Budget Transfers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Moving available </a:t>
            </a:r>
            <a:r>
              <a:rPr lang="en-US" sz="1800" u="sng" dirty="0" smtClean="0">
                <a:solidFill>
                  <a:schemeClr val="tx1"/>
                </a:solidFill>
                <a:latin typeface="Century Gothic" pitchFamily="34" charset="0"/>
              </a:rPr>
              <a:t>budget</a:t>
            </a:r>
            <a:r>
              <a:rPr lang="en-US" sz="1800" dirty="0" smtClean="0">
                <a:solidFill>
                  <a:schemeClr val="tx1"/>
                </a:solidFill>
                <a:latin typeface="Century Gothic" pitchFamily="34" charset="0"/>
              </a:rPr>
              <a:t> from one line item to another within one project account.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119313"/>
            <a:ext cx="3886200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urved Right Arrow 11"/>
          <p:cNvSpPr>
            <a:spLocks noChangeArrowheads="1"/>
          </p:cNvSpPr>
          <p:nvPr/>
        </p:nvSpPr>
        <p:spPr bwMode="auto">
          <a:xfrm>
            <a:off x="1968500" y="2444750"/>
            <a:ext cx="685800" cy="2057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14300" y="1276350"/>
            <a:ext cx="800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Century Gothic" pitchFamily="34" charset="0"/>
              </a:rPr>
              <a:t>Cost Transfers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Moving </a:t>
            </a:r>
            <a:r>
              <a:rPr lang="en-US" sz="1800" b="1" u="sng" dirty="0" smtClean="0">
                <a:solidFill>
                  <a:schemeClr val="tx1"/>
                </a:solidFill>
                <a:latin typeface="Century Gothic" pitchFamily="34" charset="0"/>
              </a:rPr>
              <a:t>expenditures</a:t>
            </a:r>
            <a:r>
              <a:rPr lang="en-US" sz="1800" b="1" dirty="0" smtClean="0">
                <a:solidFill>
                  <a:schemeClr val="tx1"/>
                </a:solidFill>
                <a:latin typeface="Century Gothic" pitchFamily="34" charset="0"/>
              </a:rPr>
              <a:t> off of one project onto another.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sz="18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146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5146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eft-Right Arrow 12"/>
          <p:cNvSpPr>
            <a:spLocks noChangeArrowheads="1"/>
          </p:cNvSpPr>
          <p:nvPr/>
        </p:nvSpPr>
        <p:spPr bwMode="auto">
          <a:xfrm>
            <a:off x="4151313" y="3400425"/>
            <a:ext cx="990600" cy="304800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105025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Project A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2105025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Project B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Outstanding Obligations</a:t>
            </a:r>
            <a:endParaRPr lang="en-US" sz="2400" b="1" i="1" dirty="0">
              <a:latin typeface="Century Gothic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38929084"/>
              </p:ext>
            </p:extLst>
          </p:nvPr>
        </p:nvGraphicFramePr>
        <p:xfrm>
          <a:off x="130628" y="1732487"/>
          <a:ext cx="82296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15" y="1752600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14" y="2573231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14400" y="2286000"/>
            <a:ext cx="2286000" cy="2286000"/>
            <a:chOff x="1295400" y="1348292"/>
            <a:chExt cx="2286000" cy="2286000"/>
          </a:xfrm>
        </p:grpSpPr>
        <p:pic>
          <p:nvPicPr>
            <p:cNvPr id="16" name="Picture 3" descr="C:\Users\LTorres\AppData\Local\Microsoft\Windows\Temporary Internet Files\Low\Content.IE5\50RWP4CW\MC90043982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348292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LTorres\AppData\Local\Microsoft\Windows\Temporary Internet Files\Low\Content.IE5\1FMQRSIS\MC900441310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8012">
              <a:off x="1963632" y="1764049"/>
              <a:ext cx="533400" cy="58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50" y="3343095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501" y="4172172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54623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50" y="5791200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316296"/>
            <a:ext cx="5372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entury Gothic" pitchFamily="34" charset="0"/>
              </a:rPr>
              <a:t>TEAM PROJECTS</a:t>
            </a:r>
          </a:p>
          <a:p>
            <a:pPr algn="ctr"/>
            <a:r>
              <a:rPr lang="en-US" sz="3200" b="1" dirty="0" smtClean="0"/>
              <a:t>August 24th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886200"/>
            <a:ext cx="6477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tabLst>
                <a:tab pos="6858000" algn="r"/>
              </a:tabLst>
            </a:pPr>
            <a:r>
              <a:rPr lang="en-US" sz="1600" dirty="0" smtClean="0">
                <a:latin typeface="Century Gothic" pitchFamily="34" charset="0"/>
              </a:rPr>
              <a:t>Contact your mentor if you have questions or need guidance:</a:t>
            </a:r>
          </a:p>
          <a:p>
            <a:pPr algn="ctr">
              <a:tabLst>
                <a:tab pos="6858000" algn="r"/>
              </a:tabLst>
            </a:pPr>
            <a:endParaRPr lang="en-US" sz="1600" dirty="0">
              <a:latin typeface="Century Gothic" pitchFamily="34" charset="0"/>
            </a:endParaRPr>
          </a:p>
          <a:p>
            <a:pPr>
              <a:tabLst>
                <a:tab pos="6858000" algn="r"/>
              </a:tabLst>
            </a:pPr>
            <a:r>
              <a:rPr lang="en-US" sz="1600" b="1" dirty="0" smtClean="0">
                <a:latin typeface="Century Gothic" pitchFamily="34" charset="0"/>
              </a:rPr>
              <a:t>Nancy Nisbett	Justo </a:t>
            </a:r>
            <a:r>
              <a:rPr lang="en-US" sz="1600" b="1" dirty="0">
                <a:latin typeface="Century Gothic" pitchFamily="34" charset="0"/>
              </a:rPr>
              <a:t>Torres</a:t>
            </a:r>
          </a:p>
          <a:p>
            <a:pPr>
              <a:tabLst>
                <a:tab pos="6858000" algn="r"/>
              </a:tabLst>
            </a:pPr>
            <a:r>
              <a:rPr lang="en-US" sz="1600" dirty="0" smtClean="0">
                <a:latin typeface="Century Gothic" pitchFamily="34" charset="0"/>
              </a:rPr>
              <a:t>407.882.2223 phone </a:t>
            </a:r>
            <a:r>
              <a:rPr lang="en-US" sz="1600" dirty="0">
                <a:latin typeface="Century Gothic" pitchFamily="34" charset="0"/>
              </a:rPr>
              <a:t>	</a:t>
            </a:r>
            <a:r>
              <a:rPr lang="en-US" sz="1600" dirty="0" smtClean="0">
                <a:latin typeface="Century Gothic" pitchFamily="34" charset="0"/>
              </a:rPr>
              <a:t>407-882-1131 phone</a:t>
            </a:r>
            <a:endParaRPr lang="en-US" sz="1600" dirty="0">
              <a:latin typeface="Century Gothic" pitchFamily="34" charset="0"/>
            </a:endParaRPr>
          </a:p>
          <a:p>
            <a:pPr>
              <a:tabLst>
                <a:tab pos="6858000" algn="r"/>
              </a:tabLst>
            </a:pPr>
            <a:r>
              <a:rPr lang="en-US" sz="1600" dirty="0" smtClean="0">
                <a:latin typeface="Century Gothic" pitchFamily="34" charset="0"/>
                <a:hlinkClick r:id="rId3"/>
              </a:rPr>
              <a:t>nancy.nisbett@ucf.edu</a:t>
            </a:r>
            <a:r>
              <a:rPr lang="en-US" sz="1600" dirty="0" smtClean="0">
                <a:latin typeface="Century Gothic" pitchFamily="34" charset="0"/>
              </a:rPr>
              <a:t>	</a:t>
            </a:r>
            <a:r>
              <a:rPr lang="en-US" sz="1600" dirty="0">
                <a:latin typeface="Century Gothic" pitchFamily="34" charset="0"/>
                <a:hlinkClick r:id="rId4"/>
              </a:rPr>
              <a:t>justo.torres@ucf.edu</a:t>
            </a:r>
            <a:endParaRPr lang="en-US" sz="1600" dirty="0" smtClean="0">
              <a:latin typeface="Century Gothic" pitchFamily="34" charset="0"/>
            </a:endParaRPr>
          </a:p>
          <a:p>
            <a:pPr>
              <a:tabLst>
                <a:tab pos="6858000" algn="r"/>
              </a:tabLst>
            </a:pPr>
            <a:endParaRPr lang="en-US" sz="1600" dirty="0">
              <a:latin typeface="Century Gothic" pitchFamily="34" charset="0"/>
            </a:endParaRPr>
          </a:p>
          <a:p>
            <a:pPr>
              <a:tabLst>
                <a:tab pos="6858000" algn="r"/>
              </a:tabLst>
            </a:pPr>
            <a:r>
              <a:rPr lang="en-US" sz="1600" b="1" dirty="0" smtClean="0">
                <a:latin typeface="Century Gothic" pitchFamily="34" charset="0"/>
              </a:rPr>
              <a:t>Svetlana Shtrom</a:t>
            </a:r>
            <a:r>
              <a:rPr lang="en-US" sz="1600" b="1" dirty="0">
                <a:latin typeface="Century Gothic" pitchFamily="34" charset="0"/>
              </a:rPr>
              <a:t>	Laurianne Torres</a:t>
            </a:r>
          </a:p>
          <a:p>
            <a:pPr>
              <a:tabLst>
                <a:tab pos="6858000" algn="r"/>
              </a:tabLst>
            </a:pPr>
            <a:r>
              <a:rPr lang="en-US" sz="1600" dirty="0" smtClean="0">
                <a:latin typeface="Century Gothic" pitchFamily="34" charset="0"/>
              </a:rPr>
              <a:t>407-823-5150 phone	</a:t>
            </a:r>
            <a:r>
              <a:rPr lang="en-US" sz="1600" dirty="0">
                <a:latin typeface="Century Gothic" pitchFamily="34" charset="0"/>
              </a:rPr>
              <a:t>407-882-0113 </a:t>
            </a:r>
            <a:r>
              <a:rPr lang="en-US" sz="1600" dirty="0" smtClean="0">
                <a:latin typeface="Century Gothic" pitchFamily="34" charset="0"/>
              </a:rPr>
              <a:t>phone</a:t>
            </a:r>
          </a:p>
          <a:p>
            <a:pPr>
              <a:tabLst>
                <a:tab pos="6858000" algn="r"/>
              </a:tabLst>
            </a:pPr>
            <a:r>
              <a:rPr lang="en-US" sz="1600" dirty="0" smtClean="0">
                <a:latin typeface="Century Gothic" pitchFamily="34" charset="0"/>
                <a:hlinkClick r:id="rId5"/>
              </a:rPr>
              <a:t>svetlana.shtrom@ucf.edu</a:t>
            </a:r>
            <a:r>
              <a:rPr lang="en-US" sz="1600" dirty="0" smtClean="0">
                <a:latin typeface="Century Gothic" pitchFamily="34" charset="0"/>
              </a:rPr>
              <a:t>	</a:t>
            </a:r>
            <a:r>
              <a:rPr lang="en-US" sz="1600" dirty="0">
                <a:latin typeface="Century Gothic" pitchFamily="34" charset="0"/>
                <a:hlinkClick r:id="rId6"/>
              </a:rPr>
              <a:t>laurianne.torres@ucf.edu</a:t>
            </a:r>
            <a:endParaRPr lang="en-US" sz="1600" b="1" dirty="0" smtClean="0">
              <a:latin typeface="Century Gothic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00352"/>
            <a:ext cx="3200400" cy="2357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Picture1.pn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>
            <a:off x="1207586" y="1219200"/>
            <a:ext cx="2937878" cy="117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22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295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To extend                 or                 Not to extend… </a:t>
            </a:r>
            <a:endParaRPr lang="en-US" sz="2400" b="1" i="1" dirty="0" smtClean="0">
              <a:latin typeface="Century Gothic" pitchFamily="34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01296724"/>
              </p:ext>
            </p:extLst>
          </p:nvPr>
        </p:nvGraphicFramePr>
        <p:xfrm>
          <a:off x="-152400" y="1905000"/>
          <a:ext cx="4724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69764437"/>
              </p:ext>
            </p:extLst>
          </p:nvPr>
        </p:nvGraphicFramePr>
        <p:xfrm>
          <a:off x="4267200" y="1905000"/>
          <a:ext cx="5257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543425" y="1757065"/>
            <a:ext cx="0" cy="4491335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PRE-CLOSEOUT CONSIDERATIONS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No Cost Extensions</a:t>
            </a:r>
            <a:endParaRPr lang="en-US" sz="2400" b="1" i="1" dirty="0">
              <a:latin typeface="Century Gothic" pitchFamily="34" charset="0"/>
            </a:endParaRPr>
          </a:p>
          <a:p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Check w/ PI if more time is needed to complete project work</a:t>
            </a:r>
          </a:p>
          <a:p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If more time is needed, request a NCE from sponsor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i="1" dirty="0" smtClean="0">
                <a:latin typeface="Century Gothic" pitchFamily="34" charset="0"/>
              </a:rPr>
              <a:t>(the sooner the better, not once the award has expired!)</a:t>
            </a:r>
            <a:endParaRPr lang="en-US" sz="2000" b="1" i="1" dirty="0">
              <a:latin typeface="Century Gothic" pitchFamily="34" charset="0"/>
            </a:endParaRPr>
          </a:p>
          <a:p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NCE should be same form and format as original award</a:t>
            </a:r>
          </a:p>
          <a:p>
            <a:endParaRPr lang="en-US" sz="2000" b="1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For NSF-funded projects: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Grantees </a:t>
            </a:r>
            <a:r>
              <a:rPr lang="en-US" b="1" dirty="0">
                <a:latin typeface="Century Gothic" pitchFamily="34" charset="0"/>
              </a:rPr>
              <a:t>may authorize a one-time extension </a:t>
            </a:r>
            <a:r>
              <a:rPr lang="en-US" b="1" dirty="0" smtClean="0">
                <a:latin typeface="Century Gothic" pitchFamily="34" charset="0"/>
              </a:rPr>
              <a:t>up to 12 months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Must notify NSF within 10 days of award end date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latin typeface="Century Gothic" pitchFamily="34" charset="0"/>
            </a:endParaRPr>
          </a:p>
          <a:p>
            <a:endParaRPr lang="en-US" b="1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Financial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Technical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Administrative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Subcontract Close-Out</a:t>
            </a: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816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2971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Proper closeout procedures include all of the following, except: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Transfer of project personnel, payment or release of all encumbrances, and transfer or return of equipment.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Spending of all remaining balances.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Completion of all technical, administrative and financial reports due.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d. Inactivation of the project ID in PeopleSoft.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52450" y="41529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</p:spTree>
    <p:extLst>
      <p:ext uri="{BB962C8B-B14F-4D97-AF65-F5344CB8AC3E}">
        <p14:creationId xmlns:p14="http://schemas.microsoft.com/office/powerpoint/2010/main" val="30712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0010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Century Gothic" pitchFamily="34" charset="0"/>
              </a:rPr>
              <a:t>True  or  False?</a:t>
            </a:r>
          </a:p>
          <a:p>
            <a:pPr algn="ctr">
              <a:buNone/>
            </a:pPr>
            <a:endParaRPr lang="en-US" b="1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Only costs that are </a:t>
            </a:r>
            <a:r>
              <a:rPr lang="en-US" sz="2000" b="1" u="sng" dirty="0" smtClean="0">
                <a:latin typeface="Century Gothic" pitchFamily="34" charset="0"/>
              </a:rPr>
              <a:t>posted</a:t>
            </a:r>
            <a:r>
              <a:rPr lang="en-US" sz="2000" b="1" dirty="0" smtClean="0">
                <a:latin typeface="Century Gothic" pitchFamily="34" charset="0"/>
              </a:rPr>
              <a:t> to an account </a:t>
            </a:r>
            <a:r>
              <a:rPr lang="en-US" sz="2000" b="1" u="sng" dirty="0" smtClean="0">
                <a:latin typeface="Century Gothic" pitchFamily="34" charset="0"/>
              </a:rPr>
              <a:t>before</a:t>
            </a:r>
            <a:r>
              <a:rPr lang="en-US" sz="2000" b="1" dirty="0" smtClean="0">
                <a:latin typeface="Century Gothic" pitchFamily="34" charset="0"/>
              </a:rPr>
              <a:t> the</a:t>
            </a: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project end date may be considered allowable by an auditor.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495800" y="2590700"/>
            <a:ext cx="12192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</p:spTree>
    <p:extLst>
      <p:ext uri="{BB962C8B-B14F-4D97-AF65-F5344CB8AC3E}">
        <p14:creationId xmlns:p14="http://schemas.microsoft.com/office/powerpoint/2010/main" val="36492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Financial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Some questions to consider:</a:t>
            </a:r>
            <a:endParaRPr lang="en-US" sz="2400" b="1" i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000" b="1" dirty="0" smtClean="0">
              <a:latin typeface="Century Gothic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Are all costs booked to this project and are they appropriate?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Have all recurring costs been cancelled?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Has all F&amp;A been allocated?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Have all costs been invoiced?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Has all revenue been received?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Was all cost share met?</a:t>
            </a:r>
          </a:p>
        </p:txBody>
      </p:sp>
    </p:spTree>
    <p:extLst>
      <p:ext uri="{BB962C8B-B14F-4D97-AF65-F5344CB8AC3E}">
        <p14:creationId xmlns:p14="http://schemas.microsoft.com/office/powerpoint/2010/main" val="3171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Financial Review and Certification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Ensure that all costs are booked, allowable, allocable, consistent, and </a:t>
            </a:r>
            <a:r>
              <a:rPr lang="en-US" sz="2000" b="1" dirty="0">
                <a:latin typeface="Century Gothic" pitchFamily="34" charset="0"/>
              </a:rPr>
              <a:t>r</a:t>
            </a:r>
            <a:r>
              <a:rPr lang="en-US" sz="2000" b="1" dirty="0" smtClean="0">
                <a:latin typeface="Century Gothic" pitchFamily="34" charset="0"/>
              </a:rPr>
              <a:t>easonable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Ensure that all recurring charges have been cancelled and all obligations paid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50581195"/>
              </p:ext>
            </p:extLst>
          </p:nvPr>
        </p:nvGraphicFramePr>
        <p:xfrm>
          <a:off x="163286" y="3180379"/>
          <a:ext cx="8828314" cy="36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913" y="5229113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13" y="52578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Technical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Some questions to consider: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 </a:t>
            </a:r>
            <a:endParaRPr lang="en-US" sz="2400" b="1" i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Disposal </a:t>
            </a:r>
            <a:r>
              <a:rPr lang="en-US" sz="2000" b="1" dirty="0">
                <a:latin typeface="Century Gothic" pitchFamily="34" charset="0"/>
              </a:rPr>
              <a:t>of Sensitive Data and/or </a:t>
            </a:r>
            <a:r>
              <a:rPr lang="en-US" sz="2000" b="1" dirty="0" smtClean="0">
                <a:latin typeface="Century Gothic" pitchFamily="34" charset="0"/>
              </a:rPr>
              <a:t>Equipment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>
                <a:latin typeface="Century Gothic" pitchFamily="34" charset="0"/>
              </a:rPr>
              <a:t>Technology Control Plan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Are all deliverables submitted </a:t>
            </a:r>
            <a:r>
              <a:rPr lang="en-US" sz="2000" b="1" u="sng" dirty="0" smtClean="0">
                <a:latin typeface="Century Gothic" pitchFamily="34" charset="0"/>
              </a:rPr>
              <a:t>and</a:t>
            </a:r>
            <a:r>
              <a:rPr lang="en-US" sz="2000" b="1" dirty="0" smtClean="0">
                <a:latin typeface="Century Gothic" pitchFamily="34" charset="0"/>
              </a:rPr>
              <a:t> accepted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Is the final technical report submitted or in the process of being submitted</a:t>
            </a:r>
            <a:endParaRPr lang="en-US" sz="2000" b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Technical Review and Certification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Ensures that all technical work has been performed as specified in the award document and is acceptable to the sponsor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64389824"/>
              </p:ext>
            </p:extLst>
          </p:nvPr>
        </p:nvGraphicFramePr>
        <p:xfrm>
          <a:off x="163286" y="3180379"/>
          <a:ext cx="8828314" cy="36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913" y="5229113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13" y="52578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295400"/>
            <a:ext cx="8305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Administrative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Some questions to consider: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 </a:t>
            </a:r>
            <a:endParaRPr lang="en-US" sz="2400" b="1" i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Was equipment purchased on the project?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Where is the equipment?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What is the condition and value of the equipment?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Who owns the equipment?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If not UCF, do we want it?</a:t>
            </a:r>
          </a:p>
        </p:txBody>
      </p:sp>
    </p:spTree>
    <p:extLst>
      <p:ext uri="{BB962C8B-B14F-4D97-AF65-F5344CB8AC3E}">
        <p14:creationId xmlns:p14="http://schemas.microsoft.com/office/powerpoint/2010/main" val="6630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6071" y="3048000"/>
            <a:ext cx="5848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entury Gothic" pitchFamily="34" charset="0"/>
              </a:rPr>
              <a:t>CERTIFICATE CEREMONY</a:t>
            </a:r>
          </a:p>
          <a:p>
            <a:pPr algn="ctr"/>
            <a:r>
              <a:rPr lang="en-US" sz="3200" b="1" dirty="0" smtClean="0"/>
              <a:t>August 31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2286000" cy="345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Picture1.pn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>
            <a:off x="4191000" y="1922145"/>
            <a:ext cx="2937878" cy="117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5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830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Administrative Review and Certification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Ensures that all Government-Furnished Property (GFP) or Contractor-Acquired property is properly managed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79055040"/>
              </p:ext>
            </p:extLst>
          </p:nvPr>
        </p:nvGraphicFramePr>
        <p:xfrm>
          <a:off x="163286" y="3180379"/>
          <a:ext cx="8828314" cy="36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13" y="5533913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533913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533913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PROCESS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Subcontract Close-out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When subcontracting, it is our responsibility to require any subcontractors to report in the same manner and fashion as is required of us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Build timetable for subcontractors’ reports that allows for timely submission to the prime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Method of payment should be appropriate to monitor restrictions flowed down from prime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BALANCE ACCOUNTS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Cost Reimbursable vs. Fixed Price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Refunds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Service Fees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F&amp;A Costs</a:t>
            </a: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816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0010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b="1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What happens to a residual balance at project close-out?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</p:spTree>
    <p:extLst>
      <p:ext uri="{BB962C8B-B14F-4D97-AF65-F5344CB8AC3E}">
        <p14:creationId xmlns:p14="http://schemas.microsoft.com/office/powerpoint/2010/main" val="11146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BALANCE ACCOUNTS vs. REFUND?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5904494"/>
              </p:ext>
            </p:extLst>
          </p:nvPr>
        </p:nvGraphicFramePr>
        <p:xfrm>
          <a:off x="533400" y="1295400"/>
          <a:ext cx="80772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345894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Methods of Payment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efined in contract</a:t>
            </a:r>
          </a:p>
        </p:txBody>
      </p:sp>
      <p:pic>
        <p:nvPicPr>
          <p:cNvPr id="1026" name="Picture 2" descr="C:\Users\jtorres\AppData\Local\Microsoft\Windows\Temporary Internet Files\Low\Content.IE5\JCRKYYBN\MC900440391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5394"/>
            <a:ext cx="1752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BALANCE ACCOUNTS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527176415"/>
              </p:ext>
            </p:extLst>
          </p:nvPr>
        </p:nvGraphicFramePr>
        <p:xfrm>
          <a:off x="609600" y="1295400"/>
          <a:ext cx="80772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6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REFUNDS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000" b="1" dirty="0" smtClean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Should be the exception, not the norm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Only apply to cost-reimbursable contracts or grants when: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Cash has been drawn or invoiced without actual cost basis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Costs have been transferred off the project after being invoiced and paid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Advanced payment has been made, but not utilized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Cost has been deemed unallowable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</p:txBody>
      </p:sp>
      <p:pic>
        <p:nvPicPr>
          <p:cNvPr id="1026" name="Picture 2" descr="C:\Users\jtorres\AppData\Local\Microsoft\Windows\Temporary Internet Files\Content.IE5\W1EWQ7S6\MC900305429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70432"/>
            <a:ext cx="1718768" cy="15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torres\AppData\Local\Microsoft\Windows\Temporary Internet Files\Content.IE5\0MZ6M5T7\MC900332022[1]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53003"/>
            <a:ext cx="1493878" cy="14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3829050" y="4800600"/>
            <a:ext cx="12192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WHAT CLOSE-OUT DOESN’T DO</a:t>
            </a: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768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WHAT CLOSE-OUT DOESN’T DO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91194192"/>
              </p:ext>
            </p:extLst>
          </p:nvPr>
        </p:nvGraphicFramePr>
        <p:xfrm>
          <a:off x="370114" y="2024063"/>
          <a:ext cx="8458200" cy="280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4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8768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AUDIT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OMB A-133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Record Retention</a:t>
            </a:r>
          </a:p>
          <a:p>
            <a:pPr algn="ctr"/>
            <a:endParaRPr lang="en-US" sz="1600" b="1" cap="none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OVERVIEW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OMB A-110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OMB A-133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Reporting Responsibilities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Award Document Cues</a:t>
            </a:r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90646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AUDIT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Who conducts the A-133 audit?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How long does it take?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What projects are audited?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endParaRPr lang="en-US" sz="2400" b="1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When does the audit take place?</a:t>
            </a:r>
            <a:endParaRPr lang="en-US" dirty="0" smtClean="0"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Auditor General of the State of Florida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3514" y="30480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Process usually takes 5-8 months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3514" y="4343400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All Federally-funded R&amp;D projects active during audit year, sampling 3-5 representative projects (each valued over $300k)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5695890"/>
            <a:ext cx="801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Early as February, but typically July to December</a:t>
            </a:r>
            <a:endParaRPr lang="en-US" sz="2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2590800"/>
            <a:ext cx="8773886" cy="3657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Regulations require that documentation of expenditures</a:t>
            </a: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be kept for how long?</a:t>
            </a:r>
          </a:p>
          <a:p>
            <a:pPr algn="ctr">
              <a:buNone/>
            </a:pPr>
            <a:endParaRPr lang="en-US" sz="1800" b="1" dirty="0" smtClean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a. Varies with funding source.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b. 3 years after the end of the award period.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c. 5 years after the end of the award period.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1700" b="1" dirty="0" smtClean="0">
                <a:latin typeface="Century Gothic" pitchFamily="34" charset="0"/>
              </a:rPr>
              <a:t>d. 7 years after the end of the award period.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52450" y="4114800"/>
            <a:ext cx="381000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</p:spTree>
    <p:extLst>
      <p:ext uri="{BB962C8B-B14F-4D97-AF65-F5344CB8AC3E}">
        <p14:creationId xmlns:p14="http://schemas.microsoft.com/office/powerpoint/2010/main" val="11375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AUDIT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Record Retention</a:t>
            </a:r>
          </a:p>
          <a:p>
            <a:pPr>
              <a:spcAft>
                <a:spcPts val="600"/>
              </a:spcAft>
            </a:pPr>
            <a:endParaRPr lang="en-US" sz="2000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latin typeface="Century Gothic" pitchFamily="34" charset="0"/>
              </a:rPr>
              <a:t>Must </a:t>
            </a:r>
            <a:r>
              <a:rPr lang="en-US" sz="2000" b="1" dirty="0">
                <a:latin typeface="Century Gothic" pitchFamily="34" charset="0"/>
              </a:rPr>
              <a:t>be retained for a period of 3 years, with some exception: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Litigation requires retention </a:t>
            </a:r>
            <a:r>
              <a:rPr lang="en-US" b="1" u="sng" dirty="0">
                <a:latin typeface="Century Gothic" pitchFamily="34" charset="0"/>
              </a:rPr>
              <a:t>until all matters are resolved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Equipment records retained 3 years </a:t>
            </a:r>
            <a:r>
              <a:rPr lang="en-US" b="1" u="sng" dirty="0">
                <a:latin typeface="Century Gothic" pitchFamily="34" charset="0"/>
              </a:rPr>
              <a:t>after disposition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>
                <a:latin typeface="Century Gothic" pitchFamily="34" charset="0"/>
              </a:rPr>
              <a:t>Unless/until </a:t>
            </a:r>
            <a:r>
              <a:rPr lang="en-US" b="1" u="sng" dirty="0">
                <a:latin typeface="Century Gothic" pitchFamily="34" charset="0"/>
              </a:rPr>
              <a:t>records are transferred to sponsor</a:t>
            </a:r>
          </a:p>
        </p:txBody>
      </p:sp>
    </p:spTree>
    <p:extLst>
      <p:ext uri="{BB962C8B-B14F-4D97-AF65-F5344CB8AC3E}">
        <p14:creationId xmlns:p14="http://schemas.microsoft.com/office/powerpoint/2010/main" val="1634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5267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QUESTIONS or COMMENTS?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 descr="C:\Users\LTorres\AppData\Local\Microsoft\Windows\Temporary Internet Files\Low\Content.IE5\4F1O7XFO\MC90043379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95" y="1905143"/>
            <a:ext cx="1828657" cy="18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THANKS FOR JOINING US!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Please come to the next session:</a:t>
            </a: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COMMERCIALIZATION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August 17, 2011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10:00 am to 12:00 pm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394010"/>
            <a:ext cx="5136054" cy="2254190"/>
            <a:chOff x="2819400" y="609600"/>
            <a:chExt cx="5136054" cy="2254190"/>
          </a:xfrm>
        </p:grpSpPr>
        <p:pic>
          <p:nvPicPr>
            <p:cNvPr id="12" name="Picture 11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0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295400"/>
            <a:ext cx="8305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Close-out Requirements</a:t>
            </a:r>
          </a:p>
          <a:p>
            <a:r>
              <a:rPr lang="en-US" sz="2400" b="1" i="1" dirty="0" smtClean="0">
                <a:latin typeface="Century Gothic" pitchFamily="34" charset="0"/>
              </a:rPr>
              <a:t>(as defined by OMB A-110, Section D)</a:t>
            </a:r>
          </a:p>
          <a:p>
            <a:endParaRPr lang="en-US" sz="2400" b="1" i="1" dirty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All reports due within 90 days of project end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D.71.(a) says that sponsor may approve extension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8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All obligations liquidated within 90 days of project end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Sponsor will make prompt payments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Recipient will promptly refund unobligated cash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OMB A-129 governs delinquent debts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8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Sponsor shall make upward/downward adjustments after close-out docs are received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Recipient shall account for real and personal property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b="1" dirty="0" smtClean="0">
              <a:latin typeface="Century Gothic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Sponsor may recover unallowable costs after an audit</a:t>
            </a:r>
          </a:p>
          <a:p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295400"/>
            <a:ext cx="83058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Audit Requirements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(as defined by OMB A-133)</a:t>
            </a:r>
          </a:p>
          <a:p>
            <a:pPr>
              <a:spcAft>
                <a:spcPts val="600"/>
              </a:spcAft>
            </a:pPr>
            <a:endParaRPr lang="en-US" sz="2400" b="1" i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Non-federal entities that expend &gt;$500,000 require audit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Required to be performed annually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Must account for all Federal awards received and expended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Maintain internal control over Federal awards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Comply with laws, regulations, provisions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Prepare appropriate financial statements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Follow up and take corrective action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Summary schedule of prior audit findings (C.315(b))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Corrective action plan (C.315(c))</a:t>
            </a:r>
          </a:p>
        </p:txBody>
      </p:sp>
    </p:spTree>
    <p:extLst>
      <p:ext uri="{BB962C8B-B14F-4D97-AF65-F5344CB8AC3E}">
        <p14:creationId xmlns:p14="http://schemas.microsoft.com/office/powerpoint/2010/main" val="36463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295400"/>
            <a:ext cx="8305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Reporting Responsibilities</a:t>
            </a:r>
          </a:p>
          <a:p>
            <a:pPr>
              <a:spcAft>
                <a:spcPts val="600"/>
              </a:spcAft>
            </a:pPr>
            <a:endParaRPr lang="en-US" sz="2400" b="1" i="1" dirty="0">
              <a:latin typeface="Century Gothic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2071992"/>
              </p:ext>
            </p:extLst>
          </p:nvPr>
        </p:nvGraphicFramePr>
        <p:xfrm>
          <a:off x="1551214" y="1727200"/>
          <a:ext cx="6602186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0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CLOSE-OUT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33400" y="11811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b="1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295400"/>
            <a:ext cx="830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entury Gothic" pitchFamily="34" charset="0"/>
              </a:rPr>
              <a:t>Award Document Cues</a:t>
            </a:r>
          </a:p>
          <a:p>
            <a:pPr>
              <a:spcAft>
                <a:spcPts val="600"/>
              </a:spcAft>
            </a:pPr>
            <a:r>
              <a:rPr lang="en-US" sz="2400" b="1" i="1" dirty="0" smtClean="0">
                <a:latin typeface="Century Gothic" pitchFamily="34" charset="0"/>
              </a:rPr>
              <a:t>Consistency is key.</a:t>
            </a:r>
          </a:p>
          <a:p>
            <a:pPr>
              <a:spcAft>
                <a:spcPts val="600"/>
              </a:spcAft>
            </a:pPr>
            <a:endParaRPr lang="en-US" sz="2000" b="1" i="1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FFP with final invoice to include detailed costs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FFP with residual balances to be returned to sponsor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Federal flow-thru subcontract w/ for-profit flow-downs</a:t>
            </a:r>
            <a:endParaRPr lang="en-US" sz="2000" dirty="0">
              <a:latin typeface="Century Gothic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Accepting outdated FAR clauses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b="1" dirty="0" smtClean="0">
                <a:latin typeface="Century Gothic" pitchFamily="34" charset="0"/>
              </a:rPr>
              <a:t>Poorly-defined SOWs and deliverables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000" b="1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0010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Century Gothic" pitchFamily="34" charset="0"/>
              </a:rPr>
              <a:t>True  or  False?</a:t>
            </a:r>
          </a:p>
          <a:p>
            <a:pPr algn="ctr">
              <a:buNone/>
            </a:pPr>
            <a:endParaRPr lang="en-US" b="1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A No Cost Extension may be requested</a:t>
            </a:r>
          </a:p>
          <a:p>
            <a:pPr algn="ctr">
              <a:buNone/>
            </a:pPr>
            <a:r>
              <a:rPr lang="en-US" sz="2000" b="1" dirty="0" smtClean="0">
                <a:latin typeface="Century Gothic" pitchFamily="34" charset="0"/>
              </a:rPr>
              <a:t>to allow time to close-out a project.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THINK ABOUT IT…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7" name="Picture 6" descr="C:\Documents and Settings\ltorres\Local Settings\Temporary Internet Files\Content.IE5\P6BSQHR7\MCj043150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52400"/>
            <a:ext cx="1828800" cy="1828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743200" y="2590700"/>
            <a:ext cx="1219200" cy="609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AWARD CLOSE-OUT</a:t>
            </a:r>
          </a:p>
        </p:txBody>
      </p:sp>
    </p:spTree>
    <p:extLst>
      <p:ext uri="{BB962C8B-B14F-4D97-AF65-F5344CB8AC3E}">
        <p14:creationId xmlns:p14="http://schemas.microsoft.com/office/powerpoint/2010/main" val="29407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10308</TotalTime>
  <Words>1781</Words>
  <Application>Microsoft Office PowerPoint</Application>
  <PresentationFormat>On-screen Show (4:3)</PresentationFormat>
  <Paragraphs>422</Paragraphs>
  <Slides>44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Trek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jtorres</dc:creator>
  <cp:lastModifiedBy>Karen Norum</cp:lastModifiedBy>
  <cp:revision>501</cp:revision>
  <cp:lastPrinted>2011-06-20T19:53:44Z</cp:lastPrinted>
  <dcterms:created xsi:type="dcterms:W3CDTF">2011-04-10T19:45:53Z</dcterms:created>
  <dcterms:modified xsi:type="dcterms:W3CDTF">2011-08-04T13:47:36Z</dcterms:modified>
</cp:coreProperties>
</file>