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63"/>
  </p:notesMasterIdLst>
  <p:handoutMasterIdLst>
    <p:handoutMasterId r:id="rId64"/>
  </p:handoutMasterIdLst>
  <p:sldIdLst>
    <p:sldId id="310" r:id="rId2"/>
    <p:sldId id="446" r:id="rId3"/>
    <p:sldId id="470" r:id="rId4"/>
    <p:sldId id="471" r:id="rId5"/>
    <p:sldId id="270" r:id="rId6"/>
    <p:sldId id="330" r:id="rId7"/>
    <p:sldId id="339" r:id="rId8"/>
    <p:sldId id="450" r:id="rId9"/>
    <p:sldId id="453" r:id="rId10"/>
    <p:sldId id="454" r:id="rId11"/>
    <p:sldId id="429" r:id="rId12"/>
    <p:sldId id="455" r:id="rId13"/>
    <p:sldId id="457" r:id="rId14"/>
    <p:sldId id="465" r:id="rId15"/>
    <p:sldId id="452" r:id="rId16"/>
    <p:sldId id="458" r:id="rId17"/>
    <p:sldId id="466" r:id="rId18"/>
    <p:sldId id="459" r:id="rId19"/>
    <p:sldId id="468" r:id="rId20"/>
    <p:sldId id="467" r:id="rId21"/>
    <p:sldId id="460" r:id="rId22"/>
    <p:sldId id="469" r:id="rId23"/>
    <p:sldId id="462" r:id="rId24"/>
    <p:sldId id="461" r:id="rId25"/>
    <p:sldId id="463" r:id="rId26"/>
    <p:sldId id="394" r:id="rId27"/>
    <p:sldId id="472" r:id="rId28"/>
    <p:sldId id="473" r:id="rId29"/>
    <p:sldId id="474" r:id="rId30"/>
    <p:sldId id="476" r:id="rId31"/>
    <p:sldId id="475" r:id="rId32"/>
    <p:sldId id="478" r:id="rId33"/>
    <p:sldId id="477" r:id="rId34"/>
    <p:sldId id="480" r:id="rId35"/>
    <p:sldId id="482" r:id="rId36"/>
    <p:sldId id="485" r:id="rId37"/>
    <p:sldId id="483" r:id="rId38"/>
    <p:sldId id="486" r:id="rId39"/>
    <p:sldId id="488" r:id="rId40"/>
    <p:sldId id="484" r:id="rId41"/>
    <p:sldId id="489" r:id="rId42"/>
    <p:sldId id="487" r:id="rId43"/>
    <p:sldId id="490" r:id="rId44"/>
    <p:sldId id="491" r:id="rId45"/>
    <p:sldId id="492" r:id="rId46"/>
    <p:sldId id="493" r:id="rId47"/>
    <p:sldId id="494" r:id="rId48"/>
    <p:sldId id="495" r:id="rId49"/>
    <p:sldId id="497" r:id="rId50"/>
    <p:sldId id="496" r:id="rId51"/>
    <p:sldId id="498" r:id="rId52"/>
    <p:sldId id="499" r:id="rId53"/>
    <p:sldId id="501" r:id="rId54"/>
    <p:sldId id="500" r:id="rId55"/>
    <p:sldId id="503" r:id="rId56"/>
    <p:sldId id="504" r:id="rId57"/>
    <p:sldId id="505" r:id="rId58"/>
    <p:sldId id="506" r:id="rId59"/>
    <p:sldId id="507" r:id="rId60"/>
    <p:sldId id="327" r:id="rId61"/>
    <p:sldId id="328" r:id="rId6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p:cViewPr>
        <p:scale>
          <a:sx n="100" d="100"/>
          <a:sy n="100" d="100"/>
        </p:scale>
        <p:origin x="-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6BFE86-C45B-44D9-AE47-62935E65D25E}"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en-US"/>
        </a:p>
      </dgm:t>
    </dgm:pt>
    <dgm:pt modelId="{87289AAD-CC8A-431D-9DF9-C896E90D8D98}">
      <dgm:prSet/>
      <dgm:spPr/>
      <dgm:t>
        <a:bodyPr/>
        <a:lstStyle/>
        <a:p>
          <a:r>
            <a:rPr lang="en-US" b="1" dirty="0" smtClean="0">
              <a:latin typeface="Century Gothic" pitchFamily="34" charset="0"/>
            </a:rPr>
            <a:t>The UCF RF does not accept </a:t>
          </a:r>
          <a:r>
            <a:rPr lang="en-US" b="1" u="sng" dirty="0" smtClean="0">
              <a:latin typeface="Century Gothic" pitchFamily="34" charset="0"/>
            </a:rPr>
            <a:t>federal</a:t>
          </a:r>
          <a:r>
            <a:rPr lang="en-US" b="1" dirty="0" smtClean="0">
              <a:latin typeface="Century Gothic" pitchFamily="34" charset="0"/>
            </a:rPr>
            <a:t> funding</a:t>
          </a:r>
          <a:endParaRPr lang="en-US" b="1" dirty="0">
            <a:latin typeface="Century Gothic" pitchFamily="34" charset="0"/>
          </a:endParaRPr>
        </a:p>
      </dgm:t>
    </dgm:pt>
    <dgm:pt modelId="{2EB65CA8-6511-41E7-8B6E-7359232D0BC2}" type="parTrans" cxnId="{BDAD42BC-9CD0-418A-9B08-5FC85FDFEA25}">
      <dgm:prSet/>
      <dgm:spPr/>
      <dgm:t>
        <a:bodyPr/>
        <a:lstStyle/>
        <a:p>
          <a:endParaRPr lang="en-US"/>
        </a:p>
      </dgm:t>
    </dgm:pt>
    <dgm:pt modelId="{D9B4C5F3-9FAE-493D-AE73-3F7C820EED22}" type="sibTrans" cxnId="{BDAD42BC-9CD0-418A-9B08-5FC85FDFEA25}">
      <dgm:prSet/>
      <dgm:spPr/>
      <dgm:t>
        <a:bodyPr/>
        <a:lstStyle/>
        <a:p>
          <a:endParaRPr lang="en-US"/>
        </a:p>
      </dgm:t>
    </dgm:pt>
    <dgm:pt modelId="{81829146-F5C4-446B-BED4-FC747DC4063A}">
      <dgm:prSet phldrT="[Text]"/>
      <dgm:spPr/>
      <dgm:t>
        <a:bodyPr/>
        <a:lstStyle/>
        <a:p>
          <a:r>
            <a:rPr lang="en-US" b="1" dirty="0" smtClean="0">
              <a:latin typeface="Century Gothic" pitchFamily="34" charset="0"/>
            </a:rPr>
            <a:t>ORC’s C&amp;G staff handle proposal and award administration for both UCF and UCF RF projects</a:t>
          </a:r>
          <a:endParaRPr lang="en-US" dirty="0"/>
        </a:p>
      </dgm:t>
    </dgm:pt>
    <dgm:pt modelId="{F8E8966E-66A7-406E-A670-6760518B80C7}" type="parTrans" cxnId="{B69E0BE6-ABCE-4FE8-AA00-25117E790FD3}">
      <dgm:prSet/>
      <dgm:spPr/>
      <dgm:t>
        <a:bodyPr/>
        <a:lstStyle/>
        <a:p>
          <a:endParaRPr lang="en-US"/>
        </a:p>
      </dgm:t>
    </dgm:pt>
    <dgm:pt modelId="{C99E528E-5084-40EC-991A-AB92EC52EB5C}" type="sibTrans" cxnId="{B69E0BE6-ABCE-4FE8-AA00-25117E790FD3}">
      <dgm:prSet/>
      <dgm:spPr/>
      <dgm:t>
        <a:bodyPr/>
        <a:lstStyle/>
        <a:p>
          <a:endParaRPr lang="en-US"/>
        </a:p>
      </dgm:t>
    </dgm:pt>
    <dgm:pt modelId="{AD281CD4-5AC2-4D32-9C41-D738D9A353F5}">
      <dgm:prSet/>
      <dgm:spPr/>
      <dgm:t>
        <a:bodyPr/>
        <a:lstStyle/>
        <a:p>
          <a:r>
            <a:rPr lang="en-US" b="1" smtClean="0">
              <a:latin typeface="Century Gothic" pitchFamily="34" charset="0"/>
            </a:rPr>
            <a:t>The UCF RF limits the receipt of </a:t>
          </a:r>
          <a:r>
            <a:rPr lang="en-US" b="1" u="sng" smtClean="0">
              <a:latin typeface="Century Gothic" pitchFamily="34" charset="0"/>
            </a:rPr>
            <a:t>state</a:t>
          </a:r>
          <a:r>
            <a:rPr lang="en-US" b="1" smtClean="0">
              <a:latin typeface="Century Gothic" pitchFamily="34" charset="0"/>
            </a:rPr>
            <a:t> funding to &lt;$500K per year</a:t>
          </a:r>
          <a:endParaRPr lang="en-US" b="1" dirty="0">
            <a:latin typeface="Century Gothic" pitchFamily="34" charset="0"/>
          </a:endParaRPr>
        </a:p>
      </dgm:t>
    </dgm:pt>
    <dgm:pt modelId="{8579A4A7-594A-4B38-8D35-4453400E8CDE}" type="parTrans" cxnId="{1EB1EB87-A005-4AC6-8739-E5784C0015AE}">
      <dgm:prSet/>
      <dgm:spPr/>
      <dgm:t>
        <a:bodyPr/>
        <a:lstStyle/>
        <a:p>
          <a:endParaRPr lang="en-US"/>
        </a:p>
      </dgm:t>
    </dgm:pt>
    <dgm:pt modelId="{6241A43F-7855-4945-8CE6-EA9ABEE986E3}" type="sibTrans" cxnId="{1EB1EB87-A005-4AC6-8739-E5784C0015AE}">
      <dgm:prSet/>
      <dgm:spPr/>
      <dgm:t>
        <a:bodyPr/>
        <a:lstStyle/>
        <a:p>
          <a:endParaRPr lang="en-US"/>
        </a:p>
      </dgm:t>
    </dgm:pt>
    <dgm:pt modelId="{DB4AC4C5-8E7B-4B4B-9791-CB98BAC299BF}">
      <dgm:prSet phldrT="[Text]"/>
      <dgm:spPr/>
      <dgm:t>
        <a:bodyPr/>
        <a:lstStyle/>
        <a:p>
          <a:r>
            <a:rPr lang="en-US" b="1" dirty="0" smtClean="0">
              <a:latin typeface="Century Gothic" pitchFamily="34" charset="0"/>
            </a:rPr>
            <a:t>C&amp;G projects funded by </a:t>
          </a:r>
          <a:r>
            <a:rPr lang="en-US" b="1" u="sng" dirty="0" smtClean="0">
              <a:latin typeface="Century Gothic" pitchFamily="34" charset="0"/>
            </a:rPr>
            <a:t>industry</a:t>
          </a:r>
          <a:r>
            <a:rPr lang="en-US" b="1" dirty="0" smtClean="0">
              <a:latin typeface="Century Gothic" pitchFamily="34" charset="0"/>
            </a:rPr>
            <a:t> can be accepted by either UCF or the UCF RF</a:t>
          </a:r>
          <a:endParaRPr lang="en-US" dirty="0"/>
        </a:p>
      </dgm:t>
    </dgm:pt>
    <dgm:pt modelId="{048F3499-23F7-4B1D-8F39-0B2BDB119AEA}" type="parTrans" cxnId="{8AA0907D-5D29-47A1-B3E0-CF3156528BFF}">
      <dgm:prSet/>
      <dgm:spPr/>
      <dgm:t>
        <a:bodyPr/>
        <a:lstStyle/>
        <a:p>
          <a:endParaRPr lang="en-US"/>
        </a:p>
      </dgm:t>
    </dgm:pt>
    <dgm:pt modelId="{815458F8-5BD2-4C80-A8C2-624ED00CB907}" type="sibTrans" cxnId="{8AA0907D-5D29-47A1-B3E0-CF3156528BFF}">
      <dgm:prSet/>
      <dgm:spPr/>
      <dgm:t>
        <a:bodyPr/>
        <a:lstStyle/>
        <a:p>
          <a:endParaRPr lang="en-US"/>
        </a:p>
      </dgm:t>
    </dgm:pt>
    <dgm:pt modelId="{7C230D68-0B2B-4038-B293-C9291919DAE3}" type="pres">
      <dgm:prSet presAssocID="{426BFE86-C45B-44D9-AE47-62935E65D25E}" presName="Name0" presStyleCnt="0">
        <dgm:presLayoutVars>
          <dgm:chMax val="7"/>
          <dgm:chPref val="7"/>
          <dgm:dir/>
        </dgm:presLayoutVars>
      </dgm:prSet>
      <dgm:spPr/>
      <dgm:t>
        <a:bodyPr/>
        <a:lstStyle/>
        <a:p>
          <a:endParaRPr lang="en-US"/>
        </a:p>
      </dgm:t>
    </dgm:pt>
    <dgm:pt modelId="{86C76821-D266-4FD7-8765-F194D6A3B125}" type="pres">
      <dgm:prSet presAssocID="{426BFE86-C45B-44D9-AE47-62935E65D25E}" presName="Name1" presStyleCnt="0"/>
      <dgm:spPr/>
    </dgm:pt>
    <dgm:pt modelId="{2EBDF2B9-6E22-4BFD-8F3A-B4B65AD63BFE}" type="pres">
      <dgm:prSet presAssocID="{426BFE86-C45B-44D9-AE47-62935E65D25E}" presName="cycle" presStyleCnt="0"/>
      <dgm:spPr/>
    </dgm:pt>
    <dgm:pt modelId="{8CBD5D78-F3AF-47BA-B7FD-0F7CC776CB93}" type="pres">
      <dgm:prSet presAssocID="{426BFE86-C45B-44D9-AE47-62935E65D25E}" presName="srcNode" presStyleLbl="node1" presStyleIdx="0" presStyleCnt="4"/>
      <dgm:spPr/>
    </dgm:pt>
    <dgm:pt modelId="{A6C3CB67-D0CB-4DE5-9667-BEF666772F65}" type="pres">
      <dgm:prSet presAssocID="{426BFE86-C45B-44D9-AE47-62935E65D25E}" presName="conn" presStyleLbl="parChTrans1D2" presStyleIdx="0" presStyleCnt="1"/>
      <dgm:spPr/>
      <dgm:t>
        <a:bodyPr/>
        <a:lstStyle/>
        <a:p>
          <a:endParaRPr lang="en-US"/>
        </a:p>
      </dgm:t>
    </dgm:pt>
    <dgm:pt modelId="{F60E9AC6-6DF8-4F19-B424-028D44B03AB6}" type="pres">
      <dgm:prSet presAssocID="{426BFE86-C45B-44D9-AE47-62935E65D25E}" presName="extraNode" presStyleLbl="node1" presStyleIdx="0" presStyleCnt="4"/>
      <dgm:spPr/>
    </dgm:pt>
    <dgm:pt modelId="{617E5E7C-7EDB-4AF3-9250-0B810ED4EC4D}" type="pres">
      <dgm:prSet presAssocID="{426BFE86-C45B-44D9-AE47-62935E65D25E}" presName="dstNode" presStyleLbl="node1" presStyleIdx="0" presStyleCnt="4"/>
      <dgm:spPr/>
    </dgm:pt>
    <dgm:pt modelId="{9B57600E-5ADF-45CD-B4F2-135670D5ABB5}" type="pres">
      <dgm:prSet presAssocID="{81829146-F5C4-446B-BED4-FC747DC4063A}" presName="text_1" presStyleLbl="node1" presStyleIdx="0" presStyleCnt="4">
        <dgm:presLayoutVars>
          <dgm:bulletEnabled val="1"/>
        </dgm:presLayoutVars>
      </dgm:prSet>
      <dgm:spPr/>
      <dgm:t>
        <a:bodyPr/>
        <a:lstStyle/>
        <a:p>
          <a:endParaRPr lang="en-US"/>
        </a:p>
      </dgm:t>
    </dgm:pt>
    <dgm:pt modelId="{24B02DE8-BE8E-451E-A5A9-DBB5B33E72D6}" type="pres">
      <dgm:prSet presAssocID="{81829146-F5C4-446B-BED4-FC747DC4063A}" presName="accent_1" presStyleCnt="0"/>
      <dgm:spPr/>
    </dgm:pt>
    <dgm:pt modelId="{F09E4544-FF4C-4FCD-9A0A-00C23F7F920C}" type="pres">
      <dgm:prSet presAssocID="{81829146-F5C4-446B-BED4-FC747DC4063A}" presName="accentRepeatNode" presStyleLbl="solidFgAcc1" presStyleIdx="0" presStyleCnt="4"/>
      <dgm:spPr/>
    </dgm:pt>
    <dgm:pt modelId="{0AECB2E2-528E-4C31-BD6D-ECAC366398CA}" type="pres">
      <dgm:prSet presAssocID="{DB4AC4C5-8E7B-4B4B-9791-CB98BAC299BF}" presName="text_2" presStyleLbl="node1" presStyleIdx="1" presStyleCnt="4">
        <dgm:presLayoutVars>
          <dgm:bulletEnabled val="1"/>
        </dgm:presLayoutVars>
      </dgm:prSet>
      <dgm:spPr/>
      <dgm:t>
        <a:bodyPr/>
        <a:lstStyle/>
        <a:p>
          <a:endParaRPr lang="en-US"/>
        </a:p>
      </dgm:t>
    </dgm:pt>
    <dgm:pt modelId="{A0FF5C97-A88E-4720-B53E-D6904D4C0B58}" type="pres">
      <dgm:prSet presAssocID="{DB4AC4C5-8E7B-4B4B-9791-CB98BAC299BF}" presName="accent_2" presStyleCnt="0"/>
      <dgm:spPr/>
    </dgm:pt>
    <dgm:pt modelId="{4E4832C5-F92B-402D-8AF4-FE84B051507C}" type="pres">
      <dgm:prSet presAssocID="{DB4AC4C5-8E7B-4B4B-9791-CB98BAC299BF}" presName="accentRepeatNode" presStyleLbl="solidFgAcc1" presStyleIdx="1" presStyleCnt="4"/>
      <dgm:spPr/>
    </dgm:pt>
    <dgm:pt modelId="{67068185-8C31-4645-93A7-9899D12D18B6}" type="pres">
      <dgm:prSet presAssocID="{87289AAD-CC8A-431D-9DF9-C896E90D8D98}" presName="text_3" presStyleLbl="node1" presStyleIdx="2" presStyleCnt="4">
        <dgm:presLayoutVars>
          <dgm:bulletEnabled val="1"/>
        </dgm:presLayoutVars>
      </dgm:prSet>
      <dgm:spPr/>
      <dgm:t>
        <a:bodyPr/>
        <a:lstStyle/>
        <a:p>
          <a:endParaRPr lang="en-US"/>
        </a:p>
      </dgm:t>
    </dgm:pt>
    <dgm:pt modelId="{3C5AA48B-12DA-4D83-8888-B7D6DDC6E3EB}" type="pres">
      <dgm:prSet presAssocID="{87289AAD-CC8A-431D-9DF9-C896E90D8D98}" presName="accent_3" presStyleCnt="0"/>
      <dgm:spPr/>
    </dgm:pt>
    <dgm:pt modelId="{22DCE527-19FC-44F8-9C7C-F03EE57AF205}" type="pres">
      <dgm:prSet presAssocID="{87289AAD-CC8A-431D-9DF9-C896E90D8D98}" presName="accentRepeatNode" presStyleLbl="solidFgAcc1" presStyleIdx="2" presStyleCnt="4"/>
      <dgm:spPr/>
    </dgm:pt>
    <dgm:pt modelId="{8DD260A2-191B-40DB-87D8-3ECA6100CF1F}" type="pres">
      <dgm:prSet presAssocID="{AD281CD4-5AC2-4D32-9C41-D738D9A353F5}" presName="text_4" presStyleLbl="node1" presStyleIdx="3" presStyleCnt="4">
        <dgm:presLayoutVars>
          <dgm:bulletEnabled val="1"/>
        </dgm:presLayoutVars>
      </dgm:prSet>
      <dgm:spPr/>
      <dgm:t>
        <a:bodyPr/>
        <a:lstStyle/>
        <a:p>
          <a:endParaRPr lang="en-US"/>
        </a:p>
      </dgm:t>
    </dgm:pt>
    <dgm:pt modelId="{2CB0C6A1-2D05-49BD-BFF6-F749FC6E0050}" type="pres">
      <dgm:prSet presAssocID="{AD281CD4-5AC2-4D32-9C41-D738D9A353F5}" presName="accent_4" presStyleCnt="0"/>
      <dgm:spPr/>
    </dgm:pt>
    <dgm:pt modelId="{BF7F75DC-0FAD-47D5-BF9F-424B53C9613F}" type="pres">
      <dgm:prSet presAssocID="{AD281CD4-5AC2-4D32-9C41-D738D9A353F5}" presName="accentRepeatNode" presStyleLbl="solidFgAcc1" presStyleIdx="3" presStyleCnt="4"/>
      <dgm:spPr/>
    </dgm:pt>
  </dgm:ptLst>
  <dgm:cxnLst>
    <dgm:cxn modelId="{1EB1EB87-A005-4AC6-8739-E5784C0015AE}" srcId="{426BFE86-C45B-44D9-AE47-62935E65D25E}" destId="{AD281CD4-5AC2-4D32-9C41-D738D9A353F5}" srcOrd="3" destOrd="0" parTransId="{8579A4A7-594A-4B38-8D35-4453400E8CDE}" sibTransId="{6241A43F-7855-4945-8CE6-EA9ABEE986E3}"/>
    <dgm:cxn modelId="{73F9436A-1D23-4D68-96DF-C09DBC62E8D2}" type="presOf" srcId="{81829146-F5C4-446B-BED4-FC747DC4063A}" destId="{9B57600E-5ADF-45CD-B4F2-135670D5ABB5}" srcOrd="0" destOrd="0" presId="urn:microsoft.com/office/officeart/2008/layout/VerticalCurvedList"/>
    <dgm:cxn modelId="{BDAD42BC-9CD0-418A-9B08-5FC85FDFEA25}" srcId="{426BFE86-C45B-44D9-AE47-62935E65D25E}" destId="{87289AAD-CC8A-431D-9DF9-C896E90D8D98}" srcOrd="2" destOrd="0" parTransId="{2EB65CA8-6511-41E7-8B6E-7359232D0BC2}" sibTransId="{D9B4C5F3-9FAE-493D-AE73-3F7C820EED22}"/>
    <dgm:cxn modelId="{98A6B69E-54C2-4E97-9BB8-61B70041886A}" type="presOf" srcId="{426BFE86-C45B-44D9-AE47-62935E65D25E}" destId="{7C230D68-0B2B-4038-B293-C9291919DAE3}" srcOrd="0" destOrd="0" presId="urn:microsoft.com/office/officeart/2008/layout/VerticalCurvedList"/>
    <dgm:cxn modelId="{8AA0907D-5D29-47A1-B3E0-CF3156528BFF}" srcId="{426BFE86-C45B-44D9-AE47-62935E65D25E}" destId="{DB4AC4C5-8E7B-4B4B-9791-CB98BAC299BF}" srcOrd="1" destOrd="0" parTransId="{048F3499-23F7-4B1D-8F39-0B2BDB119AEA}" sibTransId="{815458F8-5BD2-4C80-A8C2-624ED00CB907}"/>
    <dgm:cxn modelId="{31B6A6E9-B7A1-454E-B7BA-79C1B0090ECE}" type="presOf" srcId="{C99E528E-5084-40EC-991A-AB92EC52EB5C}" destId="{A6C3CB67-D0CB-4DE5-9667-BEF666772F65}" srcOrd="0" destOrd="0" presId="urn:microsoft.com/office/officeart/2008/layout/VerticalCurvedList"/>
    <dgm:cxn modelId="{6FDD64BB-4BA0-434D-B9A8-3E27C168197B}" type="presOf" srcId="{AD281CD4-5AC2-4D32-9C41-D738D9A353F5}" destId="{8DD260A2-191B-40DB-87D8-3ECA6100CF1F}" srcOrd="0" destOrd="0" presId="urn:microsoft.com/office/officeart/2008/layout/VerticalCurvedList"/>
    <dgm:cxn modelId="{B69E0BE6-ABCE-4FE8-AA00-25117E790FD3}" srcId="{426BFE86-C45B-44D9-AE47-62935E65D25E}" destId="{81829146-F5C4-446B-BED4-FC747DC4063A}" srcOrd="0" destOrd="0" parTransId="{F8E8966E-66A7-406E-A670-6760518B80C7}" sibTransId="{C99E528E-5084-40EC-991A-AB92EC52EB5C}"/>
    <dgm:cxn modelId="{4255C70D-1949-482B-A0EE-78B126D68FF3}" type="presOf" srcId="{DB4AC4C5-8E7B-4B4B-9791-CB98BAC299BF}" destId="{0AECB2E2-528E-4C31-BD6D-ECAC366398CA}" srcOrd="0" destOrd="0" presId="urn:microsoft.com/office/officeart/2008/layout/VerticalCurvedList"/>
    <dgm:cxn modelId="{2B5281E3-F49B-41AE-AC52-BB074AD6EB62}" type="presOf" srcId="{87289AAD-CC8A-431D-9DF9-C896E90D8D98}" destId="{67068185-8C31-4645-93A7-9899D12D18B6}" srcOrd="0" destOrd="0" presId="urn:microsoft.com/office/officeart/2008/layout/VerticalCurvedList"/>
    <dgm:cxn modelId="{92C8CCFD-AF2D-4F23-B4CF-82AE0ED26E5F}" type="presParOf" srcId="{7C230D68-0B2B-4038-B293-C9291919DAE3}" destId="{86C76821-D266-4FD7-8765-F194D6A3B125}" srcOrd="0" destOrd="0" presId="urn:microsoft.com/office/officeart/2008/layout/VerticalCurvedList"/>
    <dgm:cxn modelId="{97CA3054-3D51-46EF-9751-59490F75A6CC}" type="presParOf" srcId="{86C76821-D266-4FD7-8765-F194D6A3B125}" destId="{2EBDF2B9-6E22-4BFD-8F3A-B4B65AD63BFE}" srcOrd="0" destOrd="0" presId="urn:microsoft.com/office/officeart/2008/layout/VerticalCurvedList"/>
    <dgm:cxn modelId="{0037BDBD-C8E3-4035-A3A8-27645B06A251}" type="presParOf" srcId="{2EBDF2B9-6E22-4BFD-8F3A-B4B65AD63BFE}" destId="{8CBD5D78-F3AF-47BA-B7FD-0F7CC776CB93}" srcOrd="0" destOrd="0" presId="urn:microsoft.com/office/officeart/2008/layout/VerticalCurvedList"/>
    <dgm:cxn modelId="{AD3DBF42-E064-461D-A538-18C0B0CE47C4}" type="presParOf" srcId="{2EBDF2B9-6E22-4BFD-8F3A-B4B65AD63BFE}" destId="{A6C3CB67-D0CB-4DE5-9667-BEF666772F65}" srcOrd="1" destOrd="0" presId="urn:microsoft.com/office/officeart/2008/layout/VerticalCurvedList"/>
    <dgm:cxn modelId="{A4ACDF84-7693-44D8-9E23-D00DB8C05F9F}" type="presParOf" srcId="{2EBDF2B9-6E22-4BFD-8F3A-B4B65AD63BFE}" destId="{F60E9AC6-6DF8-4F19-B424-028D44B03AB6}" srcOrd="2" destOrd="0" presId="urn:microsoft.com/office/officeart/2008/layout/VerticalCurvedList"/>
    <dgm:cxn modelId="{3F5B4A49-74CE-42D7-9482-EFFD8CC81360}" type="presParOf" srcId="{2EBDF2B9-6E22-4BFD-8F3A-B4B65AD63BFE}" destId="{617E5E7C-7EDB-4AF3-9250-0B810ED4EC4D}" srcOrd="3" destOrd="0" presId="urn:microsoft.com/office/officeart/2008/layout/VerticalCurvedList"/>
    <dgm:cxn modelId="{349BE291-D564-4E7C-AB1D-7155865DB904}" type="presParOf" srcId="{86C76821-D266-4FD7-8765-F194D6A3B125}" destId="{9B57600E-5ADF-45CD-B4F2-135670D5ABB5}" srcOrd="1" destOrd="0" presId="urn:microsoft.com/office/officeart/2008/layout/VerticalCurvedList"/>
    <dgm:cxn modelId="{76C16E14-ABE8-4B44-86F7-EC19F8913BF6}" type="presParOf" srcId="{86C76821-D266-4FD7-8765-F194D6A3B125}" destId="{24B02DE8-BE8E-451E-A5A9-DBB5B33E72D6}" srcOrd="2" destOrd="0" presId="urn:microsoft.com/office/officeart/2008/layout/VerticalCurvedList"/>
    <dgm:cxn modelId="{D7EDBF18-5515-48B6-BDE8-4AC1BE69D6C0}" type="presParOf" srcId="{24B02DE8-BE8E-451E-A5A9-DBB5B33E72D6}" destId="{F09E4544-FF4C-4FCD-9A0A-00C23F7F920C}" srcOrd="0" destOrd="0" presId="urn:microsoft.com/office/officeart/2008/layout/VerticalCurvedList"/>
    <dgm:cxn modelId="{7453DC0E-63D9-4F1C-A602-938EA598116A}" type="presParOf" srcId="{86C76821-D266-4FD7-8765-F194D6A3B125}" destId="{0AECB2E2-528E-4C31-BD6D-ECAC366398CA}" srcOrd="3" destOrd="0" presId="urn:microsoft.com/office/officeart/2008/layout/VerticalCurvedList"/>
    <dgm:cxn modelId="{59DC2750-3AF9-46B2-800B-4AE3FEB2F880}" type="presParOf" srcId="{86C76821-D266-4FD7-8765-F194D6A3B125}" destId="{A0FF5C97-A88E-4720-B53E-D6904D4C0B58}" srcOrd="4" destOrd="0" presId="urn:microsoft.com/office/officeart/2008/layout/VerticalCurvedList"/>
    <dgm:cxn modelId="{5C21BC84-FBDD-4CB5-BE1C-CA81277D6CFC}" type="presParOf" srcId="{A0FF5C97-A88E-4720-B53E-D6904D4C0B58}" destId="{4E4832C5-F92B-402D-8AF4-FE84B051507C}" srcOrd="0" destOrd="0" presId="urn:microsoft.com/office/officeart/2008/layout/VerticalCurvedList"/>
    <dgm:cxn modelId="{FDF3F2CF-9799-4FE1-9C36-DEA280A245BF}" type="presParOf" srcId="{86C76821-D266-4FD7-8765-F194D6A3B125}" destId="{67068185-8C31-4645-93A7-9899D12D18B6}" srcOrd="5" destOrd="0" presId="urn:microsoft.com/office/officeart/2008/layout/VerticalCurvedList"/>
    <dgm:cxn modelId="{7EC789F5-E21A-42A2-8631-6B34E3DDC90E}" type="presParOf" srcId="{86C76821-D266-4FD7-8765-F194D6A3B125}" destId="{3C5AA48B-12DA-4D83-8888-B7D6DDC6E3EB}" srcOrd="6" destOrd="0" presId="urn:microsoft.com/office/officeart/2008/layout/VerticalCurvedList"/>
    <dgm:cxn modelId="{90873366-A31E-467F-8308-4098EE8873D7}" type="presParOf" srcId="{3C5AA48B-12DA-4D83-8888-B7D6DDC6E3EB}" destId="{22DCE527-19FC-44F8-9C7C-F03EE57AF205}" srcOrd="0" destOrd="0" presId="urn:microsoft.com/office/officeart/2008/layout/VerticalCurvedList"/>
    <dgm:cxn modelId="{E467F43F-70D1-444D-BA55-964AE91E67DF}" type="presParOf" srcId="{86C76821-D266-4FD7-8765-F194D6A3B125}" destId="{8DD260A2-191B-40DB-87D8-3ECA6100CF1F}" srcOrd="7" destOrd="0" presId="urn:microsoft.com/office/officeart/2008/layout/VerticalCurvedList"/>
    <dgm:cxn modelId="{764B99D0-49EF-409F-A189-D6A00ED69F52}" type="presParOf" srcId="{86C76821-D266-4FD7-8765-F194D6A3B125}" destId="{2CB0C6A1-2D05-49BD-BFF6-F749FC6E0050}" srcOrd="8" destOrd="0" presId="urn:microsoft.com/office/officeart/2008/layout/VerticalCurvedList"/>
    <dgm:cxn modelId="{FD14D21B-0B63-4FC8-AE47-8BF7D08FB609}" type="presParOf" srcId="{2CB0C6A1-2D05-49BD-BFF6-F749FC6E0050}" destId="{BF7F75DC-0FAD-47D5-BF9F-424B53C9613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B5291A-E4B7-466B-ABC8-523DB8FBCEA4}" type="doc">
      <dgm:prSet loTypeId="urn:microsoft.com/office/officeart/2009/3/layout/SubStepProcess" loCatId="process" qsTypeId="urn:microsoft.com/office/officeart/2005/8/quickstyle/simple3" qsCatId="simple" csTypeId="urn:microsoft.com/office/officeart/2005/8/colors/accent1_2" csCatId="accent1" phldr="1"/>
      <dgm:spPr/>
      <dgm:t>
        <a:bodyPr/>
        <a:lstStyle/>
        <a:p>
          <a:endParaRPr lang="en-US"/>
        </a:p>
      </dgm:t>
    </dgm:pt>
    <dgm:pt modelId="{8019E9AA-D411-4330-B84B-9099176DE014}">
      <dgm:prSet custT="1"/>
      <dgm:spPr/>
      <dgm:t>
        <a:bodyPr/>
        <a:lstStyle/>
        <a:p>
          <a:pPr rtl="0"/>
          <a:r>
            <a:rPr lang="en-US" sz="1400" b="1" dirty="0" smtClean="0">
              <a:latin typeface="Century Gothic" pitchFamily="34" charset="0"/>
            </a:rPr>
            <a:t>Provides the owner with a competitive advantage in the marketplace</a:t>
          </a:r>
        </a:p>
        <a:p>
          <a:pPr rtl="0"/>
          <a:endParaRPr lang="en-US" sz="1400" b="1" dirty="0" smtClean="0">
            <a:latin typeface="Century Gothic" pitchFamily="34" charset="0"/>
          </a:endParaRPr>
        </a:p>
        <a:p>
          <a:pPr rtl="0"/>
          <a:r>
            <a:rPr lang="en-US" sz="1400" b="1" dirty="0" smtClean="0">
              <a:solidFill>
                <a:schemeClr val="accent1">
                  <a:lumMod val="50000"/>
                </a:schemeClr>
              </a:solidFill>
              <a:latin typeface="Century Gothic" pitchFamily="34" charset="0"/>
            </a:rPr>
            <a:t>Must NOT be easily duplicated, reverse engineered, or discovered</a:t>
          </a:r>
          <a:endParaRPr lang="en-US" sz="1400" b="1" dirty="0">
            <a:solidFill>
              <a:schemeClr val="accent1">
                <a:lumMod val="50000"/>
              </a:schemeClr>
            </a:solidFill>
            <a:latin typeface="Century Gothic" pitchFamily="34" charset="0"/>
          </a:endParaRPr>
        </a:p>
      </dgm:t>
    </dgm:pt>
    <dgm:pt modelId="{B338317D-64DB-4349-BACE-5B68F3D754AD}" type="parTrans" cxnId="{AADA7981-000C-418F-B1BA-ABB7D66072F7}">
      <dgm:prSet/>
      <dgm:spPr/>
      <dgm:t>
        <a:bodyPr/>
        <a:lstStyle/>
        <a:p>
          <a:endParaRPr lang="en-US"/>
        </a:p>
      </dgm:t>
    </dgm:pt>
    <dgm:pt modelId="{409F3B0D-53CF-47F5-87E1-A98413FD1DC2}" type="sibTrans" cxnId="{AADA7981-000C-418F-B1BA-ABB7D66072F7}">
      <dgm:prSet/>
      <dgm:spPr/>
      <dgm:t>
        <a:bodyPr/>
        <a:lstStyle/>
        <a:p>
          <a:endParaRPr lang="en-US"/>
        </a:p>
      </dgm:t>
    </dgm:pt>
    <dgm:pt modelId="{EC627BF3-456E-4B91-BC56-EF52D9901D96}">
      <dgm:prSet custT="1"/>
      <dgm:spPr/>
      <dgm:t>
        <a:bodyPr/>
        <a:lstStyle/>
        <a:p>
          <a:pPr rtl="0"/>
          <a:r>
            <a:rPr lang="en-US" sz="1400" b="1" dirty="0" smtClean="0">
              <a:latin typeface="Century Gothic" pitchFamily="34" charset="0"/>
            </a:rPr>
            <a:t>Not known outside of the institution</a:t>
          </a:r>
          <a:endParaRPr lang="en-US" sz="1400" dirty="0">
            <a:latin typeface="Century Gothic" pitchFamily="34" charset="0"/>
          </a:endParaRPr>
        </a:p>
      </dgm:t>
    </dgm:pt>
    <dgm:pt modelId="{D9209B08-2E84-48C0-AD62-70832F88196C}" type="parTrans" cxnId="{4A3C125F-8542-499C-9692-F6070067C8DA}">
      <dgm:prSet/>
      <dgm:spPr/>
      <dgm:t>
        <a:bodyPr/>
        <a:lstStyle/>
        <a:p>
          <a:endParaRPr lang="en-US"/>
        </a:p>
      </dgm:t>
    </dgm:pt>
    <dgm:pt modelId="{1C239070-231A-400C-9769-C448F2C49F5C}" type="sibTrans" cxnId="{4A3C125F-8542-499C-9692-F6070067C8DA}">
      <dgm:prSet/>
      <dgm:spPr/>
      <dgm:t>
        <a:bodyPr/>
        <a:lstStyle/>
        <a:p>
          <a:endParaRPr lang="en-US"/>
        </a:p>
      </dgm:t>
    </dgm:pt>
    <dgm:pt modelId="{CCA6EE20-6DEE-4809-9293-BFC85DAC7055}">
      <dgm:prSet custT="1"/>
      <dgm:spPr/>
      <dgm:t>
        <a:bodyPr/>
        <a:lstStyle/>
        <a:p>
          <a:pPr rtl="0">
            <a:lnSpc>
              <a:spcPct val="150000"/>
            </a:lnSpc>
          </a:pPr>
          <a:r>
            <a:rPr lang="en-US" sz="1400" b="1" dirty="0" smtClean="0">
              <a:latin typeface="Century Gothic" pitchFamily="34" charset="0"/>
            </a:rPr>
            <a:t>Trade secrets can include pattern, </a:t>
          </a:r>
          <a:r>
            <a:rPr lang="en-US" sz="1400" b="1" dirty="0" smtClean="0">
              <a:solidFill>
                <a:schemeClr val="accent1">
                  <a:lumMod val="50000"/>
                </a:schemeClr>
              </a:solidFill>
              <a:latin typeface="Century Gothic" pitchFamily="34" charset="0"/>
            </a:rPr>
            <a:t>marketing plans</a:t>
          </a:r>
          <a:r>
            <a:rPr lang="en-US" sz="1400" b="1" dirty="0" smtClean="0">
              <a:latin typeface="Century Gothic" pitchFamily="34" charset="0"/>
            </a:rPr>
            <a:t>, physical device, </a:t>
          </a:r>
          <a:r>
            <a:rPr lang="en-US" sz="1400" b="1" dirty="0" smtClean="0">
              <a:solidFill>
                <a:schemeClr val="accent1">
                  <a:lumMod val="50000"/>
                </a:schemeClr>
              </a:solidFill>
              <a:latin typeface="Century Gothic" pitchFamily="34" charset="0"/>
            </a:rPr>
            <a:t>idea</a:t>
          </a:r>
          <a:r>
            <a:rPr lang="en-US" sz="1400" b="1" dirty="0" smtClean="0">
              <a:latin typeface="Century Gothic" pitchFamily="34" charset="0"/>
            </a:rPr>
            <a:t>, product formulas, </a:t>
          </a:r>
          <a:r>
            <a:rPr lang="en-US" sz="1400" b="1" dirty="0" smtClean="0">
              <a:solidFill>
                <a:schemeClr val="accent1">
                  <a:lumMod val="50000"/>
                </a:schemeClr>
              </a:solidFill>
              <a:latin typeface="Century Gothic" pitchFamily="34" charset="0"/>
            </a:rPr>
            <a:t>financial forecasts, </a:t>
          </a:r>
          <a:r>
            <a:rPr lang="en-US" sz="1400" b="1" dirty="0" smtClean="0">
              <a:latin typeface="Century Gothic" pitchFamily="34" charset="0"/>
            </a:rPr>
            <a:t>employee rosters, </a:t>
          </a:r>
          <a:r>
            <a:rPr lang="en-US" sz="1400" b="1" dirty="0" smtClean="0">
              <a:solidFill>
                <a:schemeClr val="accent1">
                  <a:lumMod val="50000"/>
                </a:schemeClr>
              </a:solidFill>
              <a:latin typeface="Century Gothic" pitchFamily="34" charset="0"/>
            </a:rPr>
            <a:t>logs of sales calls</a:t>
          </a:r>
          <a:r>
            <a:rPr lang="en-US" sz="1400" b="1" dirty="0" smtClean="0">
              <a:latin typeface="Century Gothic" pitchFamily="34" charset="0"/>
            </a:rPr>
            <a:t>, laboratory notebooks, and similar types of proprietary information</a:t>
          </a:r>
          <a:r>
            <a:rPr lang="en-US" sz="1400" dirty="0" smtClean="0">
              <a:latin typeface="Century Gothic" pitchFamily="34" charset="0"/>
            </a:rPr>
            <a:t> </a:t>
          </a:r>
          <a:endParaRPr lang="en-US" sz="1400" dirty="0">
            <a:latin typeface="Century Gothic" pitchFamily="34" charset="0"/>
          </a:endParaRPr>
        </a:p>
      </dgm:t>
    </dgm:pt>
    <dgm:pt modelId="{F5E11A65-186B-4570-B541-4CFBB7A72F51}" type="parTrans" cxnId="{DD989FD2-5FD1-454F-B443-9B74DE1B42FC}">
      <dgm:prSet/>
      <dgm:spPr/>
      <dgm:t>
        <a:bodyPr/>
        <a:lstStyle/>
        <a:p>
          <a:endParaRPr lang="en-US"/>
        </a:p>
      </dgm:t>
    </dgm:pt>
    <dgm:pt modelId="{E3A1460D-A210-49BE-8682-86841622D80F}" type="sibTrans" cxnId="{DD989FD2-5FD1-454F-B443-9B74DE1B42FC}">
      <dgm:prSet/>
      <dgm:spPr/>
      <dgm:t>
        <a:bodyPr/>
        <a:lstStyle/>
        <a:p>
          <a:endParaRPr lang="en-US"/>
        </a:p>
      </dgm:t>
    </dgm:pt>
    <dgm:pt modelId="{DA919C50-D367-4366-922D-D0D730F5C088}">
      <dgm:prSet custT="1"/>
      <dgm:spPr/>
      <dgm:t>
        <a:bodyPr/>
        <a:lstStyle/>
        <a:p>
          <a:pPr rtl="0"/>
          <a:r>
            <a:rPr lang="en-US" sz="1400" b="1" dirty="0" smtClean="0">
              <a:solidFill>
                <a:schemeClr val="accent1">
                  <a:lumMod val="50000"/>
                </a:schemeClr>
              </a:solidFill>
              <a:latin typeface="Century Gothic" pitchFamily="34" charset="0"/>
            </a:rPr>
            <a:t>Only shared inside the  institution on “need to know” basis</a:t>
          </a:r>
          <a:endParaRPr lang="en-US" sz="1400" b="1" dirty="0">
            <a:latin typeface="Century Gothic" pitchFamily="34" charset="0"/>
          </a:endParaRPr>
        </a:p>
      </dgm:t>
    </dgm:pt>
    <dgm:pt modelId="{3557B553-8A55-44EE-977B-FF0D1EC4E508}" type="parTrans" cxnId="{24FC4F1B-FC5F-4E04-8067-C1A3789623CC}">
      <dgm:prSet/>
      <dgm:spPr/>
      <dgm:t>
        <a:bodyPr/>
        <a:lstStyle/>
        <a:p>
          <a:endParaRPr lang="en-US"/>
        </a:p>
      </dgm:t>
    </dgm:pt>
    <dgm:pt modelId="{7D29F247-5F48-438D-AAC1-1D43EF0123BA}" type="sibTrans" cxnId="{24FC4F1B-FC5F-4E04-8067-C1A3789623CC}">
      <dgm:prSet/>
      <dgm:spPr/>
      <dgm:t>
        <a:bodyPr/>
        <a:lstStyle/>
        <a:p>
          <a:endParaRPr lang="en-US"/>
        </a:p>
      </dgm:t>
    </dgm:pt>
    <dgm:pt modelId="{AA7E89F3-F856-47D6-AAFC-9E0A087C70C5}">
      <dgm:prSet/>
      <dgm:spPr/>
      <dgm:t>
        <a:bodyPr/>
        <a:lstStyle/>
        <a:p>
          <a:pPr rtl="0"/>
          <a:r>
            <a:rPr lang="en-US" b="1" dirty="0" smtClean="0">
              <a:latin typeface="Century Gothic" pitchFamily="34" charset="0"/>
            </a:rPr>
            <a:t>Safeguarded by stringent efforts to keep it confidential</a:t>
          </a:r>
          <a:endParaRPr lang="en-US" b="1" dirty="0">
            <a:solidFill>
              <a:schemeClr val="accent1">
                <a:lumMod val="50000"/>
              </a:schemeClr>
            </a:solidFill>
            <a:latin typeface="Century Gothic" pitchFamily="34" charset="0"/>
          </a:endParaRPr>
        </a:p>
      </dgm:t>
    </dgm:pt>
    <dgm:pt modelId="{96B31D65-BC1D-4BAC-A454-8F13EA1D4850}" type="parTrans" cxnId="{9191342A-E8DD-46FC-9D28-762954882CCF}">
      <dgm:prSet/>
      <dgm:spPr/>
      <dgm:t>
        <a:bodyPr/>
        <a:lstStyle/>
        <a:p>
          <a:endParaRPr lang="en-US"/>
        </a:p>
      </dgm:t>
    </dgm:pt>
    <dgm:pt modelId="{0DF45A45-089D-4A4E-BB52-B4079393A19A}" type="sibTrans" cxnId="{9191342A-E8DD-46FC-9D28-762954882CCF}">
      <dgm:prSet/>
      <dgm:spPr/>
      <dgm:t>
        <a:bodyPr/>
        <a:lstStyle/>
        <a:p>
          <a:endParaRPr lang="en-US"/>
        </a:p>
      </dgm:t>
    </dgm:pt>
    <dgm:pt modelId="{0A71760C-EA63-4F09-8471-DFF8F745E15C}">
      <dgm:prSet custT="1"/>
      <dgm:spPr/>
      <dgm:t>
        <a:bodyPr/>
        <a:lstStyle/>
        <a:p>
          <a:pPr rtl="0"/>
          <a:r>
            <a:rPr lang="en-US" sz="1400" b="1" dirty="0" smtClean="0">
              <a:solidFill>
                <a:schemeClr val="accent1">
                  <a:lumMod val="50000"/>
                </a:schemeClr>
              </a:solidFill>
              <a:latin typeface="Century Gothic" pitchFamily="34" charset="0"/>
            </a:rPr>
            <a:t>Valuable and provides institution with key competitive advantage</a:t>
          </a:r>
          <a:endParaRPr lang="en-US" sz="1400" b="1" dirty="0">
            <a:latin typeface="Century Gothic" pitchFamily="34" charset="0"/>
          </a:endParaRPr>
        </a:p>
      </dgm:t>
    </dgm:pt>
    <dgm:pt modelId="{DE28ADC0-F942-4EAC-9291-4EF6982712CF}" type="parTrans" cxnId="{6E6272ED-765F-4F93-BA33-5D423CD0EA43}">
      <dgm:prSet/>
      <dgm:spPr/>
      <dgm:t>
        <a:bodyPr/>
        <a:lstStyle/>
        <a:p>
          <a:endParaRPr lang="en-US"/>
        </a:p>
      </dgm:t>
    </dgm:pt>
    <dgm:pt modelId="{BA4D4FE5-F03B-4F1D-98B8-72B4DACC41AC}" type="sibTrans" cxnId="{6E6272ED-765F-4F93-BA33-5D423CD0EA43}">
      <dgm:prSet/>
      <dgm:spPr/>
      <dgm:t>
        <a:bodyPr/>
        <a:lstStyle/>
        <a:p>
          <a:endParaRPr lang="en-US"/>
        </a:p>
      </dgm:t>
    </dgm:pt>
    <dgm:pt modelId="{8DF68F81-0A21-4923-92EC-EDFF66178CCA}">
      <dgm:prSet/>
      <dgm:spPr/>
      <dgm:t>
        <a:bodyPr/>
        <a:lstStyle/>
        <a:p>
          <a:pPr rtl="0"/>
          <a:r>
            <a:rPr lang="en-US" b="1" dirty="0" smtClean="0">
              <a:latin typeface="Century Gothic" pitchFamily="34" charset="0"/>
            </a:rPr>
            <a:t>Was developed at great time, cost and effort</a:t>
          </a:r>
          <a:endParaRPr lang="en-US" b="1" dirty="0">
            <a:solidFill>
              <a:schemeClr val="accent1">
                <a:lumMod val="50000"/>
              </a:schemeClr>
            </a:solidFill>
            <a:latin typeface="Century Gothic" pitchFamily="34" charset="0"/>
          </a:endParaRPr>
        </a:p>
      </dgm:t>
    </dgm:pt>
    <dgm:pt modelId="{564B7785-B59C-4DFE-9CFC-2BE5A5FC48F2}" type="parTrans" cxnId="{61FCC34E-0681-4337-8083-C6138D04BD64}">
      <dgm:prSet/>
      <dgm:spPr/>
      <dgm:t>
        <a:bodyPr/>
        <a:lstStyle/>
        <a:p>
          <a:endParaRPr lang="en-US"/>
        </a:p>
      </dgm:t>
    </dgm:pt>
    <dgm:pt modelId="{A29AFF16-6967-4AB3-B841-1DDA803E9BB9}" type="sibTrans" cxnId="{61FCC34E-0681-4337-8083-C6138D04BD64}">
      <dgm:prSet/>
      <dgm:spPr/>
      <dgm:t>
        <a:bodyPr/>
        <a:lstStyle/>
        <a:p>
          <a:endParaRPr lang="en-US"/>
        </a:p>
      </dgm:t>
    </dgm:pt>
    <dgm:pt modelId="{4086EB77-E652-4275-92F8-5E474A6EA078}" type="pres">
      <dgm:prSet presAssocID="{76B5291A-E4B7-466B-ABC8-523DB8FBCEA4}" presName="Name0" presStyleCnt="0">
        <dgm:presLayoutVars>
          <dgm:chMax val="7"/>
          <dgm:dir/>
          <dgm:animOne val="branch"/>
        </dgm:presLayoutVars>
      </dgm:prSet>
      <dgm:spPr/>
      <dgm:t>
        <a:bodyPr/>
        <a:lstStyle/>
        <a:p>
          <a:endParaRPr lang="en-US"/>
        </a:p>
      </dgm:t>
    </dgm:pt>
    <dgm:pt modelId="{2AC16D90-5AC7-4087-905C-3EBC1916541C}" type="pres">
      <dgm:prSet presAssocID="{8019E9AA-D411-4330-B84B-9099176DE014}" presName="parTx1" presStyleLbl="node1" presStyleIdx="0" presStyleCnt="2" custScaleX="155580" custScaleY="233223"/>
      <dgm:spPr>
        <a:prstGeom prst="roundRect">
          <a:avLst/>
        </a:prstGeom>
      </dgm:spPr>
      <dgm:t>
        <a:bodyPr/>
        <a:lstStyle/>
        <a:p>
          <a:endParaRPr lang="en-US"/>
        </a:p>
      </dgm:t>
    </dgm:pt>
    <dgm:pt modelId="{EA616788-4A76-4886-957B-1C72EBB3F64F}" type="pres">
      <dgm:prSet presAssocID="{8019E9AA-D411-4330-B84B-9099176DE014}" presName="spPre1" presStyleCnt="0"/>
      <dgm:spPr/>
    </dgm:pt>
    <dgm:pt modelId="{9D8ED026-F311-417E-9541-1F835133A320}" type="pres">
      <dgm:prSet presAssocID="{8019E9AA-D411-4330-B84B-9099176DE014}" presName="chLin1" presStyleCnt="0"/>
      <dgm:spPr/>
    </dgm:pt>
    <dgm:pt modelId="{CA5BAC8F-5897-4E13-8BB0-08FD2E440187}" type="pres">
      <dgm:prSet presAssocID="{D9209B08-2E84-48C0-AD62-70832F88196C}" presName="Name11" presStyleLbl="parChTrans1D1" presStyleIdx="0" presStyleCnt="20"/>
      <dgm:spPr/>
    </dgm:pt>
    <dgm:pt modelId="{4692A29E-973A-41C1-B879-7F28AF547181}" type="pres">
      <dgm:prSet presAssocID="{D9209B08-2E84-48C0-AD62-70832F88196C}" presName="Name31" presStyleLbl="parChTrans1D1" presStyleIdx="1" presStyleCnt="20"/>
      <dgm:spPr/>
    </dgm:pt>
    <dgm:pt modelId="{681DD811-E147-4B73-BB78-C9C73F1FA317}" type="pres">
      <dgm:prSet presAssocID="{EC627BF3-456E-4B91-BC56-EF52D9901D96}" presName="txAndLines1" presStyleCnt="0"/>
      <dgm:spPr/>
    </dgm:pt>
    <dgm:pt modelId="{FE6C36C4-1F38-4BD4-B106-085D73DA7A3F}" type="pres">
      <dgm:prSet presAssocID="{EC627BF3-456E-4B91-BC56-EF52D9901D96}" presName="anchor1" presStyleCnt="0"/>
      <dgm:spPr/>
    </dgm:pt>
    <dgm:pt modelId="{1B9B1E18-681A-4939-905A-FADED6A8694B}" type="pres">
      <dgm:prSet presAssocID="{EC627BF3-456E-4B91-BC56-EF52D9901D96}" presName="backup1" presStyleCnt="0"/>
      <dgm:spPr/>
    </dgm:pt>
    <dgm:pt modelId="{5686C7F7-0070-447D-8FA7-E223FF149489}" type="pres">
      <dgm:prSet presAssocID="{EC627BF3-456E-4B91-BC56-EF52D9901D96}" presName="preLine1" presStyleLbl="parChTrans1D1" presStyleIdx="2" presStyleCnt="20"/>
      <dgm:spPr/>
    </dgm:pt>
    <dgm:pt modelId="{65B1AB18-64D6-45A6-AC56-45A619990ADD}" type="pres">
      <dgm:prSet presAssocID="{EC627BF3-456E-4B91-BC56-EF52D9901D96}" presName="desTx1" presStyleLbl="revTx" presStyleIdx="0" presStyleCnt="0">
        <dgm:presLayoutVars>
          <dgm:bulletEnabled val="1"/>
        </dgm:presLayoutVars>
      </dgm:prSet>
      <dgm:spPr/>
      <dgm:t>
        <a:bodyPr/>
        <a:lstStyle/>
        <a:p>
          <a:endParaRPr lang="en-US"/>
        </a:p>
      </dgm:t>
    </dgm:pt>
    <dgm:pt modelId="{2A6C1A12-19FD-4388-AC45-392B57A4C280}" type="pres">
      <dgm:prSet presAssocID="{EC627BF3-456E-4B91-BC56-EF52D9901D96}" presName="postLine1" presStyleLbl="parChTrans1D1" presStyleIdx="3" presStyleCnt="20"/>
      <dgm:spPr/>
    </dgm:pt>
    <dgm:pt modelId="{D563B3DB-293F-43B8-A8AC-5533F3B4527E}" type="pres">
      <dgm:prSet presAssocID="{3557B553-8A55-44EE-977B-FF0D1EC4E508}" presName="Name11" presStyleLbl="parChTrans1D1" presStyleIdx="4" presStyleCnt="20"/>
      <dgm:spPr/>
    </dgm:pt>
    <dgm:pt modelId="{A2377FAA-7CD7-4E63-BCB5-DA5AB50C1660}" type="pres">
      <dgm:prSet presAssocID="{3557B553-8A55-44EE-977B-FF0D1EC4E508}" presName="Name31" presStyleLbl="parChTrans1D1" presStyleIdx="5" presStyleCnt="20"/>
      <dgm:spPr/>
    </dgm:pt>
    <dgm:pt modelId="{4347B71E-A4DE-464B-B6E4-083AEA59F443}" type="pres">
      <dgm:prSet presAssocID="{DA919C50-D367-4366-922D-D0D730F5C088}" presName="txAndLines1" presStyleCnt="0"/>
      <dgm:spPr/>
    </dgm:pt>
    <dgm:pt modelId="{A24E1E73-8E76-4ADC-8DC8-CE982E68B1D7}" type="pres">
      <dgm:prSet presAssocID="{DA919C50-D367-4366-922D-D0D730F5C088}" presName="anchor1" presStyleCnt="0"/>
      <dgm:spPr/>
    </dgm:pt>
    <dgm:pt modelId="{11C57CD8-6669-474F-A72E-501960E697D3}" type="pres">
      <dgm:prSet presAssocID="{DA919C50-D367-4366-922D-D0D730F5C088}" presName="backup1" presStyleCnt="0"/>
      <dgm:spPr/>
    </dgm:pt>
    <dgm:pt modelId="{B9902116-0830-4146-A610-F6EE492F02CB}" type="pres">
      <dgm:prSet presAssocID="{DA919C50-D367-4366-922D-D0D730F5C088}" presName="preLine1" presStyleLbl="parChTrans1D1" presStyleIdx="6" presStyleCnt="20"/>
      <dgm:spPr/>
    </dgm:pt>
    <dgm:pt modelId="{AC021054-574A-4F15-81CC-8585FACE0EBA}" type="pres">
      <dgm:prSet presAssocID="{DA919C50-D367-4366-922D-D0D730F5C088}" presName="desTx1" presStyleLbl="revTx" presStyleIdx="0" presStyleCnt="0">
        <dgm:presLayoutVars>
          <dgm:bulletEnabled val="1"/>
        </dgm:presLayoutVars>
      </dgm:prSet>
      <dgm:spPr/>
      <dgm:t>
        <a:bodyPr/>
        <a:lstStyle/>
        <a:p>
          <a:endParaRPr lang="en-US"/>
        </a:p>
      </dgm:t>
    </dgm:pt>
    <dgm:pt modelId="{85CEDD11-797B-46EF-AD67-2DD04BC64C7E}" type="pres">
      <dgm:prSet presAssocID="{DA919C50-D367-4366-922D-D0D730F5C088}" presName="postLine1" presStyleLbl="parChTrans1D1" presStyleIdx="7" presStyleCnt="20"/>
      <dgm:spPr/>
    </dgm:pt>
    <dgm:pt modelId="{7E18C601-EBD6-44D9-B126-E3B813FECC97}" type="pres">
      <dgm:prSet presAssocID="{96B31D65-BC1D-4BAC-A454-8F13EA1D4850}" presName="Name11" presStyleLbl="parChTrans1D1" presStyleIdx="8" presStyleCnt="20"/>
      <dgm:spPr/>
    </dgm:pt>
    <dgm:pt modelId="{5AEB7784-80CA-48FB-B885-2718005AFE58}" type="pres">
      <dgm:prSet presAssocID="{96B31D65-BC1D-4BAC-A454-8F13EA1D4850}" presName="Name31" presStyleLbl="parChTrans1D1" presStyleIdx="9" presStyleCnt="20"/>
      <dgm:spPr/>
    </dgm:pt>
    <dgm:pt modelId="{3FBF0513-1C26-450B-9F2E-0AB1F1209924}" type="pres">
      <dgm:prSet presAssocID="{AA7E89F3-F856-47D6-AAFC-9E0A087C70C5}" presName="txAndLines1" presStyleCnt="0"/>
      <dgm:spPr/>
    </dgm:pt>
    <dgm:pt modelId="{3002612B-1FEE-4441-A7CA-E668DB809C5A}" type="pres">
      <dgm:prSet presAssocID="{AA7E89F3-F856-47D6-AAFC-9E0A087C70C5}" presName="anchor1" presStyleCnt="0"/>
      <dgm:spPr/>
    </dgm:pt>
    <dgm:pt modelId="{1275E740-02FC-41A9-B4B4-0EE61972174D}" type="pres">
      <dgm:prSet presAssocID="{AA7E89F3-F856-47D6-AAFC-9E0A087C70C5}" presName="backup1" presStyleCnt="0"/>
      <dgm:spPr/>
    </dgm:pt>
    <dgm:pt modelId="{8F282A72-29F5-4601-B303-762586E27AFC}" type="pres">
      <dgm:prSet presAssocID="{AA7E89F3-F856-47D6-AAFC-9E0A087C70C5}" presName="preLine1" presStyleLbl="parChTrans1D1" presStyleIdx="10" presStyleCnt="20"/>
      <dgm:spPr/>
    </dgm:pt>
    <dgm:pt modelId="{D50B3CB5-5BFF-4E5C-A318-0E0212F94CB0}" type="pres">
      <dgm:prSet presAssocID="{AA7E89F3-F856-47D6-AAFC-9E0A087C70C5}" presName="desTx1" presStyleLbl="revTx" presStyleIdx="0" presStyleCnt="0">
        <dgm:presLayoutVars>
          <dgm:bulletEnabled val="1"/>
        </dgm:presLayoutVars>
      </dgm:prSet>
      <dgm:spPr/>
      <dgm:t>
        <a:bodyPr/>
        <a:lstStyle/>
        <a:p>
          <a:endParaRPr lang="en-US"/>
        </a:p>
      </dgm:t>
    </dgm:pt>
    <dgm:pt modelId="{744CB544-2103-47FD-8349-DC34526D2D87}" type="pres">
      <dgm:prSet presAssocID="{AA7E89F3-F856-47D6-AAFC-9E0A087C70C5}" presName="postLine1" presStyleLbl="parChTrans1D1" presStyleIdx="11" presStyleCnt="20"/>
      <dgm:spPr/>
    </dgm:pt>
    <dgm:pt modelId="{5DD90A24-9CD1-40DB-8B1C-F0834FBF133C}" type="pres">
      <dgm:prSet presAssocID="{DE28ADC0-F942-4EAC-9291-4EF6982712CF}" presName="Name11" presStyleLbl="parChTrans1D1" presStyleIdx="12" presStyleCnt="20"/>
      <dgm:spPr/>
    </dgm:pt>
    <dgm:pt modelId="{4896CDF2-CF68-4D12-9488-FB9A611950D8}" type="pres">
      <dgm:prSet presAssocID="{DE28ADC0-F942-4EAC-9291-4EF6982712CF}" presName="Name31" presStyleLbl="parChTrans1D1" presStyleIdx="13" presStyleCnt="20"/>
      <dgm:spPr/>
    </dgm:pt>
    <dgm:pt modelId="{9BE36F07-6787-40C2-BEFB-3E88E2E81170}" type="pres">
      <dgm:prSet presAssocID="{0A71760C-EA63-4F09-8471-DFF8F745E15C}" presName="txAndLines1" presStyleCnt="0"/>
      <dgm:spPr/>
    </dgm:pt>
    <dgm:pt modelId="{9A3D4BA6-B6DB-4CA3-94DF-AB49870ACFC3}" type="pres">
      <dgm:prSet presAssocID="{0A71760C-EA63-4F09-8471-DFF8F745E15C}" presName="anchor1" presStyleCnt="0"/>
      <dgm:spPr/>
    </dgm:pt>
    <dgm:pt modelId="{94CBCF8A-1DD0-4167-81EA-BD545F7C9ABE}" type="pres">
      <dgm:prSet presAssocID="{0A71760C-EA63-4F09-8471-DFF8F745E15C}" presName="backup1" presStyleCnt="0"/>
      <dgm:spPr/>
    </dgm:pt>
    <dgm:pt modelId="{67C467BC-F531-4BE0-9D86-E2917E86DB8A}" type="pres">
      <dgm:prSet presAssocID="{0A71760C-EA63-4F09-8471-DFF8F745E15C}" presName="preLine1" presStyleLbl="parChTrans1D1" presStyleIdx="14" presStyleCnt="20"/>
      <dgm:spPr/>
    </dgm:pt>
    <dgm:pt modelId="{7737865D-2ED5-4F97-A2CE-C09B4ADDCBB8}" type="pres">
      <dgm:prSet presAssocID="{0A71760C-EA63-4F09-8471-DFF8F745E15C}" presName="desTx1" presStyleLbl="revTx" presStyleIdx="0" presStyleCnt="0">
        <dgm:presLayoutVars>
          <dgm:bulletEnabled val="1"/>
        </dgm:presLayoutVars>
      </dgm:prSet>
      <dgm:spPr/>
      <dgm:t>
        <a:bodyPr/>
        <a:lstStyle/>
        <a:p>
          <a:endParaRPr lang="en-US"/>
        </a:p>
      </dgm:t>
    </dgm:pt>
    <dgm:pt modelId="{780F2380-612A-45EE-A2D6-82574E979EBF}" type="pres">
      <dgm:prSet presAssocID="{0A71760C-EA63-4F09-8471-DFF8F745E15C}" presName="postLine1" presStyleLbl="parChTrans1D1" presStyleIdx="15" presStyleCnt="20"/>
      <dgm:spPr/>
    </dgm:pt>
    <dgm:pt modelId="{8C49D5AE-E35C-4A75-B98E-794E8EAF9504}" type="pres">
      <dgm:prSet presAssocID="{564B7785-B59C-4DFE-9CFC-2BE5A5FC48F2}" presName="Name11" presStyleLbl="parChTrans1D1" presStyleIdx="16" presStyleCnt="20"/>
      <dgm:spPr/>
    </dgm:pt>
    <dgm:pt modelId="{A306AA20-3703-4F3A-9FF2-28B6347E300F}" type="pres">
      <dgm:prSet presAssocID="{564B7785-B59C-4DFE-9CFC-2BE5A5FC48F2}" presName="Name31" presStyleLbl="parChTrans1D1" presStyleIdx="17" presStyleCnt="20"/>
      <dgm:spPr/>
    </dgm:pt>
    <dgm:pt modelId="{74B96FE0-2EA6-4CDA-A351-E238E05B09B1}" type="pres">
      <dgm:prSet presAssocID="{8DF68F81-0A21-4923-92EC-EDFF66178CCA}" presName="txAndLines1" presStyleCnt="0"/>
      <dgm:spPr/>
    </dgm:pt>
    <dgm:pt modelId="{4B425B6D-8220-4ABD-B9FE-56C9CA714CAF}" type="pres">
      <dgm:prSet presAssocID="{8DF68F81-0A21-4923-92EC-EDFF66178CCA}" presName="anchor1" presStyleCnt="0"/>
      <dgm:spPr/>
    </dgm:pt>
    <dgm:pt modelId="{BABF7EA4-EA48-447E-ADC7-7DA56285328D}" type="pres">
      <dgm:prSet presAssocID="{8DF68F81-0A21-4923-92EC-EDFF66178CCA}" presName="backup1" presStyleCnt="0"/>
      <dgm:spPr/>
    </dgm:pt>
    <dgm:pt modelId="{59546F0C-78B5-4094-8D6F-C484FF72C510}" type="pres">
      <dgm:prSet presAssocID="{8DF68F81-0A21-4923-92EC-EDFF66178CCA}" presName="preLine1" presStyleLbl="parChTrans1D1" presStyleIdx="18" presStyleCnt="20"/>
      <dgm:spPr/>
    </dgm:pt>
    <dgm:pt modelId="{95B601B6-2963-4B90-B570-BB4164DDE803}" type="pres">
      <dgm:prSet presAssocID="{8DF68F81-0A21-4923-92EC-EDFF66178CCA}" presName="desTx1" presStyleLbl="revTx" presStyleIdx="0" presStyleCnt="0">
        <dgm:presLayoutVars>
          <dgm:bulletEnabled val="1"/>
        </dgm:presLayoutVars>
      </dgm:prSet>
      <dgm:spPr/>
      <dgm:t>
        <a:bodyPr/>
        <a:lstStyle/>
        <a:p>
          <a:endParaRPr lang="en-US"/>
        </a:p>
      </dgm:t>
    </dgm:pt>
    <dgm:pt modelId="{825E4EF0-E8E6-4E28-A0B5-C13796F2E650}" type="pres">
      <dgm:prSet presAssocID="{8DF68F81-0A21-4923-92EC-EDFF66178CCA}" presName="postLine1" presStyleLbl="parChTrans1D1" presStyleIdx="19" presStyleCnt="20"/>
      <dgm:spPr/>
    </dgm:pt>
    <dgm:pt modelId="{0E88BC9C-DF91-48A3-944E-2A7583761873}" type="pres">
      <dgm:prSet presAssocID="{8019E9AA-D411-4330-B84B-9099176DE014}" presName="spPost1" presStyleCnt="0"/>
      <dgm:spPr/>
    </dgm:pt>
    <dgm:pt modelId="{320CC4C3-B426-4E87-B015-5AFB01283FE4}" type="pres">
      <dgm:prSet presAssocID="{CCA6EE20-6DEE-4809-9293-BFC85DAC7055}" presName="parTx2" presStyleLbl="node1" presStyleIdx="1" presStyleCnt="2" custScaleX="155580" custScaleY="233223"/>
      <dgm:spPr>
        <a:prstGeom prst="roundRect">
          <a:avLst/>
        </a:prstGeom>
      </dgm:spPr>
      <dgm:t>
        <a:bodyPr/>
        <a:lstStyle/>
        <a:p>
          <a:endParaRPr lang="en-US"/>
        </a:p>
      </dgm:t>
    </dgm:pt>
  </dgm:ptLst>
  <dgm:cxnLst>
    <dgm:cxn modelId="{DBDCC877-F1EC-4EE9-90AA-64DAC57DECEF}" type="presOf" srcId="{EC627BF3-456E-4B91-BC56-EF52D9901D96}" destId="{65B1AB18-64D6-45A6-AC56-45A619990ADD}" srcOrd="0" destOrd="0" presId="urn:microsoft.com/office/officeart/2009/3/layout/SubStepProcess"/>
    <dgm:cxn modelId="{61FCC34E-0681-4337-8083-C6138D04BD64}" srcId="{8019E9AA-D411-4330-B84B-9099176DE014}" destId="{8DF68F81-0A21-4923-92EC-EDFF66178CCA}" srcOrd="4" destOrd="0" parTransId="{564B7785-B59C-4DFE-9CFC-2BE5A5FC48F2}" sibTransId="{A29AFF16-6967-4AB3-B841-1DDA803E9BB9}"/>
    <dgm:cxn modelId="{753AA4C4-5F3A-4B18-9BFD-4D512A8D2F71}" type="presOf" srcId="{AA7E89F3-F856-47D6-AAFC-9E0A087C70C5}" destId="{D50B3CB5-5BFF-4E5C-A318-0E0212F94CB0}" srcOrd="0" destOrd="0" presId="urn:microsoft.com/office/officeart/2009/3/layout/SubStepProcess"/>
    <dgm:cxn modelId="{2AD70E11-CC6D-4E30-9696-52BD10B5D502}" type="presOf" srcId="{76B5291A-E4B7-466B-ABC8-523DB8FBCEA4}" destId="{4086EB77-E652-4275-92F8-5E474A6EA078}" srcOrd="0" destOrd="0" presId="urn:microsoft.com/office/officeart/2009/3/layout/SubStepProcess"/>
    <dgm:cxn modelId="{EB0CFF58-52AE-4577-B5FD-4A7EF78402E7}" type="presOf" srcId="{8DF68F81-0A21-4923-92EC-EDFF66178CCA}" destId="{95B601B6-2963-4B90-B570-BB4164DDE803}" srcOrd="0" destOrd="0" presId="urn:microsoft.com/office/officeart/2009/3/layout/SubStepProcess"/>
    <dgm:cxn modelId="{0765D0E3-BD2F-4820-9ED1-636775898F66}" type="presOf" srcId="{0A71760C-EA63-4F09-8471-DFF8F745E15C}" destId="{7737865D-2ED5-4F97-A2CE-C09B4ADDCBB8}" srcOrd="0" destOrd="0" presId="urn:microsoft.com/office/officeart/2009/3/layout/SubStepProcess"/>
    <dgm:cxn modelId="{AADA7981-000C-418F-B1BA-ABB7D66072F7}" srcId="{76B5291A-E4B7-466B-ABC8-523DB8FBCEA4}" destId="{8019E9AA-D411-4330-B84B-9099176DE014}" srcOrd="0" destOrd="0" parTransId="{B338317D-64DB-4349-BACE-5B68F3D754AD}" sibTransId="{409F3B0D-53CF-47F5-87E1-A98413FD1DC2}"/>
    <dgm:cxn modelId="{DD989FD2-5FD1-454F-B443-9B74DE1B42FC}" srcId="{76B5291A-E4B7-466B-ABC8-523DB8FBCEA4}" destId="{CCA6EE20-6DEE-4809-9293-BFC85DAC7055}" srcOrd="1" destOrd="0" parTransId="{F5E11A65-186B-4570-B541-4CFBB7A72F51}" sibTransId="{E3A1460D-A210-49BE-8682-86841622D80F}"/>
    <dgm:cxn modelId="{4A3C125F-8542-499C-9692-F6070067C8DA}" srcId="{8019E9AA-D411-4330-B84B-9099176DE014}" destId="{EC627BF3-456E-4B91-BC56-EF52D9901D96}" srcOrd="0" destOrd="0" parTransId="{D9209B08-2E84-48C0-AD62-70832F88196C}" sibTransId="{1C239070-231A-400C-9769-C448F2C49F5C}"/>
    <dgm:cxn modelId="{24FC4F1B-FC5F-4E04-8067-C1A3789623CC}" srcId="{8019E9AA-D411-4330-B84B-9099176DE014}" destId="{DA919C50-D367-4366-922D-D0D730F5C088}" srcOrd="1" destOrd="0" parTransId="{3557B553-8A55-44EE-977B-FF0D1EC4E508}" sibTransId="{7D29F247-5F48-438D-AAC1-1D43EF0123BA}"/>
    <dgm:cxn modelId="{6E6272ED-765F-4F93-BA33-5D423CD0EA43}" srcId="{8019E9AA-D411-4330-B84B-9099176DE014}" destId="{0A71760C-EA63-4F09-8471-DFF8F745E15C}" srcOrd="3" destOrd="0" parTransId="{DE28ADC0-F942-4EAC-9291-4EF6982712CF}" sibTransId="{BA4D4FE5-F03B-4F1D-98B8-72B4DACC41AC}"/>
    <dgm:cxn modelId="{52ED4691-055A-478E-B76B-DF7D9F1BEF0B}" type="presOf" srcId="{CCA6EE20-6DEE-4809-9293-BFC85DAC7055}" destId="{320CC4C3-B426-4E87-B015-5AFB01283FE4}" srcOrd="0" destOrd="0" presId="urn:microsoft.com/office/officeart/2009/3/layout/SubStepProcess"/>
    <dgm:cxn modelId="{6AC7D4DB-E6A8-4AC2-89B2-BC795272FB83}" type="presOf" srcId="{8019E9AA-D411-4330-B84B-9099176DE014}" destId="{2AC16D90-5AC7-4087-905C-3EBC1916541C}" srcOrd="0" destOrd="0" presId="urn:microsoft.com/office/officeart/2009/3/layout/SubStepProcess"/>
    <dgm:cxn modelId="{4B90798A-E185-4C3F-81D7-C380BF558BE7}" type="presOf" srcId="{DA919C50-D367-4366-922D-D0D730F5C088}" destId="{AC021054-574A-4F15-81CC-8585FACE0EBA}" srcOrd="0" destOrd="0" presId="urn:microsoft.com/office/officeart/2009/3/layout/SubStepProcess"/>
    <dgm:cxn modelId="{9191342A-E8DD-46FC-9D28-762954882CCF}" srcId="{8019E9AA-D411-4330-B84B-9099176DE014}" destId="{AA7E89F3-F856-47D6-AAFC-9E0A087C70C5}" srcOrd="2" destOrd="0" parTransId="{96B31D65-BC1D-4BAC-A454-8F13EA1D4850}" sibTransId="{0DF45A45-089D-4A4E-BB52-B4079393A19A}"/>
    <dgm:cxn modelId="{8C39BFF2-F0CF-4F2B-85B6-C99383984FF1}" type="presParOf" srcId="{4086EB77-E652-4275-92F8-5E474A6EA078}" destId="{2AC16D90-5AC7-4087-905C-3EBC1916541C}" srcOrd="0" destOrd="0" presId="urn:microsoft.com/office/officeart/2009/3/layout/SubStepProcess"/>
    <dgm:cxn modelId="{6034A95F-1182-41FE-BE2D-00085A83B583}" type="presParOf" srcId="{4086EB77-E652-4275-92F8-5E474A6EA078}" destId="{EA616788-4A76-4886-957B-1C72EBB3F64F}" srcOrd="1" destOrd="0" presId="urn:microsoft.com/office/officeart/2009/3/layout/SubStepProcess"/>
    <dgm:cxn modelId="{5B5267B8-FC5B-4B0B-AF9D-30A68A527C18}" type="presParOf" srcId="{4086EB77-E652-4275-92F8-5E474A6EA078}" destId="{9D8ED026-F311-417E-9541-1F835133A320}" srcOrd="2" destOrd="0" presId="urn:microsoft.com/office/officeart/2009/3/layout/SubStepProcess"/>
    <dgm:cxn modelId="{5E5B355C-1613-41D1-AA27-DF6980F64961}" type="presParOf" srcId="{9D8ED026-F311-417E-9541-1F835133A320}" destId="{CA5BAC8F-5897-4E13-8BB0-08FD2E440187}" srcOrd="0" destOrd="0" presId="urn:microsoft.com/office/officeart/2009/3/layout/SubStepProcess"/>
    <dgm:cxn modelId="{3476B32C-8AEC-4DBF-9882-AC93B8F06858}" type="presParOf" srcId="{9D8ED026-F311-417E-9541-1F835133A320}" destId="{4692A29E-973A-41C1-B879-7F28AF547181}" srcOrd="1" destOrd="0" presId="urn:microsoft.com/office/officeart/2009/3/layout/SubStepProcess"/>
    <dgm:cxn modelId="{C2D51EDB-5144-4832-AFC3-A9202D5647F6}" type="presParOf" srcId="{9D8ED026-F311-417E-9541-1F835133A320}" destId="{681DD811-E147-4B73-BB78-C9C73F1FA317}" srcOrd="2" destOrd="0" presId="urn:microsoft.com/office/officeart/2009/3/layout/SubStepProcess"/>
    <dgm:cxn modelId="{26B90500-D6CB-4F17-8275-154F629643E7}" type="presParOf" srcId="{681DD811-E147-4B73-BB78-C9C73F1FA317}" destId="{FE6C36C4-1F38-4BD4-B106-085D73DA7A3F}" srcOrd="0" destOrd="0" presId="urn:microsoft.com/office/officeart/2009/3/layout/SubStepProcess"/>
    <dgm:cxn modelId="{CBD76D79-FD93-4DB8-9C7E-CC08CFA2BF4B}" type="presParOf" srcId="{681DD811-E147-4B73-BB78-C9C73F1FA317}" destId="{1B9B1E18-681A-4939-905A-FADED6A8694B}" srcOrd="1" destOrd="0" presId="urn:microsoft.com/office/officeart/2009/3/layout/SubStepProcess"/>
    <dgm:cxn modelId="{4D115917-4002-4EEE-8434-6F2624594D03}" type="presParOf" srcId="{681DD811-E147-4B73-BB78-C9C73F1FA317}" destId="{5686C7F7-0070-447D-8FA7-E223FF149489}" srcOrd="2" destOrd="0" presId="urn:microsoft.com/office/officeart/2009/3/layout/SubStepProcess"/>
    <dgm:cxn modelId="{A045CF42-5A14-4887-8E13-431010602251}" type="presParOf" srcId="{681DD811-E147-4B73-BB78-C9C73F1FA317}" destId="{65B1AB18-64D6-45A6-AC56-45A619990ADD}" srcOrd="3" destOrd="0" presId="urn:microsoft.com/office/officeart/2009/3/layout/SubStepProcess"/>
    <dgm:cxn modelId="{8246B9FE-8B10-4842-ADE6-C7F68D4F4AC9}" type="presParOf" srcId="{681DD811-E147-4B73-BB78-C9C73F1FA317}" destId="{2A6C1A12-19FD-4388-AC45-392B57A4C280}" srcOrd="4" destOrd="0" presId="urn:microsoft.com/office/officeart/2009/3/layout/SubStepProcess"/>
    <dgm:cxn modelId="{7EBCD2E3-B8DC-4F79-A4EB-1DAFDBBF1AEC}" type="presParOf" srcId="{9D8ED026-F311-417E-9541-1F835133A320}" destId="{D563B3DB-293F-43B8-A8AC-5533F3B4527E}" srcOrd="3" destOrd="0" presId="urn:microsoft.com/office/officeart/2009/3/layout/SubStepProcess"/>
    <dgm:cxn modelId="{76BCEC43-828F-410B-8E1A-CE83EA3B7275}" type="presParOf" srcId="{9D8ED026-F311-417E-9541-1F835133A320}" destId="{A2377FAA-7CD7-4E63-BCB5-DA5AB50C1660}" srcOrd="4" destOrd="0" presId="urn:microsoft.com/office/officeart/2009/3/layout/SubStepProcess"/>
    <dgm:cxn modelId="{A7C68AAE-CBF1-4952-BED3-C33EE4B5FC41}" type="presParOf" srcId="{9D8ED026-F311-417E-9541-1F835133A320}" destId="{4347B71E-A4DE-464B-B6E4-083AEA59F443}" srcOrd="5" destOrd="0" presId="urn:microsoft.com/office/officeart/2009/3/layout/SubStepProcess"/>
    <dgm:cxn modelId="{CBED80AE-A4E9-4FA8-B721-FEBA50AA780E}" type="presParOf" srcId="{4347B71E-A4DE-464B-B6E4-083AEA59F443}" destId="{A24E1E73-8E76-4ADC-8DC8-CE982E68B1D7}" srcOrd="0" destOrd="0" presId="urn:microsoft.com/office/officeart/2009/3/layout/SubStepProcess"/>
    <dgm:cxn modelId="{2A78E546-6910-4499-8C75-AC4AC5B13074}" type="presParOf" srcId="{4347B71E-A4DE-464B-B6E4-083AEA59F443}" destId="{11C57CD8-6669-474F-A72E-501960E697D3}" srcOrd="1" destOrd="0" presId="urn:microsoft.com/office/officeart/2009/3/layout/SubStepProcess"/>
    <dgm:cxn modelId="{476D6420-E931-4FD6-A451-55F479A22A51}" type="presParOf" srcId="{4347B71E-A4DE-464B-B6E4-083AEA59F443}" destId="{B9902116-0830-4146-A610-F6EE492F02CB}" srcOrd="2" destOrd="0" presId="urn:microsoft.com/office/officeart/2009/3/layout/SubStepProcess"/>
    <dgm:cxn modelId="{41CB7835-A911-43AC-A139-2ADC4FE54357}" type="presParOf" srcId="{4347B71E-A4DE-464B-B6E4-083AEA59F443}" destId="{AC021054-574A-4F15-81CC-8585FACE0EBA}" srcOrd="3" destOrd="0" presId="urn:microsoft.com/office/officeart/2009/3/layout/SubStepProcess"/>
    <dgm:cxn modelId="{9A480FF6-854E-4F57-915D-A32EE40A16E6}" type="presParOf" srcId="{4347B71E-A4DE-464B-B6E4-083AEA59F443}" destId="{85CEDD11-797B-46EF-AD67-2DD04BC64C7E}" srcOrd="4" destOrd="0" presId="urn:microsoft.com/office/officeart/2009/3/layout/SubStepProcess"/>
    <dgm:cxn modelId="{27B7ECE6-7A27-4D1D-BE10-4629A5DCE9D6}" type="presParOf" srcId="{9D8ED026-F311-417E-9541-1F835133A320}" destId="{7E18C601-EBD6-44D9-B126-E3B813FECC97}" srcOrd="6" destOrd="0" presId="urn:microsoft.com/office/officeart/2009/3/layout/SubStepProcess"/>
    <dgm:cxn modelId="{B08FD9A7-C4F1-4BCB-8295-A854648C7C31}" type="presParOf" srcId="{9D8ED026-F311-417E-9541-1F835133A320}" destId="{5AEB7784-80CA-48FB-B885-2718005AFE58}" srcOrd="7" destOrd="0" presId="urn:microsoft.com/office/officeart/2009/3/layout/SubStepProcess"/>
    <dgm:cxn modelId="{3D318FB0-0A9A-435C-A2D1-128CC5702A16}" type="presParOf" srcId="{9D8ED026-F311-417E-9541-1F835133A320}" destId="{3FBF0513-1C26-450B-9F2E-0AB1F1209924}" srcOrd="8" destOrd="0" presId="urn:microsoft.com/office/officeart/2009/3/layout/SubStepProcess"/>
    <dgm:cxn modelId="{FBDEDF17-131B-45F8-BE6D-6DAC1E56B405}" type="presParOf" srcId="{3FBF0513-1C26-450B-9F2E-0AB1F1209924}" destId="{3002612B-1FEE-4441-A7CA-E668DB809C5A}" srcOrd="0" destOrd="0" presId="urn:microsoft.com/office/officeart/2009/3/layout/SubStepProcess"/>
    <dgm:cxn modelId="{688414A6-EC0C-4587-98D9-26FCEE959C7C}" type="presParOf" srcId="{3FBF0513-1C26-450B-9F2E-0AB1F1209924}" destId="{1275E740-02FC-41A9-B4B4-0EE61972174D}" srcOrd="1" destOrd="0" presId="urn:microsoft.com/office/officeart/2009/3/layout/SubStepProcess"/>
    <dgm:cxn modelId="{DADC9CA6-973C-44F6-BE2B-519CFC51D097}" type="presParOf" srcId="{3FBF0513-1C26-450B-9F2E-0AB1F1209924}" destId="{8F282A72-29F5-4601-B303-762586E27AFC}" srcOrd="2" destOrd="0" presId="urn:microsoft.com/office/officeart/2009/3/layout/SubStepProcess"/>
    <dgm:cxn modelId="{6E14DE19-E90B-45B4-BCF1-4E8F43B9C8F0}" type="presParOf" srcId="{3FBF0513-1C26-450B-9F2E-0AB1F1209924}" destId="{D50B3CB5-5BFF-4E5C-A318-0E0212F94CB0}" srcOrd="3" destOrd="0" presId="urn:microsoft.com/office/officeart/2009/3/layout/SubStepProcess"/>
    <dgm:cxn modelId="{F2940A26-A7D8-4BC3-AE1E-943607D1709A}" type="presParOf" srcId="{3FBF0513-1C26-450B-9F2E-0AB1F1209924}" destId="{744CB544-2103-47FD-8349-DC34526D2D87}" srcOrd="4" destOrd="0" presId="urn:microsoft.com/office/officeart/2009/3/layout/SubStepProcess"/>
    <dgm:cxn modelId="{F88457C7-C6D0-4E74-A237-A9F23A797B84}" type="presParOf" srcId="{9D8ED026-F311-417E-9541-1F835133A320}" destId="{5DD90A24-9CD1-40DB-8B1C-F0834FBF133C}" srcOrd="9" destOrd="0" presId="urn:microsoft.com/office/officeart/2009/3/layout/SubStepProcess"/>
    <dgm:cxn modelId="{30DB46A7-7F7B-42FA-867D-3DD06E81B417}" type="presParOf" srcId="{9D8ED026-F311-417E-9541-1F835133A320}" destId="{4896CDF2-CF68-4D12-9488-FB9A611950D8}" srcOrd="10" destOrd="0" presId="urn:microsoft.com/office/officeart/2009/3/layout/SubStepProcess"/>
    <dgm:cxn modelId="{BA6DE080-C7DB-44C5-9BC1-99EE157F9211}" type="presParOf" srcId="{9D8ED026-F311-417E-9541-1F835133A320}" destId="{9BE36F07-6787-40C2-BEFB-3E88E2E81170}" srcOrd="11" destOrd="0" presId="urn:microsoft.com/office/officeart/2009/3/layout/SubStepProcess"/>
    <dgm:cxn modelId="{D34D61D2-EBA0-45AB-B7D2-ED4107918A60}" type="presParOf" srcId="{9BE36F07-6787-40C2-BEFB-3E88E2E81170}" destId="{9A3D4BA6-B6DB-4CA3-94DF-AB49870ACFC3}" srcOrd="0" destOrd="0" presId="urn:microsoft.com/office/officeart/2009/3/layout/SubStepProcess"/>
    <dgm:cxn modelId="{2617F1FD-2549-4A40-9C24-474F4174DA56}" type="presParOf" srcId="{9BE36F07-6787-40C2-BEFB-3E88E2E81170}" destId="{94CBCF8A-1DD0-4167-81EA-BD545F7C9ABE}" srcOrd="1" destOrd="0" presId="urn:microsoft.com/office/officeart/2009/3/layout/SubStepProcess"/>
    <dgm:cxn modelId="{940FD813-D568-44F2-98DF-E6AFCB2E5A02}" type="presParOf" srcId="{9BE36F07-6787-40C2-BEFB-3E88E2E81170}" destId="{67C467BC-F531-4BE0-9D86-E2917E86DB8A}" srcOrd="2" destOrd="0" presId="urn:microsoft.com/office/officeart/2009/3/layout/SubStepProcess"/>
    <dgm:cxn modelId="{8F785900-D49F-47A7-9137-A40999B2E79E}" type="presParOf" srcId="{9BE36F07-6787-40C2-BEFB-3E88E2E81170}" destId="{7737865D-2ED5-4F97-A2CE-C09B4ADDCBB8}" srcOrd="3" destOrd="0" presId="urn:microsoft.com/office/officeart/2009/3/layout/SubStepProcess"/>
    <dgm:cxn modelId="{5DB9F174-0CDD-45C5-864F-5D89BE18795E}" type="presParOf" srcId="{9BE36F07-6787-40C2-BEFB-3E88E2E81170}" destId="{780F2380-612A-45EE-A2D6-82574E979EBF}" srcOrd="4" destOrd="0" presId="urn:microsoft.com/office/officeart/2009/3/layout/SubStepProcess"/>
    <dgm:cxn modelId="{DE296942-64EE-4A05-9E94-80498B4B0949}" type="presParOf" srcId="{9D8ED026-F311-417E-9541-1F835133A320}" destId="{8C49D5AE-E35C-4A75-B98E-794E8EAF9504}" srcOrd="12" destOrd="0" presId="urn:microsoft.com/office/officeart/2009/3/layout/SubStepProcess"/>
    <dgm:cxn modelId="{C924D3D9-79AD-4DE6-881C-FAB6BE22081D}" type="presParOf" srcId="{9D8ED026-F311-417E-9541-1F835133A320}" destId="{A306AA20-3703-4F3A-9FF2-28B6347E300F}" srcOrd="13" destOrd="0" presId="urn:microsoft.com/office/officeart/2009/3/layout/SubStepProcess"/>
    <dgm:cxn modelId="{45E4E357-D470-45DA-897A-8973FAA349B7}" type="presParOf" srcId="{9D8ED026-F311-417E-9541-1F835133A320}" destId="{74B96FE0-2EA6-4CDA-A351-E238E05B09B1}" srcOrd="14" destOrd="0" presId="urn:microsoft.com/office/officeart/2009/3/layout/SubStepProcess"/>
    <dgm:cxn modelId="{AE0216F6-CD3E-44A3-A6D6-506216513D77}" type="presParOf" srcId="{74B96FE0-2EA6-4CDA-A351-E238E05B09B1}" destId="{4B425B6D-8220-4ABD-B9FE-56C9CA714CAF}" srcOrd="0" destOrd="0" presId="urn:microsoft.com/office/officeart/2009/3/layout/SubStepProcess"/>
    <dgm:cxn modelId="{4933AEA0-DF17-4D84-BC0A-D7E0FFF57923}" type="presParOf" srcId="{74B96FE0-2EA6-4CDA-A351-E238E05B09B1}" destId="{BABF7EA4-EA48-447E-ADC7-7DA56285328D}" srcOrd="1" destOrd="0" presId="urn:microsoft.com/office/officeart/2009/3/layout/SubStepProcess"/>
    <dgm:cxn modelId="{129FFC49-1A73-4CC8-B073-D13F6D454E7D}" type="presParOf" srcId="{74B96FE0-2EA6-4CDA-A351-E238E05B09B1}" destId="{59546F0C-78B5-4094-8D6F-C484FF72C510}" srcOrd="2" destOrd="0" presId="urn:microsoft.com/office/officeart/2009/3/layout/SubStepProcess"/>
    <dgm:cxn modelId="{258C4DAA-FA9E-4C46-AB4A-7C886A7378E6}" type="presParOf" srcId="{74B96FE0-2EA6-4CDA-A351-E238E05B09B1}" destId="{95B601B6-2963-4B90-B570-BB4164DDE803}" srcOrd="3" destOrd="0" presId="urn:microsoft.com/office/officeart/2009/3/layout/SubStepProcess"/>
    <dgm:cxn modelId="{343E1B92-7EC5-4ED4-9541-BF4247F41019}" type="presParOf" srcId="{74B96FE0-2EA6-4CDA-A351-E238E05B09B1}" destId="{825E4EF0-E8E6-4E28-A0B5-C13796F2E650}" srcOrd="4" destOrd="0" presId="urn:microsoft.com/office/officeart/2009/3/layout/SubStepProcess"/>
    <dgm:cxn modelId="{25B79BFB-DA00-4AE8-A24E-DAC2A4401BF5}" type="presParOf" srcId="{4086EB77-E652-4275-92F8-5E474A6EA078}" destId="{0E88BC9C-DF91-48A3-944E-2A7583761873}" srcOrd="3" destOrd="0" presId="urn:microsoft.com/office/officeart/2009/3/layout/SubStepProcess"/>
    <dgm:cxn modelId="{77A09DD9-1D1D-4EDA-AA4F-101B5CBBADEA}" type="presParOf" srcId="{4086EB77-E652-4275-92F8-5E474A6EA078}" destId="{320CC4C3-B426-4E87-B015-5AFB01283FE4}" srcOrd="4" destOrd="0" presId="urn:microsoft.com/office/officeart/2009/3/layout/SubSte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8EDDB0-5FCA-45B4-9C9D-4D50300542D6}" type="doc">
      <dgm:prSet loTypeId="urn:microsoft.com/office/officeart/2005/8/layout/vList5" loCatId="list" qsTypeId="urn:microsoft.com/office/officeart/2005/8/quickstyle/simple3" qsCatId="simple" csTypeId="urn:microsoft.com/office/officeart/2005/8/colors/colorful4" csCatId="colorful" phldr="1"/>
      <dgm:spPr/>
      <dgm:t>
        <a:bodyPr/>
        <a:lstStyle/>
        <a:p>
          <a:endParaRPr lang="en-US"/>
        </a:p>
      </dgm:t>
    </dgm:pt>
    <dgm:pt modelId="{6243E6E8-2BA6-47BA-A934-05F2B8ABBC26}">
      <dgm:prSet custT="1"/>
      <dgm:spPr/>
      <dgm:t>
        <a:bodyPr/>
        <a:lstStyle/>
        <a:p>
          <a:pPr rtl="0"/>
          <a:r>
            <a:rPr lang="en-US" sz="2400" b="1" dirty="0" smtClean="0">
              <a:latin typeface="Century Gothic" pitchFamily="34" charset="0"/>
            </a:rPr>
            <a:t>“Employee” agreements</a:t>
          </a:r>
          <a:endParaRPr lang="en-US" sz="2400" dirty="0">
            <a:latin typeface="Century Gothic" pitchFamily="34" charset="0"/>
          </a:endParaRPr>
        </a:p>
      </dgm:t>
    </dgm:pt>
    <dgm:pt modelId="{00CD6B2E-926D-4172-9991-E2CD8547D7A2}" type="parTrans" cxnId="{F208DF21-280E-4346-B9B0-88FE76B897D6}">
      <dgm:prSet/>
      <dgm:spPr/>
      <dgm:t>
        <a:bodyPr/>
        <a:lstStyle/>
        <a:p>
          <a:endParaRPr lang="en-US"/>
        </a:p>
      </dgm:t>
    </dgm:pt>
    <dgm:pt modelId="{BF605402-D04A-4C1D-B4EE-BE9E35BD50ED}" type="sibTrans" cxnId="{F208DF21-280E-4346-B9B0-88FE76B897D6}">
      <dgm:prSet/>
      <dgm:spPr/>
      <dgm:t>
        <a:bodyPr/>
        <a:lstStyle/>
        <a:p>
          <a:endParaRPr lang="en-US"/>
        </a:p>
      </dgm:t>
    </dgm:pt>
    <dgm:pt modelId="{DA176372-DF50-4025-82F0-EEEF8C5D8518}">
      <dgm:prSet custT="1"/>
      <dgm:spPr/>
      <dgm:t>
        <a:bodyPr/>
        <a:lstStyle/>
        <a:p>
          <a:pPr rtl="0"/>
          <a:r>
            <a:rPr lang="en-US" sz="1400" b="1" dirty="0" smtClean="0">
              <a:latin typeface="Century Gothic" pitchFamily="34" charset="0"/>
            </a:rPr>
            <a:t>NDA to not share confidential info</a:t>
          </a:r>
          <a:endParaRPr lang="en-US" sz="1400" b="1" dirty="0">
            <a:latin typeface="Century Gothic" pitchFamily="34" charset="0"/>
          </a:endParaRPr>
        </a:p>
      </dgm:t>
    </dgm:pt>
    <dgm:pt modelId="{7960481C-F59C-4EEB-A4F3-B3296C949A1B}" type="parTrans" cxnId="{D03FE65A-D1AB-4F49-B1A0-4785F92727BE}">
      <dgm:prSet/>
      <dgm:spPr/>
      <dgm:t>
        <a:bodyPr/>
        <a:lstStyle/>
        <a:p>
          <a:endParaRPr lang="en-US"/>
        </a:p>
      </dgm:t>
    </dgm:pt>
    <dgm:pt modelId="{BD79D596-B89B-44CF-938A-7994323A480F}" type="sibTrans" cxnId="{D03FE65A-D1AB-4F49-B1A0-4785F92727BE}">
      <dgm:prSet/>
      <dgm:spPr/>
      <dgm:t>
        <a:bodyPr/>
        <a:lstStyle/>
        <a:p>
          <a:endParaRPr lang="en-US"/>
        </a:p>
      </dgm:t>
    </dgm:pt>
    <dgm:pt modelId="{0F4806CC-E5BD-4956-9FB2-77447651695F}">
      <dgm:prSet custT="1"/>
      <dgm:spPr/>
      <dgm:t>
        <a:bodyPr/>
        <a:lstStyle/>
        <a:p>
          <a:pPr rtl="0"/>
          <a:r>
            <a:rPr lang="en-US" sz="1400" b="1" baseline="0" smtClean="0">
              <a:latin typeface="Century Gothic" pitchFamily="34" charset="0"/>
            </a:rPr>
            <a:t>Non-compete agreement to not solicit other employees to leave</a:t>
          </a:r>
          <a:endParaRPr lang="en-US" sz="1400" b="1" baseline="0" dirty="0">
            <a:latin typeface="Century Gothic" pitchFamily="34" charset="0"/>
          </a:endParaRPr>
        </a:p>
      </dgm:t>
    </dgm:pt>
    <dgm:pt modelId="{2C6A8F52-8BE3-4961-842E-96BEE5F11428}" type="parTrans" cxnId="{B15AD1E2-0491-4BFE-9375-9A20DFB513B0}">
      <dgm:prSet/>
      <dgm:spPr/>
      <dgm:t>
        <a:bodyPr/>
        <a:lstStyle/>
        <a:p>
          <a:endParaRPr lang="en-US"/>
        </a:p>
      </dgm:t>
    </dgm:pt>
    <dgm:pt modelId="{87BEC373-61BF-45C4-B422-2853B001EE4D}" type="sibTrans" cxnId="{B15AD1E2-0491-4BFE-9375-9A20DFB513B0}">
      <dgm:prSet/>
      <dgm:spPr/>
      <dgm:t>
        <a:bodyPr/>
        <a:lstStyle/>
        <a:p>
          <a:endParaRPr lang="en-US"/>
        </a:p>
      </dgm:t>
    </dgm:pt>
    <dgm:pt modelId="{DF7971CA-9E60-4F3C-9B26-66B82E058B5F}">
      <dgm:prSet custT="1"/>
      <dgm:spPr/>
      <dgm:t>
        <a:bodyPr/>
        <a:lstStyle/>
        <a:p>
          <a:pPr rtl="0"/>
          <a:r>
            <a:rPr lang="en-US" sz="1400" b="1" dirty="0" smtClean="0">
              <a:latin typeface="Century Gothic" pitchFamily="34" charset="0"/>
            </a:rPr>
            <a:t>Assign rights of all work, inventions, etc. to institution</a:t>
          </a:r>
          <a:endParaRPr lang="en-US" sz="1400" b="1" dirty="0">
            <a:latin typeface="Century Gothic" pitchFamily="34" charset="0"/>
          </a:endParaRPr>
        </a:p>
      </dgm:t>
    </dgm:pt>
    <dgm:pt modelId="{FE29AA8F-D4CC-4176-AA1C-0D2916E89C24}" type="parTrans" cxnId="{7422A60B-D0A1-48B9-B9A3-75A2F4CFE937}">
      <dgm:prSet/>
      <dgm:spPr/>
      <dgm:t>
        <a:bodyPr/>
        <a:lstStyle/>
        <a:p>
          <a:endParaRPr lang="en-US"/>
        </a:p>
      </dgm:t>
    </dgm:pt>
    <dgm:pt modelId="{B1C792F9-2149-453B-90C1-1375A24D45CB}" type="sibTrans" cxnId="{7422A60B-D0A1-48B9-B9A3-75A2F4CFE937}">
      <dgm:prSet/>
      <dgm:spPr/>
      <dgm:t>
        <a:bodyPr/>
        <a:lstStyle/>
        <a:p>
          <a:endParaRPr lang="en-US"/>
        </a:p>
      </dgm:t>
    </dgm:pt>
    <dgm:pt modelId="{113AB9ED-994B-4B76-95EC-966757B3E577}">
      <dgm:prSet custT="1"/>
      <dgm:spPr/>
      <dgm:t>
        <a:bodyPr/>
        <a:lstStyle/>
        <a:p>
          <a:pPr rtl="0"/>
          <a:r>
            <a:rPr lang="en-US" sz="2400" b="1" dirty="0" smtClean="0">
              <a:latin typeface="Century Gothic" pitchFamily="34" charset="0"/>
            </a:rPr>
            <a:t>Limit Access to Proprietary Information</a:t>
          </a:r>
          <a:endParaRPr lang="en-US" sz="2400" b="1" dirty="0">
            <a:latin typeface="Century Gothic" pitchFamily="34" charset="0"/>
          </a:endParaRPr>
        </a:p>
      </dgm:t>
    </dgm:pt>
    <dgm:pt modelId="{77D9F1A9-7A0A-45D5-A593-1028BDF25312}" type="parTrans" cxnId="{62C236CE-6190-47CF-856D-966E469630D3}">
      <dgm:prSet/>
      <dgm:spPr/>
      <dgm:t>
        <a:bodyPr/>
        <a:lstStyle/>
        <a:p>
          <a:endParaRPr lang="en-US"/>
        </a:p>
      </dgm:t>
    </dgm:pt>
    <dgm:pt modelId="{1B25C9F2-529F-400B-8B8D-030CFD3B6829}" type="sibTrans" cxnId="{62C236CE-6190-47CF-856D-966E469630D3}">
      <dgm:prSet/>
      <dgm:spPr/>
      <dgm:t>
        <a:bodyPr/>
        <a:lstStyle/>
        <a:p>
          <a:endParaRPr lang="en-US"/>
        </a:p>
      </dgm:t>
    </dgm:pt>
    <dgm:pt modelId="{8179A356-FDA1-4158-A31F-6DBFBEC5F6C9}">
      <dgm:prSet custT="1"/>
      <dgm:spPr/>
      <dgm:t>
        <a:bodyPr/>
        <a:lstStyle/>
        <a:p>
          <a:pPr rtl="0"/>
          <a:r>
            <a:rPr lang="en-US" sz="1400" b="1" dirty="0" smtClean="0">
              <a:latin typeface="Century Gothic" pitchFamily="34" charset="0"/>
            </a:rPr>
            <a:t>Identify and label all confidential information</a:t>
          </a:r>
          <a:endParaRPr lang="en-US" sz="1400" b="1" dirty="0">
            <a:latin typeface="Century Gothic" pitchFamily="34" charset="0"/>
          </a:endParaRPr>
        </a:p>
      </dgm:t>
    </dgm:pt>
    <dgm:pt modelId="{4475E535-067A-4848-B613-0CFBABDDEE8E}" type="parTrans" cxnId="{EEB5DBD0-78F4-4D5B-AC8A-DD40712AF32C}">
      <dgm:prSet/>
      <dgm:spPr/>
      <dgm:t>
        <a:bodyPr/>
        <a:lstStyle/>
        <a:p>
          <a:endParaRPr lang="en-US"/>
        </a:p>
      </dgm:t>
    </dgm:pt>
    <dgm:pt modelId="{A171DF44-3C86-4550-B31C-5784F7193427}" type="sibTrans" cxnId="{EEB5DBD0-78F4-4D5B-AC8A-DD40712AF32C}">
      <dgm:prSet/>
      <dgm:spPr/>
      <dgm:t>
        <a:bodyPr/>
        <a:lstStyle/>
        <a:p>
          <a:endParaRPr lang="en-US"/>
        </a:p>
      </dgm:t>
    </dgm:pt>
    <dgm:pt modelId="{DE44C35D-9382-471E-82C0-3144D5BBC8F1}">
      <dgm:prSet custT="1"/>
      <dgm:spPr/>
      <dgm:t>
        <a:bodyPr/>
        <a:lstStyle/>
        <a:p>
          <a:pPr rtl="0"/>
          <a:r>
            <a:rPr lang="en-US" sz="1400" b="1" smtClean="0">
              <a:latin typeface="Century Gothic" pitchFamily="34" charset="0"/>
            </a:rPr>
            <a:t>Secure information and have clear employee policy </a:t>
          </a:r>
          <a:endParaRPr lang="en-US" sz="1400" b="1" dirty="0">
            <a:latin typeface="Century Gothic" pitchFamily="34" charset="0"/>
          </a:endParaRPr>
        </a:p>
      </dgm:t>
    </dgm:pt>
    <dgm:pt modelId="{F3712880-A120-4332-A59D-ECEB87055578}" type="parTrans" cxnId="{EB11AAA2-DD5A-4EFF-B51F-9A22B55E3741}">
      <dgm:prSet/>
      <dgm:spPr/>
      <dgm:t>
        <a:bodyPr/>
        <a:lstStyle/>
        <a:p>
          <a:endParaRPr lang="en-US"/>
        </a:p>
      </dgm:t>
    </dgm:pt>
    <dgm:pt modelId="{C2CB0679-8B96-42D5-9C07-9239A537503C}" type="sibTrans" cxnId="{EB11AAA2-DD5A-4EFF-B51F-9A22B55E3741}">
      <dgm:prSet/>
      <dgm:spPr/>
      <dgm:t>
        <a:bodyPr/>
        <a:lstStyle/>
        <a:p>
          <a:endParaRPr lang="en-US"/>
        </a:p>
      </dgm:t>
    </dgm:pt>
    <dgm:pt modelId="{0C0FC240-3C33-4FC2-97A2-5E8CE50D59DB}">
      <dgm:prSet custT="1"/>
      <dgm:spPr/>
      <dgm:t>
        <a:bodyPr/>
        <a:lstStyle/>
        <a:p>
          <a:pPr rtl="0"/>
          <a:r>
            <a:rPr lang="en-US" sz="1400" b="1" dirty="0" smtClean="0">
              <a:latin typeface="Century Gothic" pitchFamily="34" charset="0"/>
            </a:rPr>
            <a:t>Have visitors sign-in and escorted in confidential areas</a:t>
          </a:r>
          <a:endParaRPr lang="en-US" sz="1400" b="1" dirty="0">
            <a:latin typeface="Century Gothic" pitchFamily="34" charset="0"/>
          </a:endParaRPr>
        </a:p>
      </dgm:t>
    </dgm:pt>
    <dgm:pt modelId="{F4D45449-2DF4-448C-8D33-5E4C42E6747D}" type="parTrans" cxnId="{1DE79CD2-0A83-4079-AFBB-EBA44CE18978}">
      <dgm:prSet/>
      <dgm:spPr/>
      <dgm:t>
        <a:bodyPr/>
        <a:lstStyle/>
        <a:p>
          <a:endParaRPr lang="en-US"/>
        </a:p>
      </dgm:t>
    </dgm:pt>
    <dgm:pt modelId="{805388D7-C877-4B96-9A73-C86466AE9644}" type="sibTrans" cxnId="{1DE79CD2-0A83-4079-AFBB-EBA44CE18978}">
      <dgm:prSet/>
      <dgm:spPr/>
      <dgm:t>
        <a:bodyPr/>
        <a:lstStyle/>
        <a:p>
          <a:endParaRPr lang="en-US"/>
        </a:p>
      </dgm:t>
    </dgm:pt>
    <dgm:pt modelId="{DF32D9EB-D401-498F-B3E8-0A5C0333BD0A}">
      <dgm:prSet custT="1"/>
      <dgm:spPr/>
      <dgm:t>
        <a:bodyPr/>
        <a:lstStyle/>
        <a:p>
          <a:pPr rtl="0"/>
          <a:r>
            <a:rPr lang="en-US" sz="1400" b="1" dirty="0" smtClean="0">
              <a:latin typeface="Century Gothic" pitchFamily="34" charset="0"/>
            </a:rPr>
            <a:t>Limit information to public – approve all publications, website content, presentation materials, etc.</a:t>
          </a:r>
          <a:endParaRPr lang="en-US" sz="1400" b="1" dirty="0">
            <a:latin typeface="Century Gothic" pitchFamily="34" charset="0"/>
          </a:endParaRPr>
        </a:p>
      </dgm:t>
    </dgm:pt>
    <dgm:pt modelId="{332B4C1F-88CF-474F-8D9D-1EAF0CDDA818}" type="parTrans" cxnId="{441FD337-1D53-4B74-8D40-830443B9F55D}">
      <dgm:prSet/>
      <dgm:spPr/>
      <dgm:t>
        <a:bodyPr/>
        <a:lstStyle/>
        <a:p>
          <a:endParaRPr lang="en-US"/>
        </a:p>
      </dgm:t>
    </dgm:pt>
    <dgm:pt modelId="{F392AB73-8298-4E2C-839B-C23BD07DA554}" type="sibTrans" cxnId="{441FD337-1D53-4B74-8D40-830443B9F55D}">
      <dgm:prSet/>
      <dgm:spPr/>
      <dgm:t>
        <a:bodyPr/>
        <a:lstStyle/>
        <a:p>
          <a:endParaRPr lang="en-US"/>
        </a:p>
      </dgm:t>
    </dgm:pt>
    <dgm:pt modelId="{389978C6-92DC-4DCA-9D03-DD7A435CFC55}">
      <dgm:prSet custT="1"/>
      <dgm:spPr/>
      <dgm:t>
        <a:bodyPr/>
        <a:lstStyle/>
        <a:p>
          <a:pPr>
            <a:spcAft>
              <a:spcPts val="0"/>
            </a:spcAft>
          </a:pPr>
          <a:r>
            <a:rPr lang="en-US" sz="2400" b="1" dirty="0" smtClean="0">
              <a:latin typeface="Century Gothic" pitchFamily="34" charset="0"/>
            </a:rPr>
            <a:t>Provide Notice</a:t>
          </a:r>
        </a:p>
        <a:p>
          <a:pPr>
            <a:spcAft>
              <a:spcPts val="0"/>
            </a:spcAft>
          </a:pPr>
          <a:r>
            <a:rPr lang="en-US" sz="2400" b="1" dirty="0" smtClean="0">
              <a:latin typeface="Century Gothic" pitchFamily="34" charset="0"/>
            </a:rPr>
            <a:t>of Rights:</a:t>
          </a:r>
          <a:endParaRPr lang="en-US" sz="2400" b="1" dirty="0">
            <a:latin typeface="Century Gothic" pitchFamily="34" charset="0"/>
          </a:endParaRPr>
        </a:p>
      </dgm:t>
    </dgm:pt>
    <dgm:pt modelId="{76A49FD4-8032-494C-AA50-92BE5C702EDE}" type="parTrans" cxnId="{22A00988-BEE8-4B72-9F21-81A319ABD2FA}">
      <dgm:prSet/>
      <dgm:spPr/>
      <dgm:t>
        <a:bodyPr/>
        <a:lstStyle/>
        <a:p>
          <a:endParaRPr lang="en-US"/>
        </a:p>
      </dgm:t>
    </dgm:pt>
    <dgm:pt modelId="{D9DFF474-433A-49A4-98F7-F51E21D35359}" type="sibTrans" cxnId="{22A00988-BEE8-4B72-9F21-81A319ABD2FA}">
      <dgm:prSet/>
      <dgm:spPr/>
      <dgm:t>
        <a:bodyPr/>
        <a:lstStyle/>
        <a:p>
          <a:endParaRPr lang="en-US"/>
        </a:p>
      </dgm:t>
    </dgm:pt>
    <dgm:pt modelId="{97963590-9D4E-43A2-BEFB-F4072773512E}">
      <dgm:prSet custT="1"/>
      <dgm:spPr/>
      <dgm:t>
        <a:bodyPr/>
        <a:lstStyle/>
        <a:p>
          <a:pPr rtl="0"/>
          <a:r>
            <a:rPr lang="en-US" sz="1400" dirty="0" smtClean="0">
              <a:latin typeface="Century Gothic" pitchFamily="34" charset="0"/>
            </a:rPr>
            <a:t> </a:t>
          </a:r>
          <a:r>
            <a:rPr lang="en-US" sz="1400" b="1" dirty="0" smtClean="0">
              <a:latin typeface="Century Gothic" pitchFamily="34" charset="0"/>
            </a:rPr>
            <a:t>©</a:t>
          </a:r>
          <a:endParaRPr lang="en-US" sz="1400" b="1" dirty="0">
            <a:latin typeface="Century Gothic" pitchFamily="34" charset="0"/>
          </a:endParaRPr>
        </a:p>
      </dgm:t>
    </dgm:pt>
    <dgm:pt modelId="{C704E1DD-0F22-4A4F-9030-F5CC9D00DA82}" type="parTrans" cxnId="{E0049E46-85B4-4E2D-94B4-4E8ADE17BC69}">
      <dgm:prSet/>
      <dgm:spPr/>
      <dgm:t>
        <a:bodyPr/>
        <a:lstStyle/>
        <a:p>
          <a:endParaRPr lang="en-US"/>
        </a:p>
      </dgm:t>
    </dgm:pt>
    <dgm:pt modelId="{C942A2AB-0D2B-4E67-940D-D40196C9B7E9}" type="sibTrans" cxnId="{E0049E46-85B4-4E2D-94B4-4E8ADE17BC69}">
      <dgm:prSet/>
      <dgm:spPr/>
      <dgm:t>
        <a:bodyPr/>
        <a:lstStyle/>
        <a:p>
          <a:endParaRPr lang="en-US"/>
        </a:p>
      </dgm:t>
    </dgm:pt>
    <dgm:pt modelId="{1C8F53CB-36D2-4AD2-ADB1-D2D3B037CE60}">
      <dgm:prSet custT="1"/>
      <dgm:spPr/>
      <dgm:t>
        <a:bodyPr/>
        <a:lstStyle/>
        <a:p>
          <a:pPr rtl="0"/>
          <a:r>
            <a:rPr lang="en-US" sz="1400" b="1" i="1" dirty="0" smtClean="0">
              <a:latin typeface="Century Gothic" pitchFamily="34" charset="0"/>
            </a:rPr>
            <a:t>Patent Pending</a:t>
          </a:r>
          <a:endParaRPr lang="en-US" sz="1400" b="1" dirty="0">
            <a:latin typeface="Century Gothic" pitchFamily="34" charset="0"/>
          </a:endParaRPr>
        </a:p>
      </dgm:t>
    </dgm:pt>
    <dgm:pt modelId="{0602A0CA-FBD3-4DCB-9121-EE64C1380A15}" type="parTrans" cxnId="{17570194-EB88-4BA1-B2F3-82BCA36EB9C0}">
      <dgm:prSet/>
      <dgm:spPr/>
      <dgm:t>
        <a:bodyPr/>
        <a:lstStyle/>
        <a:p>
          <a:endParaRPr lang="en-US"/>
        </a:p>
      </dgm:t>
    </dgm:pt>
    <dgm:pt modelId="{7B063D4E-EAB5-4797-BDDB-88C2977E3510}" type="sibTrans" cxnId="{17570194-EB88-4BA1-B2F3-82BCA36EB9C0}">
      <dgm:prSet/>
      <dgm:spPr/>
      <dgm:t>
        <a:bodyPr/>
        <a:lstStyle/>
        <a:p>
          <a:endParaRPr lang="en-US"/>
        </a:p>
      </dgm:t>
    </dgm:pt>
    <dgm:pt modelId="{5D2C6083-AB41-47CA-99AE-DB88D1296132}">
      <dgm:prSet custT="1"/>
      <dgm:spPr/>
      <dgm:t>
        <a:bodyPr/>
        <a:lstStyle/>
        <a:p>
          <a:pPr rtl="0"/>
          <a:r>
            <a:rPr lang="en-US" sz="1400" b="1" baseline="30000" dirty="0" smtClean="0">
              <a:latin typeface="Century Gothic" pitchFamily="34" charset="0"/>
            </a:rPr>
            <a:t>TM</a:t>
          </a:r>
          <a:endParaRPr lang="en-US" sz="1400" b="1" dirty="0">
            <a:latin typeface="Century Gothic" pitchFamily="34" charset="0"/>
          </a:endParaRPr>
        </a:p>
      </dgm:t>
    </dgm:pt>
    <dgm:pt modelId="{D8505A32-03FB-4D8C-BC3E-68A3747B12CA}" type="parTrans" cxnId="{4DEDE1F4-A3C5-4E4F-8925-5A985FB2D235}">
      <dgm:prSet/>
      <dgm:spPr/>
      <dgm:t>
        <a:bodyPr/>
        <a:lstStyle/>
        <a:p>
          <a:endParaRPr lang="en-US"/>
        </a:p>
      </dgm:t>
    </dgm:pt>
    <dgm:pt modelId="{7BB5E031-57B5-45A1-AEA0-BEEEB908FCC1}" type="sibTrans" cxnId="{4DEDE1F4-A3C5-4E4F-8925-5A985FB2D235}">
      <dgm:prSet/>
      <dgm:spPr/>
      <dgm:t>
        <a:bodyPr/>
        <a:lstStyle/>
        <a:p>
          <a:endParaRPr lang="en-US"/>
        </a:p>
      </dgm:t>
    </dgm:pt>
    <dgm:pt modelId="{5BEBCE2B-080A-4999-92DA-77C65084B283}">
      <dgm:prSet custT="1"/>
      <dgm:spPr/>
      <dgm:t>
        <a:bodyPr/>
        <a:lstStyle/>
        <a:p>
          <a:pPr rtl="0"/>
          <a:r>
            <a:rPr lang="en-US" sz="1400" b="1" baseline="30000" dirty="0" smtClean="0">
              <a:latin typeface="Century Gothic" pitchFamily="34" charset="0"/>
            </a:rPr>
            <a:t>®</a:t>
          </a:r>
          <a:r>
            <a:rPr lang="en-US" sz="1400" b="1" dirty="0" smtClean="0">
              <a:latin typeface="Century Gothic" pitchFamily="34" charset="0"/>
            </a:rPr>
            <a:t> </a:t>
          </a:r>
          <a:endParaRPr lang="en-US" sz="1400" b="1" dirty="0">
            <a:latin typeface="Century Gothic" pitchFamily="34" charset="0"/>
          </a:endParaRPr>
        </a:p>
      </dgm:t>
    </dgm:pt>
    <dgm:pt modelId="{736EC67B-8FEA-4B8F-B47A-5A58B0450226}" type="parTrans" cxnId="{C8840769-AD52-4E55-A522-B8093DF93722}">
      <dgm:prSet/>
      <dgm:spPr/>
      <dgm:t>
        <a:bodyPr/>
        <a:lstStyle/>
        <a:p>
          <a:endParaRPr lang="en-US"/>
        </a:p>
      </dgm:t>
    </dgm:pt>
    <dgm:pt modelId="{2BEB0B9A-A0A2-4E12-88D8-04DF640C3EA6}" type="sibTrans" cxnId="{C8840769-AD52-4E55-A522-B8093DF93722}">
      <dgm:prSet/>
      <dgm:spPr/>
      <dgm:t>
        <a:bodyPr/>
        <a:lstStyle/>
        <a:p>
          <a:endParaRPr lang="en-US"/>
        </a:p>
      </dgm:t>
    </dgm:pt>
    <dgm:pt modelId="{5CA48CDF-401B-4BDE-8FE2-C858F8E03416}" type="pres">
      <dgm:prSet presAssocID="{298EDDB0-5FCA-45B4-9C9D-4D50300542D6}" presName="Name0" presStyleCnt="0">
        <dgm:presLayoutVars>
          <dgm:dir/>
          <dgm:animLvl val="lvl"/>
          <dgm:resizeHandles val="exact"/>
        </dgm:presLayoutVars>
      </dgm:prSet>
      <dgm:spPr/>
      <dgm:t>
        <a:bodyPr/>
        <a:lstStyle/>
        <a:p>
          <a:endParaRPr lang="en-US"/>
        </a:p>
      </dgm:t>
    </dgm:pt>
    <dgm:pt modelId="{C0DE1B5A-63AE-4CD0-B00A-700C47DEBE8A}" type="pres">
      <dgm:prSet presAssocID="{6243E6E8-2BA6-47BA-A934-05F2B8ABBC26}" presName="linNode" presStyleCnt="0"/>
      <dgm:spPr/>
    </dgm:pt>
    <dgm:pt modelId="{C59CE1B2-ABA1-4FF9-BAAE-4A03FC32021F}" type="pres">
      <dgm:prSet presAssocID="{6243E6E8-2BA6-47BA-A934-05F2B8ABBC26}" presName="parentText" presStyleLbl="node1" presStyleIdx="0" presStyleCnt="3">
        <dgm:presLayoutVars>
          <dgm:chMax val="1"/>
          <dgm:bulletEnabled val="1"/>
        </dgm:presLayoutVars>
      </dgm:prSet>
      <dgm:spPr/>
      <dgm:t>
        <a:bodyPr/>
        <a:lstStyle/>
        <a:p>
          <a:endParaRPr lang="en-US"/>
        </a:p>
      </dgm:t>
    </dgm:pt>
    <dgm:pt modelId="{E67BF3F8-CBE2-4291-8222-89ABC40BFEF3}" type="pres">
      <dgm:prSet presAssocID="{6243E6E8-2BA6-47BA-A934-05F2B8ABBC26}" presName="descendantText" presStyleLbl="alignAccFollowNode1" presStyleIdx="0" presStyleCnt="3">
        <dgm:presLayoutVars>
          <dgm:bulletEnabled val="1"/>
        </dgm:presLayoutVars>
      </dgm:prSet>
      <dgm:spPr/>
      <dgm:t>
        <a:bodyPr/>
        <a:lstStyle/>
        <a:p>
          <a:endParaRPr lang="en-US"/>
        </a:p>
      </dgm:t>
    </dgm:pt>
    <dgm:pt modelId="{AA25DE4D-F33F-403A-8451-5EBE9A5E6850}" type="pres">
      <dgm:prSet presAssocID="{BF605402-D04A-4C1D-B4EE-BE9E35BD50ED}" presName="sp" presStyleCnt="0"/>
      <dgm:spPr/>
    </dgm:pt>
    <dgm:pt modelId="{3BCC9EF9-12C7-4ECD-ADC3-153B96302920}" type="pres">
      <dgm:prSet presAssocID="{113AB9ED-994B-4B76-95EC-966757B3E577}" presName="linNode" presStyleCnt="0"/>
      <dgm:spPr/>
    </dgm:pt>
    <dgm:pt modelId="{2211F7E7-EC0B-44E4-B14C-AABB0308E964}" type="pres">
      <dgm:prSet presAssocID="{113AB9ED-994B-4B76-95EC-966757B3E577}" presName="parentText" presStyleLbl="node1" presStyleIdx="1" presStyleCnt="3">
        <dgm:presLayoutVars>
          <dgm:chMax val="1"/>
          <dgm:bulletEnabled val="1"/>
        </dgm:presLayoutVars>
      </dgm:prSet>
      <dgm:spPr/>
      <dgm:t>
        <a:bodyPr/>
        <a:lstStyle/>
        <a:p>
          <a:endParaRPr lang="en-US"/>
        </a:p>
      </dgm:t>
    </dgm:pt>
    <dgm:pt modelId="{3B6E48DC-1670-4075-B976-E68E68434457}" type="pres">
      <dgm:prSet presAssocID="{113AB9ED-994B-4B76-95EC-966757B3E577}" presName="descendantText" presStyleLbl="alignAccFollowNode1" presStyleIdx="1" presStyleCnt="3">
        <dgm:presLayoutVars>
          <dgm:bulletEnabled val="1"/>
        </dgm:presLayoutVars>
      </dgm:prSet>
      <dgm:spPr/>
      <dgm:t>
        <a:bodyPr/>
        <a:lstStyle/>
        <a:p>
          <a:endParaRPr lang="en-US"/>
        </a:p>
      </dgm:t>
    </dgm:pt>
    <dgm:pt modelId="{79854D72-4D98-41BC-832C-EE53ADA85A81}" type="pres">
      <dgm:prSet presAssocID="{1B25C9F2-529F-400B-8B8D-030CFD3B6829}" presName="sp" presStyleCnt="0"/>
      <dgm:spPr/>
    </dgm:pt>
    <dgm:pt modelId="{8F6B441E-4158-43FB-9D23-7B5B2CE3E1EE}" type="pres">
      <dgm:prSet presAssocID="{389978C6-92DC-4DCA-9D03-DD7A435CFC55}" presName="linNode" presStyleCnt="0"/>
      <dgm:spPr/>
    </dgm:pt>
    <dgm:pt modelId="{4D07430D-8373-479D-9A9B-278056633D15}" type="pres">
      <dgm:prSet presAssocID="{389978C6-92DC-4DCA-9D03-DD7A435CFC55}" presName="parentText" presStyleLbl="node1" presStyleIdx="2" presStyleCnt="3">
        <dgm:presLayoutVars>
          <dgm:chMax val="1"/>
          <dgm:bulletEnabled val="1"/>
        </dgm:presLayoutVars>
      </dgm:prSet>
      <dgm:spPr/>
      <dgm:t>
        <a:bodyPr/>
        <a:lstStyle/>
        <a:p>
          <a:endParaRPr lang="en-US"/>
        </a:p>
      </dgm:t>
    </dgm:pt>
    <dgm:pt modelId="{F78673D9-AF9B-4BD6-B483-825032B8867B}" type="pres">
      <dgm:prSet presAssocID="{389978C6-92DC-4DCA-9D03-DD7A435CFC55}" presName="descendantText" presStyleLbl="alignAccFollowNode1" presStyleIdx="2" presStyleCnt="3">
        <dgm:presLayoutVars>
          <dgm:bulletEnabled val="1"/>
        </dgm:presLayoutVars>
      </dgm:prSet>
      <dgm:spPr/>
      <dgm:t>
        <a:bodyPr/>
        <a:lstStyle/>
        <a:p>
          <a:endParaRPr lang="en-US"/>
        </a:p>
      </dgm:t>
    </dgm:pt>
  </dgm:ptLst>
  <dgm:cxnLst>
    <dgm:cxn modelId="{3CDE22DC-9625-4B6E-B9D1-FE50E3B5176E}" type="presOf" srcId="{DA176372-DF50-4025-82F0-EEEF8C5D8518}" destId="{E67BF3F8-CBE2-4291-8222-89ABC40BFEF3}" srcOrd="0" destOrd="0" presId="urn:microsoft.com/office/officeart/2005/8/layout/vList5"/>
    <dgm:cxn modelId="{7942F21D-91A7-4956-9533-BE379A50AAEB}" type="presOf" srcId="{DF32D9EB-D401-498F-B3E8-0A5C0333BD0A}" destId="{3B6E48DC-1670-4075-B976-E68E68434457}" srcOrd="0" destOrd="3" presId="urn:microsoft.com/office/officeart/2005/8/layout/vList5"/>
    <dgm:cxn modelId="{62C236CE-6190-47CF-856D-966E469630D3}" srcId="{298EDDB0-5FCA-45B4-9C9D-4D50300542D6}" destId="{113AB9ED-994B-4B76-95EC-966757B3E577}" srcOrd="1" destOrd="0" parTransId="{77D9F1A9-7A0A-45D5-A593-1028BDF25312}" sibTransId="{1B25C9F2-529F-400B-8B8D-030CFD3B6829}"/>
    <dgm:cxn modelId="{7422A60B-D0A1-48B9-B9A3-75A2F4CFE937}" srcId="{6243E6E8-2BA6-47BA-A934-05F2B8ABBC26}" destId="{DF7971CA-9E60-4F3C-9B26-66B82E058B5F}" srcOrd="2" destOrd="0" parTransId="{FE29AA8F-D4CC-4176-AA1C-0D2916E89C24}" sibTransId="{B1C792F9-2149-453B-90C1-1375A24D45CB}"/>
    <dgm:cxn modelId="{F208DF21-280E-4346-B9B0-88FE76B897D6}" srcId="{298EDDB0-5FCA-45B4-9C9D-4D50300542D6}" destId="{6243E6E8-2BA6-47BA-A934-05F2B8ABBC26}" srcOrd="0" destOrd="0" parTransId="{00CD6B2E-926D-4172-9991-E2CD8547D7A2}" sibTransId="{BF605402-D04A-4C1D-B4EE-BE9E35BD50ED}"/>
    <dgm:cxn modelId="{C8840769-AD52-4E55-A522-B8093DF93722}" srcId="{389978C6-92DC-4DCA-9D03-DD7A435CFC55}" destId="{5BEBCE2B-080A-4999-92DA-77C65084B283}" srcOrd="3" destOrd="0" parTransId="{736EC67B-8FEA-4B8F-B47A-5A58B0450226}" sibTransId="{2BEB0B9A-A0A2-4E12-88D8-04DF640C3EA6}"/>
    <dgm:cxn modelId="{EEB5DBD0-78F4-4D5B-AC8A-DD40712AF32C}" srcId="{113AB9ED-994B-4B76-95EC-966757B3E577}" destId="{8179A356-FDA1-4158-A31F-6DBFBEC5F6C9}" srcOrd="0" destOrd="0" parTransId="{4475E535-067A-4848-B613-0CFBABDDEE8E}" sibTransId="{A171DF44-3C86-4550-B31C-5784F7193427}"/>
    <dgm:cxn modelId="{17570194-EB88-4BA1-B2F3-82BCA36EB9C0}" srcId="{389978C6-92DC-4DCA-9D03-DD7A435CFC55}" destId="{1C8F53CB-36D2-4AD2-ADB1-D2D3B037CE60}" srcOrd="1" destOrd="0" parTransId="{0602A0CA-FBD3-4DCB-9121-EE64C1380A15}" sibTransId="{7B063D4E-EAB5-4797-BDDB-88C2977E3510}"/>
    <dgm:cxn modelId="{8B75F9A4-0276-4819-B9C7-65340B58A73C}" type="presOf" srcId="{1C8F53CB-36D2-4AD2-ADB1-D2D3B037CE60}" destId="{F78673D9-AF9B-4BD6-B483-825032B8867B}" srcOrd="0" destOrd="1" presId="urn:microsoft.com/office/officeart/2005/8/layout/vList5"/>
    <dgm:cxn modelId="{22A00988-BEE8-4B72-9F21-81A319ABD2FA}" srcId="{298EDDB0-5FCA-45B4-9C9D-4D50300542D6}" destId="{389978C6-92DC-4DCA-9D03-DD7A435CFC55}" srcOrd="2" destOrd="0" parTransId="{76A49FD4-8032-494C-AA50-92BE5C702EDE}" sibTransId="{D9DFF474-433A-49A4-98F7-F51E21D35359}"/>
    <dgm:cxn modelId="{577A1156-1E93-4CD9-BF27-7DD8393774D0}" type="presOf" srcId="{5BEBCE2B-080A-4999-92DA-77C65084B283}" destId="{F78673D9-AF9B-4BD6-B483-825032B8867B}" srcOrd="0" destOrd="3" presId="urn:microsoft.com/office/officeart/2005/8/layout/vList5"/>
    <dgm:cxn modelId="{C5121917-2DFB-4415-939D-0020D37BFB17}" type="presOf" srcId="{113AB9ED-994B-4B76-95EC-966757B3E577}" destId="{2211F7E7-EC0B-44E4-B14C-AABB0308E964}" srcOrd="0" destOrd="0" presId="urn:microsoft.com/office/officeart/2005/8/layout/vList5"/>
    <dgm:cxn modelId="{CE4AD248-A33A-4C80-AF3D-D4C06C6849B3}" type="presOf" srcId="{389978C6-92DC-4DCA-9D03-DD7A435CFC55}" destId="{4D07430D-8373-479D-9A9B-278056633D15}" srcOrd="0" destOrd="0" presId="urn:microsoft.com/office/officeart/2005/8/layout/vList5"/>
    <dgm:cxn modelId="{AA2E4D6A-6920-4884-B517-7901B4F79563}" type="presOf" srcId="{DE44C35D-9382-471E-82C0-3144D5BBC8F1}" destId="{3B6E48DC-1670-4075-B976-E68E68434457}" srcOrd="0" destOrd="1" presId="urn:microsoft.com/office/officeart/2005/8/layout/vList5"/>
    <dgm:cxn modelId="{64029DE2-4784-4098-B54B-436CF4B74FA5}" type="presOf" srcId="{0C0FC240-3C33-4FC2-97A2-5E8CE50D59DB}" destId="{3B6E48DC-1670-4075-B976-E68E68434457}" srcOrd="0" destOrd="2" presId="urn:microsoft.com/office/officeart/2005/8/layout/vList5"/>
    <dgm:cxn modelId="{17456B92-5F03-4179-9D8D-07B91104467B}" type="presOf" srcId="{0F4806CC-E5BD-4956-9FB2-77447651695F}" destId="{E67BF3F8-CBE2-4291-8222-89ABC40BFEF3}" srcOrd="0" destOrd="1" presId="urn:microsoft.com/office/officeart/2005/8/layout/vList5"/>
    <dgm:cxn modelId="{D03FE65A-D1AB-4F49-B1A0-4785F92727BE}" srcId="{6243E6E8-2BA6-47BA-A934-05F2B8ABBC26}" destId="{DA176372-DF50-4025-82F0-EEEF8C5D8518}" srcOrd="0" destOrd="0" parTransId="{7960481C-F59C-4EEB-A4F3-B3296C949A1B}" sibTransId="{BD79D596-B89B-44CF-938A-7994323A480F}"/>
    <dgm:cxn modelId="{990B0ECA-2209-417B-A178-5235EB29EC52}" type="presOf" srcId="{298EDDB0-5FCA-45B4-9C9D-4D50300542D6}" destId="{5CA48CDF-401B-4BDE-8FE2-C858F8E03416}" srcOrd="0" destOrd="0" presId="urn:microsoft.com/office/officeart/2005/8/layout/vList5"/>
    <dgm:cxn modelId="{6C83599E-C36E-4B29-AEDB-5D1E5096EC5D}" type="presOf" srcId="{5D2C6083-AB41-47CA-99AE-DB88D1296132}" destId="{F78673D9-AF9B-4BD6-B483-825032B8867B}" srcOrd="0" destOrd="2" presId="urn:microsoft.com/office/officeart/2005/8/layout/vList5"/>
    <dgm:cxn modelId="{441FD337-1D53-4B74-8D40-830443B9F55D}" srcId="{113AB9ED-994B-4B76-95EC-966757B3E577}" destId="{DF32D9EB-D401-498F-B3E8-0A5C0333BD0A}" srcOrd="3" destOrd="0" parTransId="{332B4C1F-88CF-474F-8D9D-1EAF0CDDA818}" sibTransId="{F392AB73-8298-4E2C-839B-C23BD07DA554}"/>
    <dgm:cxn modelId="{1DE79CD2-0A83-4079-AFBB-EBA44CE18978}" srcId="{113AB9ED-994B-4B76-95EC-966757B3E577}" destId="{0C0FC240-3C33-4FC2-97A2-5E8CE50D59DB}" srcOrd="2" destOrd="0" parTransId="{F4D45449-2DF4-448C-8D33-5E4C42E6747D}" sibTransId="{805388D7-C877-4B96-9A73-C86466AE9644}"/>
    <dgm:cxn modelId="{5A49E437-B715-46FA-A1EF-401A5E3C1427}" type="presOf" srcId="{6243E6E8-2BA6-47BA-A934-05F2B8ABBC26}" destId="{C59CE1B2-ABA1-4FF9-BAAE-4A03FC32021F}" srcOrd="0" destOrd="0" presId="urn:microsoft.com/office/officeart/2005/8/layout/vList5"/>
    <dgm:cxn modelId="{EB11AAA2-DD5A-4EFF-B51F-9A22B55E3741}" srcId="{113AB9ED-994B-4B76-95EC-966757B3E577}" destId="{DE44C35D-9382-471E-82C0-3144D5BBC8F1}" srcOrd="1" destOrd="0" parTransId="{F3712880-A120-4332-A59D-ECEB87055578}" sibTransId="{C2CB0679-8B96-42D5-9C07-9239A537503C}"/>
    <dgm:cxn modelId="{1C46E082-8B54-4BF2-9648-B75575B2F468}" type="presOf" srcId="{97963590-9D4E-43A2-BEFB-F4072773512E}" destId="{F78673D9-AF9B-4BD6-B483-825032B8867B}" srcOrd="0" destOrd="0" presId="urn:microsoft.com/office/officeart/2005/8/layout/vList5"/>
    <dgm:cxn modelId="{4DEDE1F4-A3C5-4E4F-8925-5A985FB2D235}" srcId="{389978C6-92DC-4DCA-9D03-DD7A435CFC55}" destId="{5D2C6083-AB41-47CA-99AE-DB88D1296132}" srcOrd="2" destOrd="0" parTransId="{D8505A32-03FB-4D8C-BC3E-68A3747B12CA}" sibTransId="{7BB5E031-57B5-45A1-AEA0-BEEEB908FCC1}"/>
    <dgm:cxn modelId="{E0049E46-85B4-4E2D-94B4-4E8ADE17BC69}" srcId="{389978C6-92DC-4DCA-9D03-DD7A435CFC55}" destId="{97963590-9D4E-43A2-BEFB-F4072773512E}" srcOrd="0" destOrd="0" parTransId="{C704E1DD-0F22-4A4F-9030-F5CC9D00DA82}" sibTransId="{C942A2AB-0D2B-4E67-940D-D40196C9B7E9}"/>
    <dgm:cxn modelId="{B15AD1E2-0491-4BFE-9375-9A20DFB513B0}" srcId="{6243E6E8-2BA6-47BA-A934-05F2B8ABBC26}" destId="{0F4806CC-E5BD-4956-9FB2-77447651695F}" srcOrd="1" destOrd="0" parTransId="{2C6A8F52-8BE3-4961-842E-96BEE5F11428}" sibTransId="{87BEC373-61BF-45C4-B422-2853B001EE4D}"/>
    <dgm:cxn modelId="{1C4748A9-EFA4-4A48-B889-FDF1D5AF322A}" type="presOf" srcId="{DF7971CA-9E60-4F3C-9B26-66B82E058B5F}" destId="{E67BF3F8-CBE2-4291-8222-89ABC40BFEF3}" srcOrd="0" destOrd="2" presId="urn:microsoft.com/office/officeart/2005/8/layout/vList5"/>
    <dgm:cxn modelId="{6F413E6A-612A-4022-A8BC-4682DEB5A7B6}" type="presOf" srcId="{8179A356-FDA1-4158-A31F-6DBFBEC5F6C9}" destId="{3B6E48DC-1670-4075-B976-E68E68434457}" srcOrd="0" destOrd="0" presId="urn:microsoft.com/office/officeart/2005/8/layout/vList5"/>
    <dgm:cxn modelId="{B941A6E9-97A4-4D20-A073-9FFE8645DE47}" type="presParOf" srcId="{5CA48CDF-401B-4BDE-8FE2-C858F8E03416}" destId="{C0DE1B5A-63AE-4CD0-B00A-700C47DEBE8A}" srcOrd="0" destOrd="0" presId="urn:microsoft.com/office/officeart/2005/8/layout/vList5"/>
    <dgm:cxn modelId="{303C6539-3E2F-4444-B74A-4347E8135C87}" type="presParOf" srcId="{C0DE1B5A-63AE-4CD0-B00A-700C47DEBE8A}" destId="{C59CE1B2-ABA1-4FF9-BAAE-4A03FC32021F}" srcOrd="0" destOrd="0" presId="urn:microsoft.com/office/officeart/2005/8/layout/vList5"/>
    <dgm:cxn modelId="{F5B62DCD-A31A-41CD-80DF-865070162492}" type="presParOf" srcId="{C0DE1B5A-63AE-4CD0-B00A-700C47DEBE8A}" destId="{E67BF3F8-CBE2-4291-8222-89ABC40BFEF3}" srcOrd="1" destOrd="0" presId="urn:microsoft.com/office/officeart/2005/8/layout/vList5"/>
    <dgm:cxn modelId="{78D83D15-4BCE-44A4-BE63-BA4845D20EDC}" type="presParOf" srcId="{5CA48CDF-401B-4BDE-8FE2-C858F8E03416}" destId="{AA25DE4D-F33F-403A-8451-5EBE9A5E6850}" srcOrd="1" destOrd="0" presId="urn:microsoft.com/office/officeart/2005/8/layout/vList5"/>
    <dgm:cxn modelId="{B934C75E-5EDF-46ED-9DAC-279B41824EAA}" type="presParOf" srcId="{5CA48CDF-401B-4BDE-8FE2-C858F8E03416}" destId="{3BCC9EF9-12C7-4ECD-ADC3-153B96302920}" srcOrd="2" destOrd="0" presId="urn:microsoft.com/office/officeart/2005/8/layout/vList5"/>
    <dgm:cxn modelId="{906CD7F5-ACE5-467E-873B-EAA040206CF8}" type="presParOf" srcId="{3BCC9EF9-12C7-4ECD-ADC3-153B96302920}" destId="{2211F7E7-EC0B-44E4-B14C-AABB0308E964}" srcOrd="0" destOrd="0" presId="urn:microsoft.com/office/officeart/2005/8/layout/vList5"/>
    <dgm:cxn modelId="{86147E44-222F-4A8A-A812-59D0321DB118}" type="presParOf" srcId="{3BCC9EF9-12C7-4ECD-ADC3-153B96302920}" destId="{3B6E48DC-1670-4075-B976-E68E68434457}" srcOrd="1" destOrd="0" presId="urn:microsoft.com/office/officeart/2005/8/layout/vList5"/>
    <dgm:cxn modelId="{9DB8D717-4C8C-49F3-BD7E-CAAE266B5E12}" type="presParOf" srcId="{5CA48CDF-401B-4BDE-8FE2-C858F8E03416}" destId="{79854D72-4D98-41BC-832C-EE53ADA85A81}" srcOrd="3" destOrd="0" presId="urn:microsoft.com/office/officeart/2005/8/layout/vList5"/>
    <dgm:cxn modelId="{F89FBFCA-23D2-4A65-BA42-99E676C77B10}" type="presParOf" srcId="{5CA48CDF-401B-4BDE-8FE2-C858F8E03416}" destId="{8F6B441E-4158-43FB-9D23-7B5B2CE3E1EE}" srcOrd="4" destOrd="0" presId="urn:microsoft.com/office/officeart/2005/8/layout/vList5"/>
    <dgm:cxn modelId="{C0A5DEA5-C97D-4097-90C2-586D899E5C48}" type="presParOf" srcId="{8F6B441E-4158-43FB-9D23-7B5B2CE3E1EE}" destId="{4D07430D-8373-479D-9A9B-278056633D15}" srcOrd="0" destOrd="0" presId="urn:microsoft.com/office/officeart/2005/8/layout/vList5"/>
    <dgm:cxn modelId="{EFF1BBC6-B6DF-4058-BFE5-0FB121A6A8B7}" type="presParOf" srcId="{8F6B441E-4158-43FB-9D23-7B5B2CE3E1EE}" destId="{F78673D9-AF9B-4BD6-B483-825032B8867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04D11B5-FDFA-44AD-937D-DF2B71E33736}"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9BC0BBA9-B6C2-42C6-B412-8B24FDF9421D}">
      <dgm:prSet phldrT="[Text]" custT="1"/>
      <dgm:spPr/>
      <dgm:t>
        <a:bodyPr/>
        <a:lstStyle/>
        <a:p>
          <a:r>
            <a:rPr lang="en-US" sz="2400" b="1" dirty="0" smtClean="0">
              <a:solidFill>
                <a:schemeClr val="tx2"/>
              </a:solidFill>
              <a:latin typeface="Century Gothic" pitchFamily="34" charset="0"/>
              <a:cs typeface="Times New Roman" pitchFamily="18" charset="0"/>
            </a:rPr>
            <a:t>Social, Cultural, and Economic Development</a:t>
          </a:r>
          <a:endParaRPr lang="en-US" sz="2400" b="1" dirty="0">
            <a:solidFill>
              <a:schemeClr val="tx2"/>
            </a:solidFill>
            <a:latin typeface="Century Gothic" pitchFamily="34" charset="0"/>
          </a:endParaRPr>
        </a:p>
      </dgm:t>
    </dgm:pt>
    <dgm:pt modelId="{750AD42D-7648-41D2-8C10-D62B55840F30}" type="parTrans" cxnId="{819CE2C8-541E-42F8-9C69-B8579528D63D}">
      <dgm:prSet/>
      <dgm:spPr/>
      <dgm:t>
        <a:bodyPr/>
        <a:lstStyle/>
        <a:p>
          <a:endParaRPr lang="en-US"/>
        </a:p>
      </dgm:t>
    </dgm:pt>
    <dgm:pt modelId="{57FFE18A-924C-4381-9786-8D92BB899F83}" type="sibTrans" cxnId="{819CE2C8-541E-42F8-9C69-B8579528D63D}">
      <dgm:prSet/>
      <dgm:spPr/>
      <dgm:t>
        <a:bodyPr/>
        <a:lstStyle/>
        <a:p>
          <a:endParaRPr lang="en-US" sz="2400"/>
        </a:p>
      </dgm:t>
    </dgm:pt>
    <dgm:pt modelId="{B2394623-E84E-433D-8553-2BC6EE280259}">
      <dgm:prSet custT="1"/>
      <dgm:spPr/>
      <dgm:t>
        <a:bodyPr/>
        <a:lstStyle/>
        <a:p>
          <a:r>
            <a:rPr lang="en-US" sz="2400" b="1" dirty="0" smtClean="0">
              <a:solidFill>
                <a:schemeClr val="tx2"/>
              </a:solidFill>
              <a:latin typeface="Century Gothic" pitchFamily="34" charset="0"/>
              <a:cs typeface="Times New Roman" pitchFamily="18" charset="0"/>
            </a:rPr>
            <a:t>Drives industrial growth</a:t>
          </a:r>
          <a:endParaRPr lang="en-US" sz="2400" b="1" dirty="0">
            <a:solidFill>
              <a:schemeClr val="tx2"/>
            </a:solidFill>
            <a:latin typeface="Century Gothic" pitchFamily="34" charset="0"/>
            <a:cs typeface="Times New Roman" pitchFamily="18" charset="0"/>
          </a:endParaRPr>
        </a:p>
      </dgm:t>
    </dgm:pt>
    <dgm:pt modelId="{3F84F3B8-054B-4C0A-9918-805B01FE7F9C}" type="parTrans" cxnId="{248CD22F-3E45-47DE-8590-BA2F2133E80E}">
      <dgm:prSet/>
      <dgm:spPr/>
      <dgm:t>
        <a:bodyPr/>
        <a:lstStyle/>
        <a:p>
          <a:endParaRPr lang="en-US"/>
        </a:p>
      </dgm:t>
    </dgm:pt>
    <dgm:pt modelId="{09F8DE34-374A-4FA5-A470-02FA56F6C7DC}" type="sibTrans" cxnId="{248CD22F-3E45-47DE-8590-BA2F2133E80E}">
      <dgm:prSet/>
      <dgm:spPr/>
      <dgm:t>
        <a:bodyPr/>
        <a:lstStyle/>
        <a:p>
          <a:endParaRPr lang="en-US"/>
        </a:p>
      </dgm:t>
    </dgm:pt>
    <dgm:pt modelId="{9C6D4508-83B9-47F0-AB05-72F1A0A4931A}">
      <dgm:prSet custT="1"/>
      <dgm:spPr/>
      <dgm:t>
        <a:bodyPr/>
        <a:lstStyle/>
        <a:p>
          <a:r>
            <a:rPr lang="en-US" sz="2400" b="1" dirty="0" smtClean="0">
              <a:solidFill>
                <a:schemeClr val="tx2"/>
              </a:solidFill>
              <a:latin typeface="Century Gothic" pitchFamily="34" charset="0"/>
              <a:cs typeface="Times New Roman" pitchFamily="18" charset="0"/>
            </a:rPr>
            <a:t>Protects key technology </a:t>
          </a:r>
          <a:endParaRPr lang="en-US" sz="2400" b="1" dirty="0">
            <a:solidFill>
              <a:schemeClr val="tx2"/>
            </a:solidFill>
            <a:latin typeface="Century Gothic" pitchFamily="34" charset="0"/>
            <a:cs typeface="Times New Roman" pitchFamily="18" charset="0"/>
          </a:endParaRPr>
        </a:p>
      </dgm:t>
    </dgm:pt>
    <dgm:pt modelId="{182A4738-DAA2-484A-9B5B-1EC684EBFF1D}" type="parTrans" cxnId="{7E48272F-8076-4845-B269-8BC91ACA1434}">
      <dgm:prSet/>
      <dgm:spPr/>
      <dgm:t>
        <a:bodyPr/>
        <a:lstStyle/>
        <a:p>
          <a:endParaRPr lang="en-US"/>
        </a:p>
      </dgm:t>
    </dgm:pt>
    <dgm:pt modelId="{386DC172-9344-48B1-A05C-4D80E4F48F52}" type="sibTrans" cxnId="{7E48272F-8076-4845-B269-8BC91ACA1434}">
      <dgm:prSet/>
      <dgm:spPr/>
      <dgm:t>
        <a:bodyPr/>
        <a:lstStyle/>
        <a:p>
          <a:endParaRPr lang="en-US"/>
        </a:p>
      </dgm:t>
    </dgm:pt>
    <dgm:pt modelId="{39F09215-10DE-4AC7-BF26-1A5EEF413183}">
      <dgm:prSet custT="1"/>
      <dgm:spPr/>
      <dgm:t>
        <a:bodyPr/>
        <a:lstStyle/>
        <a:p>
          <a:r>
            <a:rPr lang="en-US" sz="2400" b="1" dirty="0" smtClean="0">
              <a:solidFill>
                <a:schemeClr val="tx2"/>
              </a:solidFill>
              <a:latin typeface="Century Gothic" pitchFamily="34" charset="0"/>
              <a:cs typeface="Times New Roman" pitchFamily="18" charset="0"/>
            </a:rPr>
            <a:t>Creates a barrier to others</a:t>
          </a:r>
          <a:endParaRPr lang="en-US" sz="2400" b="1" dirty="0">
            <a:solidFill>
              <a:schemeClr val="tx2"/>
            </a:solidFill>
            <a:latin typeface="Century Gothic" pitchFamily="34" charset="0"/>
            <a:cs typeface="Times New Roman" pitchFamily="18" charset="0"/>
          </a:endParaRPr>
        </a:p>
      </dgm:t>
    </dgm:pt>
    <dgm:pt modelId="{4421B64D-0404-4A62-A451-A68E2EB7ABEC}" type="parTrans" cxnId="{DD7CA5B6-7C0E-4F5C-AD5B-BF1C8CA78F9A}">
      <dgm:prSet/>
      <dgm:spPr/>
      <dgm:t>
        <a:bodyPr/>
        <a:lstStyle/>
        <a:p>
          <a:endParaRPr lang="en-US"/>
        </a:p>
      </dgm:t>
    </dgm:pt>
    <dgm:pt modelId="{A11BB6CA-D63A-460B-8682-1F1F28FAEB5A}" type="sibTrans" cxnId="{DD7CA5B6-7C0E-4F5C-AD5B-BF1C8CA78F9A}">
      <dgm:prSet/>
      <dgm:spPr/>
      <dgm:t>
        <a:bodyPr/>
        <a:lstStyle/>
        <a:p>
          <a:endParaRPr lang="en-US"/>
        </a:p>
      </dgm:t>
    </dgm:pt>
    <dgm:pt modelId="{4395B8C2-DFE4-4FBC-8F77-DF172DF38E6B}">
      <dgm:prSet custT="1"/>
      <dgm:spPr/>
      <dgm:t>
        <a:bodyPr/>
        <a:lstStyle/>
        <a:p>
          <a:r>
            <a:rPr lang="en-US" sz="2400" b="1" dirty="0" smtClean="0">
              <a:solidFill>
                <a:schemeClr val="tx2"/>
              </a:solidFill>
              <a:latin typeface="Century Gothic" pitchFamily="34" charset="0"/>
              <a:cs typeface="Times New Roman" pitchFamily="18" charset="0"/>
            </a:rPr>
            <a:t>Generates value</a:t>
          </a:r>
          <a:endParaRPr lang="en-US" sz="2400" b="1" dirty="0">
            <a:solidFill>
              <a:schemeClr val="tx2"/>
            </a:solidFill>
            <a:latin typeface="Century Gothic" pitchFamily="34" charset="0"/>
            <a:cs typeface="Times New Roman" pitchFamily="18" charset="0"/>
          </a:endParaRPr>
        </a:p>
      </dgm:t>
    </dgm:pt>
    <dgm:pt modelId="{FCBD93A1-A558-4FC7-909D-777DD97D05D1}" type="parTrans" cxnId="{48DC04DC-8C74-4D85-A1A3-7735857DC6C4}">
      <dgm:prSet/>
      <dgm:spPr/>
      <dgm:t>
        <a:bodyPr/>
        <a:lstStyle/>
        <a:p>
          <a:endParaRPr lang="en-US"/>
        </a:p>
      </dgm:t>
    </dgm:pt>
    <dgm:pt modelId="{6760288D-CA54-477E-9B90-269774ED067C}" type="sibTrans" cxnId="{48DC04DC-8C74-4D85-A1A3-7735857DC6C4}">
      <dgm:prSet/>
      <dgm:spPr/>
      <dgm:t>
        <a:bodyPr/>
        <a:lstStyle/>
        <a:p>
          <a:endParaRPr lang="en-US"/>
        </a:p>
      </dgm:t>
    </dgm:pt>
    <dgm:pt modelId="{B1105EA6-9EBC-470A-BCAF-8B498247D363}">
      <dgm:prSet custT="1"/>
      <dgm:spPr/>
      <dgm:t>
        <a:bodyPr/>
        <a:lstStyle/>
        <a:p>
          <a:r>
            <a:rPr lang="en-US" sz="2400" b="1" dirty="0" smtClean="0">
              <a:solidFill>
                <a:schemeClr val="tx2"/>
              </a:solidFill>
              <a:latin typeface="Century Gothic" pitchFamily="34" charset="0"/>
              <a:cs typeface="Times New Roman" pitchFamily="18" charset="0"/>
            </a:rPr>
            <a:t>Incentivizes commercialization</a:t>
          </a:r>
        </a:p>
      </dgm:t>
    </dgm:pt>
    <dgm:pt modelId="{823BA908-BA2D-4A0F-A534-15772BB66F3B}" type="parTrans" cxnId="{5507289A-9D4D-4980-9944-825C8FA772FE}">
      <dgm:prSet/>
      <dgm:spPr/>
      <dgm:t>
        <a:bodyPr/>
        <a:lstStyle/>
        <a:p>
          <a:endParaRPr lang="en-US"/>
        </a:p>
      </dgm:t>
    </dgm:pt>
    <dgm:pt modelId="{F3A1A15A-C277-4CCA-9B93-FBE7C4EE19BB}" type="sibTrans" cxnId="{5507289A-9D4D-4980-9944-825C8FA772FE}">
      <dgm:prSet/>
      <dgm:spPr/>
      <dgm:t>
        <a:bodyPr/>
        <a:lstStyle/>
        <a:p>
          <a:endParaRPr lang="en-US"/>
        </a:p>
      </dgm:t>
    </dgm:pt>
    <dgm:pt modelId="{FA7845AA-1C36-468D-85B5-659B362145AC}">
      <dgm:prSet/>
      <dgm:spPr/>
      <dgm:t>
        <a:bodyPr/>
        <a:lstStyle/>
        <a:p>
          <a:endParaRPr lang="en-US"/>
        </a:p>
      </dgm:t>
    </dgm:pt>
    <dgm:pt modelId="{5684AEC0-E730-4F63-8872-875B0DD1A5B5}" type="parTrans" cxnId="{C631EA3D-BA22-4CDD-A408-9F3AC830428A}">
      <dgm:prSet/>
      <dgm:spPr/>
      <dgm:t>
        <a:bodyPr/>
        <a:lstStyle/>
        <a:p>
          <a:endParaRPr lang="en-US"/>
        </a:p>
      </dgm:t>
    </dgm:pt>
    <dgm:pt modelId="{B0A35F08-4A7E-4705-91AD-E289C399F3F5}" type="sibTrans" cxnId="{C631EA3D-BA22-4CDD-A408-9F3AC830428A}">
      <dgm:prSet/>
      <dgm:spPr/>
      <dgm:t>
        <a:bodyPr/>
        <a:lstStyle/>
        <a:p>
          <a:endParaRPr lang="en-US"/>
        </a:p>
      </dgm:t>
    </dgm:pt>
    <dgm:pt modelId="{6C5D42B4-FD5D-4541-B722-828ACBFA1282}">
      <dgm:prSet custT="1"/>
      <dgm:spPr/>
      <dgm:t>
        <a:bodyPr/>
        <a:lstStyle/>
        <a:p>
          <a:r>
            <a:rPr lang="en-US" sz="2400" b="1" dirty="0" smtClean="0">
              <a:solidFill>
                <a:schemeClr val="tx2"/>
              </a:solidFill>
              <a:latin typeface="Century Gothic" pitchFamily="34" charset="0"/>
              <a:cs typeface="Times New Roman" pitchFamily="18" charset="0"/>
            </a:rPr>
            <a:t>Helps raise living standards</a:t>
          </a:r>
          <a:endParaRPr lang="en-US" sz="2400" b="1" dirty="0">
            <a:solidFill>
              <a:schemeClr val="tx2"/>
            </a:solidFill>
            <a:latin typeface="Century Gothic" pitchFamily="34" charset="0"/>
            <a:cs typeface="Times New Roman" pitchFamily="18" charset="0"/>
          </a:endParaRPr>
        </a:p>
      </dgm:t>
    </dgm:pt>
    <dgm:pt modelId="{30273D84-38A0-4FED-B0F5-77DD28924A79}" type="parTrans" cxnId="{0B7994D2-8F40-483C-8894-1F39BE5EC4D2}">
      <dgm:prSet/>
      <dgm:spPr/>
      <dgm:t>
        <a:bodyPr/>
        <a:lstStyle/>
        <a:p>
          <a:endParaRPr lang="en-US"/>
        </a:p>
      </dgm:t>
    </dgm:pt>
    <dgm:pt modelId="{DADC95D2-13E8-47DA-9C54-46B869C5C91A}" type="sibTrans" cxnId="{0B7994D2-8F40-483C-8894-1F39BE5EC4D2}">
      <dgm:prSet/>
      <dgm:spPr/>
      <dgm:t>
        <a:bodyPr/>
        <a:lstStyle/>
        <a:p>
          <a:endParaRPr lang="en-US"/>
        </a:p>
      </dgm:t>
    </dgm:pt>
    <dgm:pt modelId="{CDDA809E-BF9C-4F1B-9854-69205E04BF3F}" type="pres">
      <dgm:prSet presAssocID="{404D11B5-FDFA-44AD-937D-DF2B71E33736}" presName="Name0" presStyleCnt="0">
        <dgm:presLayoutVars>
          <dgm:chMax val="7"/>
          <dgm:chPref val="7"/>
          <dgm:dir/>
        </dgm:presLayoutVars>
      </dgm:prSet>
      <dgm:spPr/>
      <dgm:t>
        <a:bodyPr/>
        <a:lstStyle/>
        <a:p>
          <a:endParaRPr lang="en-US"/>
        </a:p>
      </dgm:t>
    </dgm:pt>
    <dgm:pt modelId="{39D8CBCB-B82C-4732-9573-3EE2F22841D7}" type="pres">
      <dgm:prSet presAssocID="{404D11B5-FDFA-44AD-937D-DF2B71E33736}" presName="Name1" presStyleCnt="0"/>
      <dgm:spPr/>
    </dgm:pt>
    <dgm:pt modelId="{1CCBFA1C-6B69-465E-9544-CEA935541847}" type="pres">
      <dgm:prSet presAssocID="{404D11B5-FDFA-44AD-937D-DF2B71E33736}" presName="cycle" presStyleCnt="0"/>
      <dgm:spPr/>
    </dgm:pt>
    <dgm:pt modelId="{2CFE9F69-6941-4749-B4CF-A2514CA14E24}" type="pres">
      <dgm:prSet presAssocID="{404D11B5-FDFA-44AD-937D-DF2B71E33736}" presName="srcNode" presStyleLbl="node1" presStyleIdx="0" presStyleCnt="7"/>
      <dgm:spPr/>
    </dgm:pt>
    <dgm:pt modelId="{235345F6-07D1-4423-90C5-1E2F06DAC9C8}" type="pres">
      <dgm:prSet presAssocID="{404D11B5-FDFA-44AD-937D-DF2B71E33736}" presName="conn" presStyleLbl="parChTrans1D2" presStyleIdx="0" presStyleCnt="1"/>
      <dgm:spPr/>
      <dgm:t>
        <a:bodyPr/>
        <a:lstStyle/>
        <a:p>
          <a:endParaRPr lang="en-US"/>
        </a:p>
      </dgm:t>
    </dgm:pt>
    <dgm:pt modelId="{22E741D6-0C91-4AD8-80C8-0A4FAEF223D9}" type="pres">
      <dgm:prSet presAssocID="{404D11B5-FDFA-44AD-937D-DF2B71E33736}" presName="extraNode" presStyleLbl="node1" presStyleIdx="0" presStyleCnt="7"/>
      <dgm:spPr/>
    </dgm:pt>
    <dgm:pt modelId="{C26F3B80-C1AC-4220-9B53-F8BD8962FD56}" type="pres">
      <dgm:prSet presAssocID="{404D11B5-FDFA-44AD-937D-DF2B71E33736}" presName="dstNode" presStyleLbl="node1" presStyleIdx="0" presStyleCnt="7"/>
      <dgm:spPr/>
    </dgm:pt>
    <dgm:pt modelId="{F14974EE-1954-49DA-8866-AB19573330BE}" type="pres">
      <dgm:prSet presAssocID="{9BC0BBA9-B6C2-42C6-B412-8B24FDF9421D}" presName="text_1" presStyleLbl="node1" presStyleIdx="0" presStyleCnt="7">
        <dgm:presLayoutVars>
          <dgm:bulletEnabled val="1"/>
        </dgm:presLayoutVars>
      </dgm:prSet>
      <dgm:spPr/>
      <dgm:t>
        <a:bodyPr/>
        <a:lstStyle/>
        <a:p>
          <a:endParaRPr lang="en-US"/>
        </a:p>
      </dgm:t>
    </dgm:pt>
    <dgm:pt modelId="{717D3375-488F-4BA5-9161-AF3D1B14FCB6}" type="pres">
      <dgm:prSet presAssocID="{9BC0BBA9-B6C2-42C6-B412-8B24FDF9421D}" presName="accent_1" presStyleCnt="0"/>
      <dgm:spPr/>
    </dgm:pt>
    <dgm:pt modelId="{1EDA17A1-3FE4-4D02-9D38-9424DCCAA41E}" type="pres">
      <dgm:prSet presAssocID="{9BC0BBA9-B6C2-42C6-B412-8B24FDF9421D}" presName="accentRepeatNode" presStyleLbl="solidFgAcc1" presStyleIdx="0" presStyleCnt="7"/>
      <dgm:spPr/>
    </dgm:pt>
    <dgm:pt modelId="{645F642E-A0B4-45D8-8E68-375BB771652C}" type="pres">
      <dgm:prSet presAssocID="{B2394623-E84E-433D-8553-2BC6EE280259}" presName="text_2" presStyleLbl="node1" presStyleIdx="1" presStyleCnt="7">
        <dgm:presLayoutVars>
          <dgm:bulletEnabled val="1"/>
        </dgm:presLayoutVars>
      </dgm:prSet>
      <dgm:spPr/>
      <dgm:t>
        <a:bodyPr/>
        <a:lstStyle/>
        <a:p>
          <a:endParaRPr lang="en-US"/>
        </a:p>
      </dgm:t>
    </dgm:pt>
    <dgm:pt modelId="{8E4726F7-EF82-4E46-927A-6529C7EB4659}" type="pres">
      <dgm:prSet presAssocID="{B2394623-E84E-433D-8553-2BC6EE280259}" presName="accent_2" presStyleCnt="0"/>
      <dgm:spPr/>
    </dgm:pt>
    <dgm:pt modelId="{0E01DF28-A448-4F1F-BC91-13837EAD3C52}" type="pres">
      <dgm:prSet presAssocID="{B2394623-E84E-433D-8553-2BC6EE280259}" presName="accentRepeatNode" presStyleLbl="solidFgAcc1" presStyleIdx="1" presStyleCnt="7"/>
      <dgm:spPr/>
    </dgm:pt>
    <dgm:pt modelId="{2F971086-21F6-4365-B8E5-52465586D303}" type="pres">
      <dgm:prSet presAssocID="{6C5D42B4-FD5D-4541-B722-828ACBFA1282}" presName="text_3" presStyleLbl="node1" presStyleIdx="2" presStyleCnt="7">
        <dgm:presLayoutVars>
          <dgm:bulletEnabled val="1"/>
        </dgm:presLayoutVars>
      </dgm:prSet>
      <dgm:spPr/>
      <dgm:t>
        <a:bodyPr/>
        <a:lstStyle/>
        <a:p>
          <a:endParaRPr lang="en-US"/>
        </a:p>
      </dgm:t>
    </dgm:pt>
    <dgm:pt modelId="{3AB2E2DF-DACC-4965-AA10-657CB4A644A5}" type="pres">
      <dgm:prSet presAssocID="{6C5D42B4-FD5D-4541-B722-828ACBFA1282}" presName="accent_3" presStyleCnt="0"/>
      <dgm:spPr/>
    </dgm:pt>
    <dgm:pt modelId="{9042D292-25AB-4936-8AF0-ACA340CE9A6F}" type="pres">
      <dgm:prSet presAssocID="{6C5D42B4-FD5D-4541-B722-828ACBFA1282}" presName="accentRepeatNode" presStyleLbl="solidFgAcc1" presStyleIdx="2" presStyleCnt="7"/>
      <dgm:spPr/>
    </dgm:pt>
    <dgm:pt modelId="{9836F032-C927-40E4-A4E8-107A5379548D}" type="pres">
      <dgm:prSet presAssocID="{9C6D4508-83B9-47F0-AB05-72F1A0A4931A}" presName="text_4" presStyleLbl="node1" presStyleIdx="3" presStyleCnt="7">
        <dgm:presLayoutVars>
          <dgm:bulletEnabled val="1"/>
        </dgm:presLayoutVars>
      </dgm:prSet>
      <dgm:spPr/>
      <dgm:t>
        <a:bodyPr/>
        <a:lstStyle/>
        <a:p>
          <a:endParaRPr lang="en-US"/>
        </a:p>
      </dgm:t>
    </dgm:pt>
    <dgm:pt modelId="{207F5CCA-38B2-4CF7-AA8E-06358494520A}" type="pres">
      <dgm:prSet presAssocID="{9C6D4508-83B9-47F0-AB05-72F1A0A4931A}" presName="accent_4" presStyleCnt="0"/>
      <dgm:spPr/>
    </dgm:pt>
    <dgm:pt modelId="{E9F05D28-B180-4FDE-87C3-3A36C5D0AA33}" type="pres">
      <dgm:prSet presAssocID="{9C6D4508-83B9-47F0-AB05-72F1A0A4931A}" presName="accentRepeatNode" presStyleLbl="solidFgAcc1" presStyleIdx="3" presStyleCnt="7"/>
      <dgm:spPr/>
    </dgm:pt>
    <dgm:pt modelId="{E5340DE2-D7B6-4FB6-9393-A9A5F6C3B037}" type="pres">
      <dgm:prSet presAssocID="{39F09215-10DE-4AC7-BF26-1A5EEF413183}" presName="text_5" presStyleLbl="node1" presStyleIdx="4" presStyleCnt="7">
        <dgm:presLayoutVars>
          <dgm:bulletEnabled val="1"/>
        </dgm:presLayoutVars>
      </dgm:prSet>
      <dgm:spPr/>
      <dgm:t>
        <a:bodyPr/>
        <a:lstStyle/>
        <a:p>
          <a:endParaRPr lang="en-US"/>
        </a:p>
      </dgm:t>
    </dgm:pt>
    <dgm:pt modelId="{AAED3A59-F2E2-4B1B-B82D-F0BDD84D0D02}" type="pres">
      <dgm:prSet presAssocID="{39F09215-10DE-4AC7-BF26-1A5EEF413183}" presName="accent_5" presStyleCnt="0"/>
      <dgm:spPr/>
    </dgm:pt>
    <dgm:pt modelId="{2CBA50E1-8D10-45F8-95CD-FBAAC5619826}" type="pres">
      <dgm:prSet presAssocID="{39F09215-10DE-4AC7-BF26-1A5EEF413183}" presName="accentRepeatNode" presStyleLbl="solidFgAcc1" presStyleIdx="4" presStyleCnt="7"/>
      <dgm:spPr/>
    </dgm:pt>
    <dgm:pt modelId="{4166AAC9-CE0A-48C8-A25B-1DF99430B7BB}" type="pres">
      <dgm:prSet presAssocID="{4395B8C2-DFE4-4FBC-8F77-DF172DF38E6B}" presName="text_6" presStyleLbl="node1" presStyleIdx="5" presStyleCnt="7">
        <dgm:presLayoutVars>
          <dgm:bulletEnabled val="1"/>
        </dgm:presLayoutVars>
      </dgm:prSet>
      <dgm:spPr/>
      <dgm:t>
        <a:bodyPr/>
        <a:lstStyle/>
        <a:p>
          <a:endParaRPr lang="en-US"/>
        </a:p>
      </dgm:t>
    </dgm:pt>
    <dgm:pt modelId="{50CF5B57-5BF6-4080-905E-B160C8114734}" type="pres">
      <dgm:prSet presAssocID="{4395B8C2-DFE4-4FBC-8F77-DF172DF38E6B}" presName="accent_6" presStyleCnt="0"/>
      <dgm:spPr/>
    </dgm:pt>
    <dgm:pt modelId="{619F6B4F-8B4F-4E3A-A314-7AF69F44462B}" type="pres">
      <dgm:prSet presAssocID="{4395B8C2-DFE4-4FBC-8F77-DF172DF38E6B}" presName="accentRepeatNode" presStyleLbl="solidFgAcc1" presStyleIdx="5" presStyleCnt="7"/>
      <dgm:spPr/>
    </dgm:pt>
    <dgm:pt modelId="{8235AC66-574D-494D-B3FD-92486D31A0F6}" type="pres">
      <dgm:prSet presAssocID="{B1105EA6-9EBC-470A-BCAF-8B498247D363}" presName="text_7" presStyleLbl="node1" presStyleIdx="6" presStyleCnt="7">
        <dgm:presLayoutVars>
          <dgm:bulletEnabled val="1"/>
        </dgm:presLayoutVars>
      </dgm:prSet>
      <dgm:spPr/>
      <dgm:t>
        <a:bodyPr/>
        <a:lstStyle/>
        <a:p>
          <a:endParaRPr lang="en-US"/>
        </a:p>
      </dgm:t>
    </dgm:pt>
    <dgm:pt modelId="{398B7EDC-5A53-47CB-9149-DE4B05A58216}" type="pres">
      <dgm:prSet presAssocID="{B1105EA6-9EBC-470A-BCAF-8B498247D363}" presName="accent_7" presStyleCnt="0"/>
      <dgm:spPr/>
    </dgm:pt>
    <dgm:pt modelId="{27DC50B6-4A65-4D6C-A22E-3F9B91D13647}" type="pres">
      <dgm:prSet presAssocID="{B1105EA6-9EBC-470A-BCAF-8B498247D363}" presName="accentRepeatNode" presStyleLbl="solidFgAcc1" presStyleIdx="6" presStyleCnt="7"/>
      <dgm:spPr/>
    </dgm:pt>
  </dgm:ptLst>
  <dgm:cxnLst>
    <dgm:cxn modelId="{92458325-58CB-4282-A757-69E5CBA975D9}" type="presOf" srcId="{404D11B5-FDFA-44AD-937D-DF2B71E33736}" destId="{CDDA809E-BF9C-4F1B-9854-69205E04BF3F}" srcOrd="0" destOrd="0" presId="urn:microsoft.com/office/officeart/2008/layout/VerticalCurvedList"/>
    <dgm:cxn modelId="{5507289A-9D4D-4980-9944-825C8FA772FE}" srcId="{404D11B5-FDFA-44AD-937D-DF2B71E33736}" destId="{B1105EA6-9EBC-470A-BCAF-8B498247D363}" srcOrd="6" destOrd="0" parTransId="{823BA908-BA2D-4A0F-A534-15772BB66F3B}" sibTransId="{F3A1A15A-C277-4CCA-9B93-FBE7C4EE19BB}"/>
    <dgm:cxn modelId="{248CD22F-3E45-47DE-8590-BA2F2133E80E}" srcId="{404D11B5-FDFA-44AD-937D-DF2B71E33736}" destId="{B2394623-E84E-433D-8553-2BC6EE280259}" srcOrd="1" destOrd="0" parTransId="{3F84F3B8-054B-4C0A-9918-805B01FE7F9C}" sibTransId="{09F8DE34-374A-4FA5-A470-02FA56F6C7DC}"/>
    <dgm:cxn modelId="{2C333311-1535-4E03-ABA0-02153BF1658E}" type="presOf" srcId="{39F09215-10DE-4AC7-BF26-1A5EEF413183}" destId="{E5340DE2-D7B6-4FB6-9393-A9A5F6C3B037}" srcOrd="0" destOrd="0" presId="urn:microsoft.com/office/officeart/2008/layout/VerticalCurvedList"/>
    <dgm:cxn modelId="{7E48272F-8076-4845-B269-8BC91ACA1434}" srcId="{404D11B5-FDFA-44AD-937D-DF2B71E33736}" destId="{9C6D4508-83B9-47F0-AB05-72F1A0A4931A}" srcOrd="3" destOrd="0" parTransId="{182A4738-DAA2-484A-9B5B-1EC684EBFF1D}" sibTransId="{386DC172-9344-48B1-A05C-4D80E4F48F52}"/>
    <dgm:cxn modelId="{DD7CA5B6-7C0E-4F5C-AD5B-BF1C8CA78F9A}" srcId="{404D11B5-FDFA-44AD-937D-DF2B71E33736}" destId="{39F09215-10DE-4AC7-BF26-1A5EEF413183}" srcOrd="4" destOrd="0" parTransId="{4421B64D-0404-4A62-A451-A68E2EB7ABEC}" sibTransId="{A11BB6CA-D63A-460B-8682-1F1F28FAEB5A}"/>
    <dgm:cxn modelId="{C631EA3D-BA22-4CDD-A408-9F3AC830428A}" srcId="{404D11B5-FDFA-44AD-937D-DF2B71E33736}" destId="{FA7845AA-1C36-468D-85B5-659B362145AC}" srcOrd="7" destOrd="0" parTransId="{5684AEC0-E730-4F63-8872-875B0DD1A5B5}" sibTransId="{B0A35F08-4A7E-4705-91AD-E289C399F3F5}"/>
    <dgm:cxn modelId="{FBC0AFEE-C17C-49F1-B3E1-27CA681456EC}" type="presOf" srcId="{4395B8C2-DFE4-4FBC-8F77-DF172DF38E6B}" destId="{4166AAC9-CE0A-48C8-A25B-1DF99430B7BB}" srcOrd="0" destOrd="0" presId="urn:microsoft.com/office/officeart/2008/layout/VerticalCurvedList"/>
    <dgm:cxn modelId="{80E0573D-B850-4C4B-987C-5DFF5D2FF1C6}" type="presOf" srcId="{B1105EA6-9EBC-470A-BCAF-8B498247D363}" destId="{8235AC66-574D-494D-B3FD-92486D31A0F6}" srcOrd="0" destOrd="0" presId="urn:microsoft.com/office/officeart/2008/layout/VerticalCurvedList"/>
    <dgm:cxn modelId="{48DC04DC-8C74-4D85-A1A3-7735857DC6C4}" srcId="{404D11B5-FDFA-44AD-937D-DF2B71E33736}" destId="{4395B8C2-DFE4-4FBC-8F77-DF172DF38E6B}" srcOrd="5" destOrd="0" parTransId="{FCBD93A1-A558-4FC7-909D-777DD97D05D1}" sibTransId="{6760288D-CA54-477E-9B90-269774ED067C}"/>
    <dgm:cxn modelId="{77AC793E-815C-4382-ACC2-BC17DEE8391F}" type="presOf" srcId="{B2394623-E84E-433D-8553-2BC6EE280259}" destId="{645F642E-A0B4-45D8-8E68-375BB771652C}" srcOrd="0" destOrd="0" presId="urn:microsoft.com/office/officeart/2008/layout/VerticalCurvedList"/>
    <dgm:cxn modelId="{819CE2C8-541E-42F8-9C69-B8579528D63D}" srcId="{404D11B5-FDFA-44AD-937D-DF2B71E33736}" destId="{9BC0BBA9-B6C2-42C6-B412-8B24FDF9421D}" srcOrd="0" destOrd="0" parTransId="{750AD42D-7648-41D2-8C10-D62B55840F30}" sibTransId="{57FFE18A-924C-4381-9786-8D92BB899F83}"/>
    <dgm:cxn modelId="{0B7994D2-8F40-483C-8894-1F39BE5EC4D2}" srcId="{404D11B5-FDFA-44AD-937D-DF2B71E33736}" destId="{6C5D42B4-FD5D-4541-B722-828ACBFA1282}" srcOrd="2" destOrd="0" parTransId="{30273D84-38A0-4FED-B0F5-77DD28924A79}" sibTransId="{DADC95D2-13E8-47DA-9C54-46B869C5C91A}"/>
    <dgm:cxn modelId="{1E580715-9BF0-45D7-AAC5-A7D2305FF022}" type="presOf" srcId="{9C6D4508-83B9-47F0-AB05-72F1A0A4931A}" destId="{9836F032-C927-40E4-A4E8-107A5379548D}" srcOrd="0" destOrd="0" presId="urn:microsoft.com/office/officeart/2008/layout/VerticalCurvedList"/>
    <dgm:cxn modelId="{96D36E32-4B96-4FE5-9D84-058B3E506B01}" type="presOf" srcId="{6C5D42B4-FD5D-4541-B722-828ACBFA1282}" destId="{2F971086-21F6-4365-B8E5-52465586D303}" srcOrd="0" destOrd="0" presId="urn:microsoft.com/office/officeart/2008/layout/VerticalCurvedList"/>
    <dgm:cxn modelId="{A9596A80-F402-4D5C-ADBA-82B0E66C15AE}" type="presOf" srcId="{57FFE18A-924C-4381-9786-8D92BB899F83}" destId="{235345F6-07D1-4423-90C5-1E2F06DAC9C8}" srcOrd="0" destOrd="0" presId="urn:microsoft.com/office/officeart/2008/layout/VerticalCurvedList"/>
    <dgm:cxn modelId="{EFCE32BB-DD6A-4531-9734-58C1408C57AB}" type="presOf" srcId="{9BC0BBA9-B6C2-42C6-B412-8B24FDF9421D}" destId="{F14974EE-1954-49DA-8866-AB19573330BE}" srcOrd="0" destOrd="0" presId="urn:microsoft.com/office/officeart/2008/layout/VerticalCurvedList"/>
    <dgm:cxn modelId="{10CEDAA5-6D58-4537-954F-F58D03BC7DC9}" type="presParOf" srcId="{CDDA809E-BF9C-4F1B-9854-69205E04BF3F}" destId="{39D8CBCB-B82C-4732-9573-3EE2F22841D7}" srcOrd="0" destOrd="0" presId="urn:microsoft.com/office/officeart/2008/layout/VerticalCurvedList"/>
    <dgm:cxn modelId="{4645C2A9-C12E-451E-9256-400F8A96B4ED}" type="presParOf" srcId="{39D8CBCB-B82C-4732-9573-3EE2F22841D7}" destId="{1CCBFA1C-6B69-465E-9544-CEA935541847}" srcOrd="0" destOrd="0" presId="urn:microsoft.com/office/officeart/2008/layout/VerticalCurvedList"/>
    <dgm:cxn modelId="{35A5AA92-9E69-4999-BFE8-CAE155B1CA2F}" type="presParOf" srcId="{1CCBFA1C-6B69-465E-9544-CEA935541847}" destId="{2CFE9F69-6941-4749-B4CF-A2514CA14E24}" srcOrd="0" destOrd="0" presId="urn:microsoft.com/office/officeart/2008/layout/VerticalCurvedList"/>
    <dgm:cxn modelId="{E155AD9B-AC7C-4538-9071-626DAAB93567}" type="presParOf" srcId="{1CCBFA1C-6B69-465E-9544-CEA935541847}" destId="{235345F6-07D1-4423-90C5-1E2F06DAC9C8}" srcOrd="1" destOrd="0" presId="urn:microsoft.com/office/officeart/2008/layout/VerticalCurvedList"/>
    <dgm:cxn modelId="{ED2EAB24-4311-423D-AF79-EA277EE5C189}" type="presParOf" srcId="{1CCBFA1C-6B69-465E-9544-CEA935541847}" destId="{22E741D6-0C91-4AD8-80C8-0A4FAEF223D9}" srcOrd="2" destOrd="0" presId="urn:microsoft.com/office/officeart/2008/layout/VerticalCurvedList"/>
    <dgm:cxn modelId="{12A83920-853C-48F4-B362-2ED8C2304A7B}" type="presParOf" srcId="{1CCBFA1C-6B69-465E-9544-CEA935541847}" destId="{C26F3B80-C1AC-4220-9B53-F8BD8962FD56}" srcOrd="3" destOrd="0" presId="urn:microsoft.com/office/officeart/2008/layout/VerticalCurvedList"/>
    <dgm:cxn modelId="{E4B774AB-0BE0-49D7-9626-BD93AAC93AE9}" type="presParOf" srcId="{39D8CBCB-B82C-4732-9573-3EE2F22841D7}" destId="{F14974EE-1954-49DA-8866-AB19573330BE}" srcOrd="1" destOrd="0" presId="urn:microsoft.com/office/officeart/2008/layout/VerticalCurvedList"/>
    <dgm:cxn modelId="{C0FCF8E7-B5F4-4ACE-9158-989D8F5EB19B}" type="presParOf" srcId="{39D8CBCB-B82C-4732-9573-3EE2F22841D7}" destId="{717D3375-488F-4BA5-9161-AF3D1B14FCB6}" srcOrd="2" destOrd="0" presId="urn:microsoft.com/office/officeart/2008/layout/VerticalCurvedList"/>
    <dgm:cxn modelId="{026A9B3F-B3DC-4421-9AD0-36BE3A15A65B}" type="presParOf" srcId="{717D3375-488F-4BA5-9161-AF3D1B14FCB6}" destId="{1EDA17A1-3FE4-4D02-9D38-9424DCCAA41E}" srcOrd="0" destOrd="0" presId="urn:microsoft.com/office/officeart/2008/layout/VerticalCurvedList"/>
    <dgm:cxn modelId="{CF2BBD0D-87DB-46D3-85D7-70499BF2BD51}" type="presParOf" srcId="{39D8CBCB-B82C-4732-9573-3EE2F22841D7}" destId="{645F642E-A0B4-45D8-8E68-375BB771652C}" srcOrd="3" destOrd="0" presId="urn:microsoft.com/office/officeart/2008/layout/VerticalCurvedList"/>
    <dgm:cxn modelId="{A47FF609-964E-41D7-9076-C1C5F84A21B7}" type="presParOf" srcId="{39D8CBCB-B82C-4732-9573-3EE2F22841D7}" destId="{8E4726F7-EF82-4E46-927A-6529C7EB4659}" srcOrd="4" destOrd="0" presId="urn:microsoft.com/office/officeart/2008/layout/VerticalCurvedList"/>
    <dgm:cxn modelId="{80135BB2-FEE4-489D-B2EB-D912C1D23A2D}" type="presParOf" srcId="{8E4726F7-EF82-4E46-927A-6529C7EB4659}" destId="{0E01DF28-A448-4F1F-BC91-13837EAD3C52}" srcOrd="0" destOrd="0" presId="urn:microsoft.com/office/officeart/2008/layout/VerticalCurvedList"/>
    <dgm:cxn modelId="{9BD1254B-8E86-4FF7-8791-6D2A0648D6B9}" type="presParOf" srcId="{39D8CBCB-B82C-4732-9573-3EE2F22841D7}" destId="{2F971086-21F6-4365-B8E5-52465586D303}" srcOrd="5" destOrd="0" presId="urn:microsoft.com/office/officeart/2008/layout/VerticalCurvedList"/>
    <dgm:cxn modelId="{3E1797C6-1CD4-4676-981F-80E131139357}" type="presParOf" srcId="{39D8CBCB-B82C-4732-9573-3EE2F22841D7}" destId="{3AB2E2DF-DACC-4965-AA10-657CB4A644A5}" srcOrd="6" destOrd="0" presId="urn:microsoft.com/office/officeart/2008/layout/VerticalCurvedList"/>
    <dgm:cxn modelId="{32E45B03-C4E3-45F8-ADAB-A55AB1358DF6}" type="presParOf" srcId="{3AB2E2DF-DACC-4965-AA10-657CB4A644A5}" destId="{9042D292-25AB-4936-8AF0-ACA340CE9A6F}" srcOrd="0" destOrd="0" presId="urn:microsoft.com/office/officeart/2008/layout/VerticalCurvedList"/>
    <dgm:cxn modelId="{D40DBA43-0A43-4BC3-A138-2B7F9BB1552A}" type="presParOf" srcId="{39D8CBCB-B82C-4732-9573-3EE2F22841D7}" destId="{9836F032-C927-40E4-A4E8-107A5379548D}" srcOrd="7" destOrd="0" presId="urn:microsoft.com/office/officeart/2008/layout/VerticalCurvedList"/>
    <dgm:cxn modelId="{1F25D8B1-2FCD-4019-9759-1392FE13BF84}" type="presParOf" srcId="{39D8CBCB-B82C-4732-9573-3EE2F22841D7}" destId="{207F5CCA-38B2-4CF7-AA8E-06358494520A}" srcOrd="8" destOrd="0" presId="urn:microsoft.com/office/officeart/2008/layout/VerticalCurvedList"/>
    <dgm:cxn modelId="{DFBF8F42-4D0F-471F-96E9-AEE80A6DC69C}" type="presParOf" srcId="{207F5CCA-38B2-4CF7-AA8E-06358494520A}" destId="{E9F05D28-B180-4FDE-87C3-3A36C5D0AA33}" srcOrd="0" destOrd="0" presId="urn:microsoft.com/office/officeart/2008/layout/VerticalCurvedList"/>
    <dgm:cxn modelId="{34490688-E272-47F8-A867-FB563A441D4C}" type="presParOf" srcId="{39D8CBCB-B82C-4732-9573-3EE2F22841D7}" destId="{E5340DE2-D7B6-4FB6-9393-A9A5F6C3B037}" srcOrd="9" destOrd="0" presId="urn:microsoft.com/office/officeart/2008/layout/VerticalCurvedList"/>
    <dgm:cxn modelId="{EBB5EB2A-F780-44E8-BF23-E87A47295AD5}" type="presParOf" srcId="{39D8CBCB-B82C-4732-9573-3EE2F22841D7}" destId="{AAED3A59-F2E2-4B1B-B82D-F0BDD84D0D02}" srcOrd="10" destOrd="0" presId="urn:microsoft.com/office/officeart/2008/layout/VerticalCurvedList"/>
    <dgm:cxn modelId="{C9041708-DDD4-42B0-99D2-87D74BF99E6F}" type="presParOf" srcId="{AAED3A59-F2E2-4B1B-B82D-F0BDD84D0D02}" destId="{2CBA50E1-8D10-45F8-95CD-FBAAC5619826}" srcOrd="0" destOrd="0" presId="urn:microsoft.com/office/officeart/2008/layout/VerticalCurvedList"/>
    <dgm:cxn modelId="{1831A8ED-F8B2-4826-AB2B-BAD292B28A96}" type="presParOf" srcId="{39D8CBCB-B82C-4732-9573-3EE2F22841D7}" destId="{4166AAC9-CE0A-48C8-A25B-1DF99430B7BB}" srcOrd="11" destOrd="0" presId="urn:microsoft.com/office/officeart/2008/layout/VerticalCurvedList"/>
    <dgm:cxn modelId="{C7D5CC7F-5880-4BBB-8D2A-B4E1BD8AAF02}" type="presParOf" srcId="{39D8CBCB-B82C-4732-9573-3EE2F22841D7}" destId="{50CF5B57-5BF6-4080-905E-B160C8114734}" srcOrd="12" destOrd="0" presId="urn:microsoft.com/office/officeart/2008/layout/VerticalCurvedList"/>
    <dgm:cxn modelId="{622B76F0-646A-4FCE-96C2-F4C77F975B23}" type="presParOf" srcId="{50CF5B57-5BF6-4080-905E-B160C8114734}" destId="{619F6B4F-8B4F-4E3A-A314-7AF69F44462B}" srcOrd="0" destOrd="0" presId="urn:microsoft.com/office/officeart/2008/layout/VerticalCurvedList"/>
    <dgm:cxn modelId="{F3D3625D-13D6-441D-A39B-B42C59004992}" type="presParOf" srcId="{39D8CBCB-B82C-4732-9573-3EE2F22841D7}" destId="{8235AC66-574D-494D-B3FD-92486D31A0F6}" srcOrd="13" destOrd="0" presId="urn:microsoft.com/office/officeart/2008/layout/VerticalCurvedList"/>
    <dgm:cxn modelId="{6759DFA0-51FF-4EB8-8D93-BA20393BCAA2}" type="presParOf" srcId="{39D8CBCB-B82C-4732-9573-3EE2F22841D7}" destId="{398B7EDC-5A53-47CB-9149-DE4B05A58216}" srcOrd="14" destOrd="0" presId="urn:microsoft.com/office/officeart/2008/layout/VerticalCurvedList"/>
    <dgm:cxn modelId="{A851158A-D950-467F-AD40-660E7F512D5F}" type="presParOf" srcId="{398B7EDC-5A53-47CB-9149-DE4B05A58216}" destId="{27DC50B6-4A65-4D6C-A22E-3F9B91D1364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989DE6-0440-4F4B-A5D4-3213F6C77288}" type="doc">
      <dgm:prSet loTypeId="urn:microsoft.com/office/officeart/2008/layout/CircleAccentTimeline" loCatId="process" qsTypeId="urn:microsoft.com/office/officeart/2005/8/quickstyle/simple4" qsCatId="simple" csTypeId="urn:microsoft.com/office/officeart/2005/8/colors/accent1_4" csCatId="accent1" phldr="1"/>
      <dgm:spPr/>
      <dgm:t>
        <a:bodyPr/>
        <a:lstStyle/>
        <a:p>
          <a:endParaRPr lang="en-US"/>
        </a:p>
      </dgm:t>
    </dgm:pt>
    <dgm:pt modelId="{2986042B-0390-4E64-85EB-6C599C5BF027}">
      <dgm:prSet/>
      <dgm:spPr/>
      <dgm:t>
        <a:bodyPr/>
        <a:lstStyle/>
        <a:p>
          <a:r>
            <a:rPr lang="en-US" b="1" smtClean="0">
              <a:latin typeface="Century Gothic" pitchFamily="34" charset="0"/>
              <a:cs typeface="Times New Roman" pitchFamily="18" charset="0"/>
            </a:rPr>
            <a:t>Proposals</a:t>
          </a:r>
          <a:endParaRPr lang="en-US" b="1" dirty="0" smtClean="0">
            <a:latin typeface="Century Gothic" pitchFamily="34" charset="0"/>
            <a:cs typeface="Times New Roman" pitchFamily="18" charset="0"/>
          </a:endParaRPr>
        </a:p>
      </dgm:t>
    </dgm:pt>
    <dgm:pt modelId="{D0BD9DE3-54D5-4F4A-8D37-7F231B12850B}" type="parTrans" cxnId="{11BD8AF4-105F-4310-ADE6-A4CB8021CFC5}">
      <dgm:prSet/>
      <dgm:spPr/>
      <dgm:t>
        <a:bodyPr/>
        <a:lstStyle/>
        <a:p>
          <a:endParaRPr lang="en-US"/>
        </a:p>
      </dgm:t>
    </dgm:pt>
    <dgm:pt modelId="{314C6F1F-00CA-4440-90F8-9E97ACEB017E}" type="sibTrans" cxnId="{11BD8AF4-105F-4310-ADE6-A4CB8021CFC5}">
      <dgm:prSet/>
      <dgm:spPr/>
      <dgm:t>
        <a:bodyPr/>
        <a:lstStyle/>
        <a:p>
          <a:endParaRPr lang="en-US"/>
        </a:p>
      </dgm:t>
    </dgm:pt>
    <dgm:pt modelId="{06D0C71F-B42A-4EBC-A0E7-A74FDA6C851B}">
      <dgm:prSet/>
      <dgm:spPr/>
      <dgm:t>
        <a:bodyPr/>
        <a:lstStyle/>
        <a:p>
          <a:r>
            <a:rPr lang="en-US" b="1" dirty="0" smtClean="0">
              <a:latin typeface="Century Gothic" pitchFamily="34" charset="0"/>
              <a:cs typeface="Times New Roman" pitchFamily="18" charset="0"/>
            </a:rPr>
            <a:t>Contracts and Grants</a:t>
          </a:r>
        </a:p>
      </dgm:t>
    </dgm:pt>
    <dgm:pt modelId="{0EC07AA7-14D3-4BA4-AC01-EC7F83F4F1D4}" type="parTrans" cxnId="{705764D2-2CE2-4452-981A-35E0DA245304}">
      <dgm:prSet/>
      <dgm:spPr/>
      <dgm:t>
        <a:bodyPr/>
        <a:lstStyle/>
        <a:p>
          <a:endParaRPr lang="en-US"/>
        </a:p>
      </dgm:t>
    </dgm:pt>
    <dgm:pt modelId="{F39A4FC7-3D9A-4618-964C-E03AB3CD4E31}" type="sibTrans" cxnId="{705764D2-2CE2-4452-981A-35E0DA245304}">
      <dgm:prSet/>
      <dgm:spPr/>
      <dgm:t>
        <a:bodyPr/>
        <a:lstStyle/>
        <a:p>
          <a:endParaRPr lang="en-US"/>
        </a:p>
      </dgm:t>
    </dgm:pt>
    <dgm:pt modelId="{C358E7B3-A0AD-45E5-9B63-E0026E5E2CFB}">
      <dgm:prSet/>
      <dgm:spPr/>
      <dgm:t>
        <a:bodyPr/>
        <a:lstStyle/>
        <a:p>
          <a:r>
            <a:rPr lang="en-US" b="1" dirty="0" smtClean="0">
              <a:latin typeface="Century Gothic" pitchFamily="34" charset="0"/>
              <a:cs typeface="Times New Roman" pitchFamily="18" charset="0"/>
            </a:rPr>
            <a:t>Presentations</a:t>
          </a:r>
        </a:p>
      </dgm:t>
    </dgm:pt>
    <dgm:pt modelId="{316623B6-79AF-4E84-BD4C-A13314C4F513}" type="parTrans" cxnId="{A18F8A6A-E2E4-4797-90E6-60D8F0F9CF39}">
      <dgm:prSet/>
      <dgm:spPr/>
      <dgm:t>
        <a:bodyPr/>
        <a:lstStyle/>
        <a:p>
          <a:endParaRPr lang="en-US"/>
        </a:p>
      </dgm:t>
    </dgm:pt>
    <dgm:pt modelId="{257E2BA8-3A06-473E-8E9A-75666E0205EA}" type="sibTrans" cxnId="{A18F8A6A-E2E4-4797-90E6-60D8F0F9CF39}">
      <dgm:prSet/>
      <dgm:spPr/>
      <dgm:t>
        <a:bodyPr/>
        <a:lstStyle/>
        <a:p>
          <a:endParaRPr lang="en-US"/>
        </a:p>
      </dgm:t>
    </dgm:pt>
    <dgm:pt modelId="{14D528AB-8C47-466B-B72F-A33233686AA1}">
      <dgm:prSet/>
      <dgm:spPr/>
      <dgm:t>
        <a:bodyPr/>
        <a:lstStyle/>
        <a:p>
          <a:r>
            <a:rPr lang="en-US" b="1" dirty="0" smtClean="0">
              <a:latin typeface="Century Gothic" pitchFamily="34" charset="0"/>
              <a:cs typeface="Times New Roman" pitchFamily="18" charset="0"/>
            </a:rPr>
            <a:t>Manuscripts, Thesis, Dissertations</a:t>
          </a:r>
        </a:p>
      </dgm:t>
    </dgm:pt>
    <dgm:pt modelId="{C308779E-8022-46EE-8C54-D0A89F24E1B5}" type="parTrans" cxnId="{554454C1-646A-4694-AE2F-1D441068F224}">
      <dgm:prSet/>
      <dgm:spPr/>
      <dgm:t>
        <a:bodyPr/>
        <a:lstStyle/>
        <a:p>
          <a:endParaRPr lang="en-US"/>
        </a:p>
      </dgm:t>
    </dgm:pt>
    <dgm:pt modelId="{47F17686-A751-4426-B319-1F23B7E9734C}" type="sibTrans" cxnId="{554454C1-646A-4694-AE2F-1D441068F224}">
      <dgm:prSet/>
      <dgm:spPr/>
      <dgm:t>
        <a:bodyPr/>
        <a:lstStyle/>
        <a:p>
          <a:endParaRPr lang="en-US"/>
        </a:p>
      </dgm:t>
    </dgm:pt>
    <dgm:pt modelId="{A1A8D32C-0325-432F-A828-FE6306FDD76B}">
      <dgm:prSet/>
      <dgm:spPr/>
      <dgm:t>
        <a:bodyPr/>
        <a:lstStyle/>
        <a:p>
          <a:r>
            <a:rPr lang="en-US" b="1" dirty="0" smtClean="0">
              <a:latin typeface="Century Gothic" pitchFamily="34" charset="0"/>
              <a:cs typeface="Times New Roman" pitchFamily="18" charset="0"/>
            </a:rPr>
            <a:t>Collaborations</a:t>
          </a:r>
        </a:p>
      </dgm:t>
    </dgm:pt>
    <dgm:pt modelId="{B63FCCD3-2B8F-49B3-934B-2F71CAD85BCB}" type="parTrans" cxnId="{9CAE73C4-BAE8-40A1-9021-D7C8AFD316DF}">
      <dgm:prSet/>
      <dgm:spPr/>
      <dgm:t>
        <a:bodyPr/>
        <a:lstStyle/>
        <a:p>
          <a:endParaRPr lang="en-US"/>
        </a:p>
      </dgm:t>
    </dgm:pt>
    <dgm:pt modelId="{5245AA53-A251-4DA5-87D9-E4FA074248D3}" type="sibTrans" cxnId="{9CAE73C4-BAE8-40A1-9021-D7C8AFD316DF}">
      <dgm:prSet/>
      <dgm:spPr/>
      <dgm:t>
        <a:bodyPr/>
        <a:lstStyle/>
        <a:p>
          <a:endParaRPr lang="en-US"/>
        </a:p>
      </dgm:t>
    </dgm:pt>
    <dgm:pt modelId="{A8262E5E-2FA5-489F-B491-8B3C445AB0A0}">
      <dgm:prSet/>
      <dgm:spPr/>
      <dgm:t>
        <a:bodyPr/>
        <a:lstStyle/>
        <a:p>
          <a:r>
            <a:rPr lang="en-US" b="1" dirty="0" smtClean="0">
              <a:latin typeface="Century Gothic" pitchFamily="34" charset="0"/>
              <a:cs typeface="Times New Roman" pitchFamily="18" charset="0"/>
            </a:rPr>
            <a:t>Sponsored Research</a:t>
          </a:r>
        </a:p>
      </dgm:t>
    </dgm:pt>
    <dgm:pt modelId="{D8B8B663-CA08-4493-9221-45A45F1A74D5}" type="parTrans" cxnId="{3B45BE72-CA5E-43DC-B6E9-CB8963943CB1}">
      <dgm:prSet/>
      <dgm:spPr/>
      <dgm:t>
        <a:bodyPr/>
        <a:lstStyle/>
        <a:p>
          <a:endParaRPr lang="en-US"/>
        </a:p>
      </dgm:t>
    </dgm:pt>
    <dgm:pt modelId="{CEA15E77-8C73-4EDC-BFE2-74CFC4971753}" type="sibTrans" cxnId="{3B45BE72-CA5E-43DC-B6E9-CB8963943CB1}">
      <dgm:prSet/>
      <dgm:spPr/>
      <dgm:t>
        <a:bodyPr/>
        <a:lstStyle/>
        <a:p>
          <a:endParaRPr lang="en-US"/>
        </a:p>
      </dgm:t>
    </dgm:pt>
    <dgm:pt modelId="{EF11C028-3BC1-49BA-953A-35229CC92597}" type="pres">
      <dgm:prSet presAssocID="{63989DE6-0440-4F4B-A5D4-3213F6C77288}" presName="Name0" presStyleCnt="0">
        <dgm:presLayoutVars>
          <dgm:dir/>
        </dgm:presLayoutVars>
      </dgm:prSet>
      <dgm:spPr/>
      <dgm:t>
        <a:bodyPr/>
        <a:lstStyle/>
        <a:p>
          <a:endParaRPr lang="en-US"/>
        </a:p>
      </dgm:t>
    </dgm:pt>
    <dgm:pt modelId="{8AAC6D95-81E8-4FD8-8FA4-4DDB7066151D}" type="pres">
      <dgm:prSet presAssocID="{2986042B-0390-4E64-85EB-6C599C5BF027}" presName="parComposite" presStyleCnt="0"/>
      <dgm:spPr/>
    </dgm:pt>
    <dgm:pt modelId="{9E842C76-8907-4734-9D64-49169214A9CC}" type="pres">
      <dgm:prSet presAssocID="{2986042B-0390-4E64-85EB-6C599C5BF027}" presName="parBigCircle" presStyleLbl="node0" presStyleIdx="0" presStyleCnt="6"/>
      <dgm:spPr/>
    </dgm:pt>
    <dgm:pt modelId="{CFD77386-86B5-41DD-AA56-4435DAC6F623}" type="pres">
      <dgm:prSet presAssocID="{2986042B-0390-4E64-85EB-6C599C5BF027}" presName="parTx" presStyleLbl="revTx" presStyleIdx="0" presStyleCnt="6"/>
      <dgm:spPr/>
      <dgm:t>
        <a:bodyPr/>
        <a:lstStyle/>
        <a:p>
          <a:endParaRPr lang="en-US"/>
        </a:p>
      </dgm:t>
    </dgm:pt>
    <dgm:pt modelId="{115F122D-B144-4FBC-8672-69A6B4B0FC6F}" type="pres">
      <dgm:prSet presAssocID="{2986042B-0390-4E64-85EB-6C599C5BF027}" presName="bSpace" presStyleCnt="0"/>
      <dgm:spPr/>
    </dgm:pt>
    <dgm:pt modelId="{7F1C8919-E381-4D20-BF15-EA5968886EC7}" type="pres">
      <dgm:prSet presAssocID="{2986042B-0390-4E64-85EB-6C599C5BF027}" presName="parBackupNorm" presStyleCnt="0"/>
      <dgm:spPr/>
    </dgm:pt>
    <dgm:pt modelId="{C87ED546-B3CD-4403-AD0E-EA6528C9D302}" type="pres">
      <dgm:prSet presAssocID="{314C6F1F-00CA-4440-90F8-9E97ACEB017E}" presName="parSpace" presStyleCnt="0"/>
      <dgm:spPr/>
    </dgm:pt>
    <dgm:pt modelId="{675AD436-7C4F-40EA-98AC-D0E318B35B52}" type="pres">
      <dgm:prSet presAssocID="{06D0C71F-B42A-4EBC-A0E7-A74FDA6C851B}" presName="parComposite" presStyleCnt="0"/>
      <dgm:spPr/>
    </dgm:pt>
    <dgm:pt modelId="{AD797642-3FF0-4144-AFCC-4963B392D210}" type="pres">
      <dgm:prSet presAssocID="{06D0C71F-B42A-4EBC-A0E7-A74FDA6C851B}" presName="parBigCircle" presStyleLbl="node0" presStyleIdx="1" presStyleCnt="6"/>
      <dgm:spPr/>
    </dgm:pt>
    <dgm:pt modelId="{AB2BDDC7-92C5-4A38-84CA-4E95E2E216CF}" type="pres">
      <dgm:prSet presAssocID="{06D0C71F-B42A-4EBC-A0E7-A74FDA6C851B}" presName="parTx" presStyleLbl="revTx" presStyleIdx="1" presStyleCnt="6"/>
      <dgm:spPr/>
      <dgm:t>
        <a:bodyPr/>
        <a:lstStyle/>
        <a:p>
          <a:endParaRPr lang="en-US"/>
        </a:p>
      </dgm:t>
    </dgm:pt>
    <dgm:pt modelId="{BF0927F8-F143-4A3C-94A7-0C9B51215C77}" type="pres">
      <dgm:prSet presAssocID="{06D0C71F-B42A-4EBC-A0E7-A74FDA6C851B}" presName="bSpace" presStyleCnt="0"/>
      <dgm:spPr/>
    </dgm:pt>
    <dgm:pt modelId="{8343F163-A75D-44FB-A358-1EC2E3B778A2}" type="pres">
      <dgm:prSet presAssocID="{06D0C71F-B42A-4EBC-A0E7-A74FDA6C851B}" presName="parBackupNorm" presStyleCnt="0"/>
      <dgm:spPr/>
    </dgm:pt>
    <dgm:pt modelId="{94066451-4D73-4DD3-8851-750430A549D1}" type="pres">
      <dgm:prSet presAssocID="{F39A4FC7-3D9A-4618-964C-E03AB3CD4E31}" presName="parSpace" presStyleCnt="0"/>
      <dgm:spPr/>
    </dgm:pt>
    <dgm:pt modelId="{0038F2A7-C7A1-496D-B6D7-07D8D2E0D48C}" type="pres">
      <dgm:prSet presAssocID="{C358E7B3-A0AD-45E5-9B63-E0026E5E2CFB}" presName="parComposite" presStyleCnt="0"/>
      <dgm:spPr/>
    </dgm:pt>
    <dgm:pt modelId="{9176DEEE-8470-4802-A4CA-CE690E7684CF}" type="pres">
      <dgm:prSet presAssocID="{C358E7B3-A0AD-45E5-9B63-E0026E5E2CFB}" presName="parBigCircle" presStyleLbl="node0" presStyleIdx="2" presStyleCnt="6"/>
      <dgm:spPr/>
    </dgm:pt>
    <dgm:pt modelId="{1DE114FD-C5D2-4226-8FD5-690364EFB494}" type="pres">
      <dgm:prSet presAssocID="{C358E7B3-A0AD-45E5-9B63-E0026E5E2CFB}" presName="parTx" presStyleLbl="revTx" presStyleIdx="2" presStyleCnt="6"/>
      <dgm:spPr/>
      <dgm:t>
        <a:bodyPr/>
        <a:lstStyle/>
        <a:p>
          <a:endParaRPr lang="en-US"/>
        </a:p>
      </dgm:t>
    </dgm:pt>
    <dgm:pt modelId="{A6340F3F-8874-418E-9F02-D47767F43664}" type="pres">
      <dgm:prSet presAssocID="{C358E7B3-A0AD-45E5-9B63-E0026E5E2CFB}" presName="bSpace" presStyleCnt="0"/>
      <dgm:spPr/>
    </dgm:pt>
    <dgm:pt modelId="{5E2B4C2E-C53D-4C72-B68C-17418B8079D8}" type="pres">
      <dgm:prSet presAssocID="{C358E7B3-A0AD-45E5-9B63-E0026E5E2CFB}" presName="parBackupNorm" presStyleCnt="0"/>
      <dgm:spPr/>
    </dgm:pt>
    <dgm:pt modelId="{ED1AE29F-DDE5-43AB-8537-2177C6C6490C}" type="pres">
      <dgm:prSet presAssocID="{257E2BA8-3A06-473E-8E9A-75666E0205EA}" presName="parSpace" presStyleCnt="0"/>
      <dgm:spPr/>
    </dgm:pt>
    <dgm:pt modelId="{61DA6D2D-FFC6-45E2-8ED3-F3EF942BF5BD}" type="pres">
      <dgm:prSet presAssocID="{14D528AB-8C47-466B-B72F-A33233686AA1}" presName="parComposite" presStyleCnt="0"/>
      <dgm:spPr/>
    </dgm:pt>
    <dgm:pt modelId="{BFBF41C2-D072-4500-A24D-D5E8351323E8}" type="pres">
      <dgm:prSet presAssocID="{14D528AB-8C47-466B-B72F-A33233686AA1}" presName="parBigCircle" presStyleLbl="node0" presStyleIdx="3" presStyleCnt="6"/>
      <dgm:spPr/>
    </dgm:pt>
    <dgm:pt modelId="{A56F0288-C161-436C-9B29-FE6D1172CEFD}" type="pres">
      <dgm:prSet presAssocID="{14D528AB-8C47-466B-B72F-A33233686AA1}" presName="parTx" presStyleLbl="revTx" presStyleIdx="3" presStyleCnt="6"/>
      <dgm:spPr/>
      <dgm:t>
        <a:bodyPr/>
        <a:lstStyle/>
        <a:p>
          <a:endParaRPr lang="en-US"/>
        </a:p>
      </dgm:t>
    </dgm:pt>
    <dgm:pt modelId="{6C1923A6-05FC-4B1B-A81A-40AC9B06FB30}" type="pres">
      <dgm:prSet presAssocID="{14D528AB-8C47-466B-B72F-A33233686AA1}" presName="bSpace" presStyleCnt="0"/>
      <dgm:spPr/>
    </dgm:pt>
    <dgm:pt modelId="{CA3D3BE8-E7F4-4595-9CC0-2F08CF3E7614}" type="pres">
      <dgm:prSet presAssocID="{14D528AB-8C47-466B-B72F-A33233686AA1}" presName="parBackupNorm" presStyleCnt="0"/>
      <dgm:spPr/>
    </dgm:pt>
    <dgm:pt modelId="{50496BE4-2382-4815-9762-F5BC8D09E9F4}" type="pres">
      <dgm:prSet presAssocID="{47F17686-A751-4426-B319-1F23B7E9734C}" presName="parSpace" presStyleCnt="0"/>
      <dgm:spPr/>
    </dgm:pt>
    <dgm:pt modelId="{430A2A8F-7A12-4E6C-A118-682201604894}" type="pres">
      <dgm:prSet presAssocID="{A1A8D32C-0325-432F-A828-FE6306FDD76B}" presName="parComposite" presStyleCnt="0"/>
      <dgm:spPr/>
    </dgm:pt>
    <dgm:pt modelId="{5E24416F-D712-4296-A527-9F94A901F652}" type="pres">
      <dgm:prSet presAssocID="{A1A8D32C-0325-432F-A828-FE6306FDD76B}" presName="parBigCircle" presStyleLbl="node0" presStyleIdx="4" presStyleCnt="6"/>
      <dgm:spPr/>
    </dgm:pt>
    <dgm:pt modelId="{ABD70E38-2D38-42A6-8249-D41AAFC9F347}" type="pres">
      <dgm:prSet presAssocID="{A1A8D32C-0325-432F-A828-FE6306FDD76B}" presName="parTx" presStyleLbl="revTx" presStyleIdx="4" presStyleCnt="6"/>
      <dgm:spPr/>
      <dgm:t>
        <a:bodyPr/>
        <a:lstStyle/>
        <a:p>
          <a:endParaRPr lang="en-US"/>
        </a:p>
      </dgm:t>
    </dgm:pt>
    <dgm:pt modelId="{67300030-28E8-4AFA-A8DF-D6B742F5F7A6}" type="pres">
      <dgm:prSet presAssocID="{A1A8D32C-0325-432F-A828-FE6306FDD76B}" presName="bSpace" presStyleCnt="0"/>
      <dgm:spPr/>
    </dgm:pt>
    <dgm:pt modelId="{A61F6BF3-6742-46D2-AC0E-D8E2398E2097}" type="pres">
      <dgm:prSet presAssocID="{A1A8D32C-0325-432F-A828-FE6306FDD76B}" presName="parBackupNorm" presStyleCnt="0"/>
      <dgm:spPr/>
    </dgm:pt>
    <dgm:pt modelId="{544D2C2D-9C41-41FD-8860-973F20E577E8}" type="pres">
      <dgm:prSet presAssocID="{5245AA53-A251-4DA5-87D9-E4FA074248D3}" presName="parSpace" presStyleCnt="0"/>
      <dgm:spPr/>
    </dgm:pt>
    <dgm:pt modelId="{9240AA7C-48E9-4C5F-9620-9D446F1FC9B8}" type="pres">
      <dgm:prSet presAssocID="{A8262E5E-2FA5-489F-B491-8B3C445AB0A0}" presName="parComposite" presStyleCnt="0"/>
      <dgm:spPr/>
    </dgm:pt>
    <dgm:pt modelId="{3D9C774F-229B-4D6E-97F3-B9D0784BBB9C}" type="pres">
      <dgm:prSet presAssocID="{A8262E5E-2FA5-489F-B491-8B3C445AB0A0}" presName="parBigCircle" presStyleLbl="node0" presStyleIdx="5" presStyleCnt="6"/>
      <dgm:spPr/>
    </dgm:pt>
    <dgm:pt modelId="{FD05024D-7587-447D-BB74-677728C6E128}" type="pres">
      <dgm:prSet presAssocID="{A8262E5E-2FA5-489F-B491-8B3C445AB0A0}" presName="parTx" presStyleLbl="revTx" presStyleIdx="5" presStyleCnt="6"/>
      <dgm:spPr/>
      <dgm:t>
        <a:bodyPr/>
        <a:lstStyle/>
        <a:p>
          <a:endParaRPr lang="en-US"/>
        </a:p>
      </dgm:t>
    </dgm:pt>
    <dgm:pt modelId="{FA7ABB13-95EC-403D-858F-9E036572A061}" type="pres">
      <dgm:prSet presAssocID="{A8262E5E-2FA5-489F-B491-8B3C445AB0A0}" presName="bSpace" presStyleCnt="0"/>
      <dgm:spPr/>
    </dgm:pt>
    <dgm:pt modelId="{E19A810A-8457-456E-A1D9-F5F0FE8DAFF3}" type="pres">
      <dgm:prSet presAssocID="{A8262E5E-2FA5-489F-B491-8B3C445AB0A0}" presName="parBackupNorm" presStyleCnt="0"/>
      <dgm:spPr/>
    </dgm:pt>
    <dgm:pt modelId="{B7DD6C29-9B48-43D8-8280-831AE939FC84}" type="pres">
      <dgm:prSet presAssocID="{CEA15E77-8C73-4EDC-BFE2-74CFC4971753}" presName="parSpace" presStyleCnt="0"/>
      <dgm:spPr/>
    </dgm:pt>
  </dgm:ptLst>
  <dgm:cxnLst>
    <dgm:cxn modelId="{6E3E2C8C-66BF-4A3B-9D64-91347E689922}" type="presOf" srcId="{06D0C71F-B42A-4EBC-A0E7-A74FDA6C851B}" destId="{AB2BDDC7-92C5-4A38-84CA-4E95E2E216CF}" srcOrd="0" destOrd="0" presId="urn:microsoft.com/office/officeart/2008/layout/CircleAccentTimeline"/>
    <dgm:cxn modelId="{B5C60160-B1EA-46A8-AF2F-B3BEADC6EC39}" type="presOf" srcId="{14D528AB-8C47-466B-B72F-A33233686AA1}" destId="{A56F0288-C161-436C-9B29-FE6D1172CEFD}" srcOrd="0" destOrd="0" presId="urn:microsoft.com/office/officeart/2008/layout/CircleAccentTimeline"/>
    <dgm:cxn modelId="{9CAE73C4-BAE8-40A1-9021-D7C8AFD316DF}" srcId="{63989DE6-0440-4F4B-A5D4-3213F6C77288}" destId="{A1A8D32C-0325-432F-A828-FE6306FDD76B}" srcOrd="4" destOrd="0" parTransId="{B63FCCD3-2B8F-49B3-934B-2F71CAD85BCB}" sibTransId="{5245AA53-A251-4DA5-87D9-E4FA074248D3}"/>
    <dgm:cxn modelId="{31818828-81A1-4FEC-8F88-94947552B408}" type="presOf" srcId="{A8262E5E-2FA5-489F-B491-8B3C445AB0A0}" destId="{FD05024D-7587-447D-BB74-677728C6E128}" srcOrd="0" destOrd="0" presId="urn:microsoft.com/office/officeart/2008/layout/CircleAccentTimeline"/>
    <dgm:cxn modelId="{4F78FDBA-2AE4-4986-9E32-8672105D2596}" type="presOf" srcId="{C358E7B3-A0AD-45E5-9B63-E0026E5E2CFB}" destId="{1DE114FD-C5D2-4226-8FD5-690364EFB494}" srcOrd="0" destOrd="0" presId="urn:microsoft.com/office/officeart/2008/layout/CircleAccentTimeline"/>
    <dgm:cxn modelId="{A18F8A6A-E2E4-4797-90E6-60D8F0F9CF39}" srcId="{63989DE6-0440-4F4B-A5D4-3213F6C77288}" destId="{C358E7B3-A0AD-45E5-9B63-E0026E5E2CFB}" srcOrd="2" destOrd="0" parTransId="{316623B6-79AF-4E84-BD4C-A13314C4F513}" sibTransId="{257E2BA8-3A06-473E-8E9A-75666E0205EA}"/>
    <dgm:cxn modelId="{086828F8-AFC6-49A0-90D4-31306153E91C}" type="presOf" srcId="{2986042B-0390-4E64-85EB-6C599C5BF027}" destId="{CFD77386-86B5-41DD-AA56-4435DAC6F623}" srcOrd="0" destOrd="0" presId="urn:microsoft.com/office/officeart/2008/layout/CircleAccentTimeline"/>
    <dgm:cxn modelId="{5E80367C-8CA8-442B-9584-2DED507EB715}" type="presOf" srcId="{A1A8D32C-0325-432F-A828-FE6306FDD76B}" destId="{ABD70E38-2D38-42A6-8249-D41AAFC9F347}" srcOrd="0" destOrd="0" presId="urn:microsoft.com/office/officeart/2008/layout/CircleAccentTimeline"/>
    <dgm:cxn modelId="{705764D2-2CE2-4452-981A-35E0DA245304}" srcId="{63989DE6-0440-4F4B-A5D4-3213F6C77288}" destId="{06D0C71F-B42A-4EBC-A0E7-A74FDA6C851B}" srcOrd="1" destOrd="0" parTransId="{0EC07AA7-14D3-4BA4-AC01-EC7F83F4F1D4}" sibTransId="{F39A4FC7-3D9A-4618-964C-E03AB3CD4E31}"/>
    <dgm:cxn modelId="{3B45BE72-CA5E-43DC-B6E9-CB8963943CB1}" srcId="{63989DE6-0440-4F4B-A5D4-3213F6C77288}" destId="{A8262E5E-2FA5-489F-B491-8B3C445AB0A0}" srcOrd="5" destOrd="0" parTransId="{D8B8B663-CA08-4493-9221-45A45F1A74D5}" sibTransId="{CEA15E77-8C73-4EDC-BFE2-74CFC4971753}"/>
    <dgm:cxn modelId="{6BEEE8CE-44A8-460B-A782-E9DEF3AAD329}" type="presOf" srcId="{63989DE6-0440-4F4B-A5D4-3213F6C77288}" destId="{EF11C028-3BC1-49BA-953A-35229CC92597}" srcOrd="0" destOrd="0" presId="urn:microsoft.com/office/officeart/2008/layout/CircleAccentTimeline"/>
    <dgm:cxn modelId="{11BD8AF4-105F-4310-ADE6-A4CB8021CFC5}" srcId="{63989DE6-0440-4F4B-A5D4-3213F6C77288}" destId="{2986042B-0390-4E64-85EB-6C599C5BF027}" srcOrd="0" destOrd="0" parTransId="{D0BD9DE3-54D5-4F4A-8D37-7F231B12850B}" sibTransId="{314C6F1F-00CA-4440-90F8-9E97ACEB017E}"/>
    <dgm:cxn modelId="{554454C1-646A-4694-AE2F-1D441068F224}" srcId="{63989DE6-0440-4F4B-A5D4-3213F6C77288}" destId="{14D528AB-8C47-466B-B72F-A33233686AA1}" srcOrd="3" destOrd="0" parTransId="{C308779E-8022-46EE-8C54-D0A89F24E1B5}" sibTransId="{47F17686-A751-4426-B319-1F23B7E9734C}"/>
    <dgm:cxn modelId="{53547149-D540-43CF-9A17-ACBBBE80C91B}" type="presParOf" srcId="{EF11C028-3BC1-49BA-953A-35229CC92597}" destId="{8AAC6D95-81E8-4FD8-8FA4-4DDB7066151D}" srcOrd="0" destOrd="0" presId="urn:microsoft.com/office/officeart/2008/layout/CircleAccentTimeline"/>
    <dgm:cxn modelId="{B962F50E-5E2E-42C3-B87B-DB6D58155740}" type="presParOf" srcId="{8AAC6D95-81E8-4FD8-8FA4-4DDB7066151D}" destId="{9E842C76-8907-4734-9D64-49169214A9CC}" srcOrd="0" destOrd="0" presId="urn:microsoft.com/office/officeart/2008/layout/CircleAccentTimeline"/>
    <dgm:cxn modelId="{243B52BE-958A-45EA-A9B0-DF6BA18C1494}" type="presParOf" srcId="{8AAC6D95-81E8-4FD8-8FA4-4DDB7066151D}" destId="{CFD77386-86B5-41DD-AA56-4435DAC6F623}" srcOrd="1" destOrd="0" presId="urn:microsoft.com/office/officeart/2008/layout/CircleAccentTimeline"/>
    <dgm:cxn modelId="{642CF44C-A0E0-49B9-AE2D-D134F57511BD}" type="presParOf" srcId="{8AAC6D95-81E8-4FD8-8FA4-4DDB7066151D}" destId="{115F122D-B144-4FBC-8672-69A6B4B0FC6F}" srcOrd="2" destOrd="0" presId="urn:microsoft.com/office/officeart/2008/layout/CircleAccentTimeline"/>
    <dgm:cxn modelId="{79179768-9759-41D7-8BC1-930DAF1A088C}" type="presParOf" srcId="{EF11C028-3BC1-49BA-953A-35229CC92597}" destId="{7F1C8919-E381-4D20-BF15-EA5968886EC7}" srcOrd="1" destOrd="0" presId="urn:microsoft.com/office/officeart/2008/layout/CircleAccentTimeline"/>
    <dgm:cxn modelId="{6C9C4C34-DD52-47FB-8DB6-4E8F56274B83}" type="presParOf" srcId="{EF11C028-3BC1-49BA-953A-35229CC92597}" destId="{C87ED546-B3CD-4403-AD0E-EA6528C9D302}" srcOrd="2" destOrd="0" presId="urn:microsoft.com/office/officeart/2008/layout/CircleAccentTimeline"/>
    <dgm:cxn modelId="{8B1A4773-110F-4DE0-AE69-3BF5F590853F}" type="presParOf" srcId="{EF11C028-3BC1-49BA-953A-35229CC92597}" destId="{675AD436-7C4F-40EA-98AC-D0E318B35B52}" srcOrd="3" destOrd="0" presId="urn:microsoft.com/office/officeart/2008/layout/CircleAccentTimeline"/>
    <dgm:cxn modelId="{4CA94588-E484-46D1-877C-A512F5D3EFE4}" type="presParOf" srcId="{675AD436-7C4F-40EA-98AC-D0E318B35B52}" destId="{AD797642-3FF0-4144-AFCC-4963B392D210}" srcOrd="0" destOrd="0" presId="urn:microsoft.com/office/officeart/2008/layout/CircleAccentTimeline"/>
    <dgm:cxn modelId="{29EB5A09-6AF2-41DB-AC3F-0A0167F0F70A}" type="presParOf" srcId="{675AD436-7C4F-40EA-98AC-D0E318B35B52}" destId="{AB2BDDC7-92C5-4A38-84CA-4E95E2E216CF}" srcOrd="1" destOrd="0" presId="urn:microsoft.com/office/officeart/2008/layout/CircleAccentTimeline"/>
    <dgm:cxn modelId="{DF19331B-45A4-4FBD-AACF-F9FE7EC72ECB}" type="presParOf" srcId="{675AD436-7C4F-40EA-98AC-D0E318B35B52}" destId="{BF0927F8-F143-4A3C-94A7-0C9B51215C77}" srcOrd="2" destOrd="0" presId="urn:microsoft.com/office/officeart/2008/layout/CircleAccentTimeline"/>
    <dgm:cxn modelId="{2478C3B4-840E-46C6-8AD9-DDA0C53B7D96}" type="presParOf" srcId="{EF11C028-3BC1-49BA-953A-35229CC92597}" destId="{8343F163-A75D-44FB-A358-1EC2E3B778A2}" srcOrd="4" destOrd="0" presId="urn:microsoft.com/office/officeart/2008/layout/CircleAccentTimeline"/>
    <dgm:cxn modelId="{BF739317-57FC-4CDC-830D-FFB3F33E4A10}" type="presParOf" srcId="{EF11C028-3BC1-49BA-953A-35229CC92597}" destId="{94066451-4D73-4DD3-8851-750430A549D1}" srcOrd="5" destOrd="0" presId="urn:microsoft.com/office/officeart/2008/layout/CircleAccentTimeline"/>
    <dgm:cxn modelId="{1D235708-39B1-4E9D-904D-FABE51750AA6}" type="presParOf" srcId="{EF11C028-3BC1-49BA-953A-35229CC92597}" destId="{0038F2A7-C7A1-496D-B6D7-07D8D2E0D48C}" srcOrd="6" destOrd="0" presId="urn:microsoft.com/office/officeart/2008/layout/CircleAccentTimeline"/>
    <dgm:cxn modelId="{7CD5808A-E684-451B-8901-C6EA6C3ED3A4}" type="presParOf" srcId="{0038F2A7-C7A1-496D-B6D7-07D8D2E0D48C}" destId="{9176DEEE-8470-4802-A4CA-CE690E7684CF}" srcOrd="0" destOrd="0" presId="urn:microsoft.com/office/officeart/2008/layout/CircleAccentTimeline"/>
    <dgm:cxn modelId="{4F246D7C-3EBA-47CA-B314-CC785CA5A6DB}" type="presParOf" srcId="{0038F2A7-C7A1-496D-B6D7-07D8D2E0D48C}" destId="{1DE114FD-C5D2-4226-8FD5-690364EFB494}" srcOrd="1" destOrd="0" presId="urn:microsoft.com/office/officeart/2008/layout/CircleAccentTimeline"/>
    <dgm:cxn modelId="{1534EFFA-5F3F-4872-BC64-088D964B16AC}" type="presParOf" srcId="{0038F2A7-C7A1-496D-B6D7-07D8D2E0D48C}" destId="{A6340F3F-8874-418E-9F02-D47767F43664}" srcOrd="2" destOrd="0" presId="urn:microsoft.com/office/officeart/2008/layout/CircleAccentTimeline"/>
    <dgm:cxn modelId="{4827C5DF-37DF-4E66-89C2-25D07D938635}" type="presParOf" srcId="{EF11C028-3BC1-49BA-953A-35229CC92597}" destId="{5E2B4C2E-C53D-4C72-B68C-17418B8079D8}" srcOrd="7" destOrd="0" presId="urn:microsoft.com/office/officeart/2008/layout/CircleAccentTimeline"/>
    <dgm:cxn modelId="{538EBA8A-64FF-4148-8DE0-0527FA9C9B4B}" type="presParOf" srcId="{EF11C028-3BC1-49BA-953A-35229CC92597}" destId="{ED1AE29F-DDE5-43AB-8537-2177C6C6490C}" srcOrd="8" destOrd="0" presId="urn:microsoft.com/office/officeart/2008/layout/CircleAccentTimeline"/>
    <dgm:cxn modelId="{5A476BB3-CA1E-4DF6-845A-1FE6E7A3C9C7}" type="presParOf" srcId="{EF11C028-3BC1-49BA-953A-35229CC92597}" destId="{61DA6D2D-FFC6-45E2-8ED3-F3EF942BF5BD}" srcOrd="9" destOrd="0" presId="urn:microsoft.com/office/officeart/2008/layout/CircleAccentTimeline"/>
    <dgm:cxn modelId="{EFE5B7FE-E14A-4C62-B99C-90471528642D}" type="presParOf" srcId="{61DA6D2D-FFC6-45E2-8ED3-F3EF942BF5BD}" destId="{BFBF41C2-D072-4500-A24D-D5E8351323E8}" srcOrd="0" destOrd="0" presId="urn:microsoft.com/office/officeart/2008/layout/CircleAccentTimeline"/>
    <dgm:cxn modelId="{1BEDF123-D684-4EA6-A913-D253964EE608}" type="presParOf" srcId="{61DA6D2D-FFC6-45E2-8ED3-F3EF942BF5BD}" destId="{A56F0288-C161-436C-9B29-FE6D1172CEFD}" srcOrd="1" destOrd="0" presId="urn:microsoft.com/office/officeart/2008/layout/CircleAccentTimeline"/>
    <dgm:cxn modelId="{59DBA5DE-BB82-48A6-9B26-41EAEE990287}" type="presParOf" srcId="{61DA6D2D-FFC6-45E2-8ED3-F3EF942BF5BD}" destId="{6C1923A6-05FC-4B1B-A81A-40AC9B06FB30}" srcOrd="2" destOrd="0" presId="urn:microsoft.com/office/officeart/2008/layout/CircleAccentTimeline"/>
    <dgm:cxn modelId="{62F2020E-7E30-4029-B69B-7E32B67DDC2D}" type="presParOf" srcId="{EF11C028-3BC1-49BA-953A-35229CC92597}" destId="{CA3D3BE8-E7F4-4595-9CC0-2F08CF3E7614}" srcOrd="10" destOrd="0" presId="urn:microsoft.com/office/officeart/2008/layout/CircleAccentTimeline"/>
    <dgm:cxn modelId="{0036E973-971A-4673-A652-1B88B31E6562}" type="presParOf" srcId="{EF11C028-3BC1-49BA-953A-35229CC92597}" destId="{50496BE4-2382-4815-9762-F5BC8D09E9F4}" srcOrd="11" destOrd="0" presId="urn:microsoft.com/office/officeart/2008/layout/CircleAccentTimeline"/>
    <dgm:cxn modelId="{52D77B36-8962-4EB0-A36F-D75DA3C1E654}" type="presParOf" srcId="{EF11C028-3BC1-49BA-953A-35229CC92597}" destId="{430A2A8F-7A12-4E6C-A118-682201604894}" srcOrd="12" destOrd="0" presId="urn:microsoft.com/office/officeart/2008/layout/CircleAccentTimeline"/>
    <dgm:cxn modelId="{18D1C4B0-B340-4A84-A62A-BA37636F6DE3}" type="presParOf" srcId="{430A2A8F-7A12-4E6C-A118-682201604894}" destId="{5E24416F-D712-4296-A527-9F94A901F652}" srcOrd="0" destOrd="0" presId="urn:microsoft.com/office/officeart/2008/layout/CircleAccentTimeline"/>
    <dgm:cxn modelId="{7B5B78BE-8BFB-408D-9554-7BC80415E633}" type="presParOf" srcId="{430A2A8F-7A12-4E6C-A118-682201604894}" destId="{ABD70E38-2D38-42A6-8249-D41AAFC9F347}" srcOrd="1" destOrd="0" presId="urn:microsoft.com/office/officeart/2008/layout/CircleAccentTimeline"/>
    <dgm:cxn modelId="{333CBD1E-21D0-4F66-8D3B-A3D862122951}" type="presParOf" srcId="{430A2A8F-7A12-4E6C-A118-682201604894}" destId="{67300030-28E8-4AFA-A8DF-D6B742F5F7A6}" srcOrd="2" destOrd="0" presId="urn:microsoft.com/office/officeart/2008/layout/CircleAccentTimeline"/>
    <dgm:cxn modelId="{E7450145-2C62-4BAA-9748-717D9D3665A2}" type="presParOf" srcId="{EF11C028-3BC1-49BA-953A-35229CC92597}" destId="{A61F6BF3-6742-46D2-AC0E-D8E2398E2097}" srcOrd="13" destOrd="0" presId="urn:microsoft.com/office/officeart/2008/layout/CircleAccentTimeline"/>
    <dgm:cxn modelId="{7DAB9074-94CD-4E0E-A5ED-CF6CD819648D}" type="presParOf" srcId="{EF11C028-3BC1-49BA-953A-35229CC92597}" destId="{544D2C2D-9C41-41FD-8860-973F20E577E8}" srcOrd="14" destOrd="0" presId="urn:microsoft.com/office/officeart/2008/layout/CircleAccentTimeline"/>
    <dgm:cxn modelId="{78CBF4B6-1044-43D4-BAEC-A96FAA2E7412}" type="presParOf" srcId="{EF11C028-3BC1-49BA-953A-35229CC92597}" destId="{9240AA7C-48E9-4C5F-9620-9D446F1FC9B8}" srcOrd="15" destOrd="0" presId="urn:microsoft.com/office/officeart/2008/layout/CircleAccentTimeline"/>
    <dgm:cxn modelId="{C6603092-AF23-421D-AA8A-5D7DCC116842}" type="presParOf" srcId="{9240AA7C-48E9-4C5F-9620-9D446F1FC9B8}" destId="{3D9C774F-229B-4D6E-97F3-B9D0784BBB9C}" srcOrd="0" destOrd="0" presId="urn:microsoft.com/office/officeart/2008/layout/CircleAccentTimeline"/>
    <dgm:cxn modelId="{EB6E5670-AC17-44DE-9838-D3BA5BFCD9EE}" type="presParOf" srcId="{9240AA7C-48E9-4C5F-9620-9D446F1FC9B8}" destId="{FD05024D-7587-447D-BB74-677728C6E128}" srcOrd="1" destOrd="0" presId="urn:microsoft.com/office/officeart/2008/layout/CircleAccentTimeline"/>
    <dgm:cxn modelId="{EA067AA0-BC88-4B51-9D4C-A261210C26BE}" type="presParOf" srcId="{9240AA7C-48E9-4C5F-9620-9D446F1FC9B8}" destId="{FA7ABB13-95EC-403D-858F-9E036572A061}" srcOrd="2" destOrd="0" presId="urn:microsoft.com/office/officeart/2008/layout/CircleAccentTimeline"/>
    <dgm:cxn modelId="{2BE246CF-A505-4422-90DE-8DCB04228B6F}" type="presParOf" srcId="{EF11C028-3BC1-49BA-953A-35229CC92597}" destId="{E19A810A-8457-456E-A1D9-F5F0FE8DAFF3}" srcOrd="16" destOrd="0" presId="urn:microsoft.com/office/officeart/2008/layout/CircleAccentTimeline"/>
    <dgm:cxn modelId="{4079FF7B-4A0F-40D9-9545-CAEF7EF76158}" type="presParOf" srcId="{EF11C028-3BC1-49BA-953A-35229CC92597}" destId="{B7DD6C29-9B48-43D8-8280-831AE939FC84}" srcOrd="17"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6B90187-34EE-4023-ADE5-AFCDFCA02FC0}" type="doc">
      <dgm:prSet loTypeId="urn:microsoft.com/office/officeart/2008/layout/VerticalCurvedList" loCatId="list" qsTypeId="urn:microsoft.com/office/officeart/2005/8/quickstyle/simple3" qsCatId="simple" csTypeId="urn:microsoft.com/office/officeart/2005/8/colors/colorful4" csCatId="colorful" phldr="1"/>
      <dgm:spPr/>
      <dgm:t>
        <a:bodyPr/>
        <a:lstStyle/>
        <a:p>
          <a:endParaRPr lang="en-US"/>
        </a:p>
      </dgm:t>
    </dgm:pt>
    <dgm:pt modelId="{DCCA874B-7883-41E9-A83B-825031C780AF}">
      <dgm:prSet phldrT="[Text]" custT="1"/>
      <dgm:spPr/>
      <dgm:t>
        <a:bodyPr/>
        <a:lstStyle/>
        <a:p>
          <a:r>
            <a:rPr lang="en-US" sz="2400" b="1" dirty="0" smtClean="0">
              <a:latin typeface="Century Gothic" pitchFamily="34" charset="0"/>
              <a:cs typeface="Times New Roman" pitchFamily="18" charset="0"/>
            </a:rPr>
            <a:t>Future research</a:t>
          </a:r>
          <a:endParaRPr lang="en-US" sz="2400" b="1" dirty="0">
            <a:latin typeface="Century Gothic" pitchFamily="34" charset="0"/>
          </a:endParaRPr>
        </a:p>
      </dgm:t>
    </dgm:pt>
    <dgm:pt modelId="{FD7AC4E0-1840-4451-8217-71C44D890067}" type="parTrans" cxnId="{7AB2BD67-0C8B-46E4-88D7-B09D9BA93394}">
      <dgm:prSet/>
      <dgm:spPr/>
      <dgm:t>
        <a:bodyPr/>
        <a:lstStyle/>
        <a:p>
          <a:endParaRPr lang="en-US"/>
        </a:p>
      </dgm:t>
    </dgm:pt>
    <dgm:pt modelId="{2BB736DC-E864-4029-A2D0-570442714DDE}" type="sibTrans" cxnId="{7AB2BD67-0C8B-46E4-88D7-B09D9BA93394}">
      <dgm:prSet/>
      <dgm:spPr/>
      <dgm:t>
        <a:bodyPr/>
        <a:lstStyle/>
        <a:p>
          <a:endParaRPr lang="en-US" sz="2400"/>
        </a:p>
      </dgm:t>
    </dgm:pt>
    <dgm:pt modelId="{8AAF4CE0-1159-49DD-9225-CDEDCF14C274}">
      <dgm:prSet custT="1"/>
      <dgm:spPr/>
      <dgm:t>
        <a:bodyPr/>
        <a:lstStyle/>
        <a:p>
          <a:r>
            <a:rPr lang="en-US" sz="2400" b="1" dirty="0" smtClean="0">
              <a:latin typeface="Century Gothic" pitchFamily="34" charset="0"/>
              <a:cs typeface="Times New Roman" pitchFamily="18" charset="0"/>
            </a:rPr>
            <a:t>Funding</a:t>
          </a:r>
        </a:p>
      </dgm:t>
    </dgm:pt>
    <dgm:pt modelId="{12DDFECC-E4EF-497B-B92C-B7837DCBE297}" type="parTrans" cxnId="{11CC8DEC-1128-4D75-BFCE-E8524B602B5E}">
      <dgm:prSet/>
      <dgm:spPr/>
      <dgm:t>
        <a:bodyPr/>
        <a:lstStyle/>
        <a:p>
          <a:endParaRPr lang="en-US"/>
        </a:p>
      </dgm:t>
    </dgm:pt>
    <dgm:pt modelId="{C413D4B5-FEC8-4328-9F86-AAB341DCE900}" type="sibTrans" cxnId="{11CC8DEC-1128-4D75-BFCE-E8524B602B5E}">
      <dgm:prSet/>
      <dgm:spPr/>
      <dgm:t>
        <a:bodyPr/>
        <a:lstStyle/>
        <a:p>
          <a:endParaRPr lang="en-US"/>
        </a:p>
      </dgm:t>
    </dgm:pt>
    <dgm:pt modelId="{92CA3DEE-D683-4BBC-A5EF-0710B3915831}">
      <dgm:prSet custT="1"/>
      <dgm:spPr/>
      <dgm:t>
        <a:bodyPr/>
        <a:lstStyle/>
        <a:p>
          <a:r>
            <a:rPr lang="en-US" sz="2400" b="1" dirty="0" smtClean="0">
              <a:latin typeface="Century Gothic" pitchFamily="34" charset="0"/>
              <a:cs typeface="Times New Roman" pitchFamily="18" charset="0"/>
            </a:rPr>
            <a:t>Collaborations</a:t>
          </a:r>
        </a:p>
      </dgm:t>
    </dgm:pt>
    <dgm:pt modelId="{9C1B2ABF-C9CB-4EB8-9580-0F480FEAF583}" type="parTrans" cxnId="{6D4AE01E-2BD3-45FB-9FB1-03996B5E40CF}">
      <dgm:prSet/>
      <dgm:spPr/>
      <dgm:t>
        <a:bodyPr/>
        <a:lstStyle/>
        <a:p>
          <a:endParaRPr lang="en-US"/>
        </a:p>
      </dgm:t>
    </dgm:pt>
    <dgm:pt modelId="{E3D97099-7C96-4496-B1D0-4AC2BC30A134}" type="sibTrans" cxnId="{6D4AE01E-2BD3-45FB-9FB1-03996B5E40CF}">
      <dgm:prSet/>
      <dgm:spPr/>
      <dgm:t>
        <a:bodyPr/>
        <a:lstStyle/>
        <a:p>
          <a:endParaRPr lang="en-US"/>
        </a:p>
      </dgm:t>
    </dgm:pt>
    <dgm:pt modelId="{64DE5D45-2129-4755-90E6-AD032A6A7D31}">
      <dgm:prSet custT="1"/>
      <dgm:spPr/>
      <dgm:t>
        <a:bodyPr/>
        <a:lstStyle/>
        <a:p>
          <a:r>
            <a:rPr lang="en-US" sz="2400" b="1" dirty="0" smtClean="0">
              <a:latin typeface="Century Gothic" pitchFamily="34" charset="0"/>
              <a:cs typeface="Times New Roman" pitchFamily="18" charset="0"/>
            </a:rPr>
            <a:t>Publications</a:t>
          </a:r>
        </a:p>
      </dgm:t>
    </dgm:pt>
    <dgm:pt modelId="{C49AAF01-59A4-42C2-9824-E286D07F006F}" type="parTrans" cxnId="{A5F218CB-E394-43A7-99CB-9C4DE33BAF37}">
      <dgm:prSet/>
      <dgm:spPr/>
      <dgm:t>
        <a:bodyPr/>
        <a:lstStyle/>
        <a:p>
          <a:endParaRPr lang="en-US"/>
        </a:p>
      </dgm:t>
    </dgm:pt>
    <dgm:pt modelId="{D74B3534-01C6-4FD9-A1DE-26328720228E}" type="sibTrans" cxnId="{A5F218CB-E394-43A7-99CB-9C4DE33BAF37}">
      <dgm:prSet/>
      <dgm:spPr/>
      <dgm:t>
        <a:bodyPr/>
        <a:lstStyle/>
        <a:p>
          <a:endParaRPr lang="en-US"/>
        </a:p>
      </dgm:t>
    </dgm:pt>
    <dgm:pt modelId="{106FFBE4-B38E-4D47-B40B-F6D39664B9F4}">
      <dgm:prSet custT="1"/>
      <dgm:spPr/>
      <dgm:t>
        <a:bodyPr/>
        <a:lstStyle/>
        <a:p>
          <a:r>
            <a:rPr lang="en-US" sz="2400" b="1" dirty="0" smtClean="0">
              <a:latin typeface="Century Gothic" pitchFamily="34" charset="0"/>
              <a:cs typeface="Times New Roman" pitchFamily="18" charset="0"/>
            </a:rPr>
            <a:t>Graduate Students</a:t>
          </a:r>
        </a:p>
      </dgm:t>
    </dgm:pt>
    <dgm:pt modelId="{DE6248AF-B09E-40F8-970A-8C3A0A3D1080}" type="parTrans" cxnId="{53AFC26A-012A-4405-A3D8-EF8E91E6950B}">
      <dgm:prSet/>
      <dgm:spPr/>
      <dgm:t>
        <a:bodyPr/>
        <a:lstStyle/>
        <a:p>
          <a:endParaRPr lang="en-US"/>
        </a:p>
      </dgm:t>
    </dgm:pt>
    <dgm:pt modelId="{21D64F58-F2B3-4DFF-A02C-0DB8361107CB}" type="sibTrans" cxnId="{53AFC26A-012A-4405-A3D8-EF8E91E6950B}">
      <dgm:prSet/>
      <dgm:spPr/>
      <dgm:t>
        <a:bodyPr/>
        <a:lstStyle/>
        <a:p>
          <a:endParaRPr lang="en-US"/>
        </a:p>
      </dgm:t>
    </dgm:pt>
    <dgm:pt modelId="{DB50B17C-D6DC-472C-94DD-94F64C3971FB}">
      <dgm:prSet custT="1"/>
      <dgm:spPr/>
      <dgm:t>
        <a:bodyPr/>
        <a:lstStyle/>
        <a:p>
          <a:r>
            <a:rPr lang="en-US" sz="2400" b="1" dirty="0" smtClean="0">
              <a:latin typeface="Century Gothic" pitchFamily="34" charset="0"/>
              <a:cs typeface="Times New Roman" pitchFamily="18" charset="0"/>
            </a:rPr>
            <a:t>Tenure</a:t>
          </a:r>
        </a:p>
      </dgm:t>
    </dgm:pt>
    <dgm:pt modelId="{E387D7E4-4708-4D31-B478-0CC2772063FC}" type="parTrans" cxnId="{75C5E7BB-9F4E-456A-A1C0-8CFA4787E273}">
      <dgm:prSet/>
      <dgm:spPr/>
      <dgm:t>
        <a:bodyPr/>
        <a:lstStyle/>
        <a:p>
          <a:endParaRPr lang="en-US"/>
        </a:p>
      </dgm:t>
    </dgm:pt>
    <dgm:pt modelId="{7BE5CFF8-DCAE-4599-BA34-853EF0671527}" type="sibTrans" cxnId="{75C5E7BB-9F4E-456A-A1C0-8CFA4787E273}">
      <dgm:prSet/>
      <dgm:spPr/>
      <dgm:t>
        <a:bodyPr/>
        <a:lstStyle/>
        <a:p>
          <a:endParaRPr lang="en-US"/>
        </a:p>
      </dgm:t>
    </dgm:pt>
    <dgm:pt modelId="{31FAA0C7-9E8D-4E0A-A6A0-61F813F727D9}" type="pres">
      <dgm:prSet presAssocID="{B6B90187-34EE-4023-ADE5-AFCDFCA02FC0}" presName="Name0" presStyleCnt="0">
        <dgm:presLayoutVars>
          <dgm:chMax val="7"/>
          <dgm:chPref val="7"/>
          <dgm:dir/>
        </dgm:presLayoutVars>
      </dgm:prSet>
      <dgm:spPr/>
      <dgm:t>
        <a:bodyPr/>
        <a:lstStyle/>
        <a:p>
          <a:endParaRPr lang="en-US"/>
        </a:p>
      </dgm:t>
    </dgm:pt>
    <dgm:pt modelId="{F40ACFE0-43A6-4692-A415-6DAA64CAE1C6}" type="pres">
      <dgm:prSet presAssocID="{B6B90187-34EE-4023-ADE5-AFCDFCA02FC0}" presName="Name1" presStyleCnt="0"/>
      <dgm:spPr/>
    </dgm:pt>
    <dgm:pt modelId="{DEFE9DF9-2EEE-4DEB-890D-E4F0CD9574D8}" type="pres">
      <dgm:prSet presAssocID="{B6B90187-34EE-4023-ADE5-AFCDFCA02FC0}" presName="cycle" presStyleCnt="0"/>
      <dgm:spPr/>
    </dgm:pt>
    <dgm:pt modelId="{162E426B-940E-4EE8-92BC-6FF447DBD59F}" type="pres">
      <dgm:prSet presAssocID="{B6B90187-34EE-4023-ADE5-AFCDFCA02FC0}" presName="srcNode" presStyleLbl="node1" presStyleIdx="0" presStyleCnt="6"/>
      <dgm:spPr/>
    </dgm:pt>
    <dgm:pt modelId="{C07C2AF6-1BF5-4E72-A5E1-E3194BD9FACB}" type="pres">
      <dgm:prSet presAssocID="{B6B90187-34EE-4023-ADE5-AFCDFCA02FC0}" presName="conn" presStyleLbl="parChTrans1D2" presStyleIdx="0" presStyleCnt="1"/>
      <dgm:spPr/>
      <dgm:t>
        <a:bodyPr/>
        <a:lstStyle/>
        <a:p>
          <a:endParaRPr lang="en-US"/>
        </a:p>
      </dgm:t>
    </dgm:pt>
    <dgm:pt modelId="{2E89F67A-A547-4AD0-9955-7127C32E24C6}" type="pres">
      <dgm:prSet presAssocID="{B6B90187-34EE-4023-ADE5-AFCDFCA02FC0}" presName="extraNode" presStyleLbl="node1" presStyleIdx="0" presStyleCnt="6"/>
      <dgm:spPr/>
    </dgm:pt>
    <dgm:pt modelId="{EDE8F605-FBDF-4956-8FCE-0D7A20AAE6D7}" type="pres">
      <dgm:prSet presAssocID="{B6B90187-34EE-4023-ADE5-AFCDFCA02FC0}" presName="dstNode" presStyleLbl="node1" presStyleIdx="0" presStyleCnt="6"/>
      <dgm:spPr/>
    </dgm:pt>
    <dgm:pt modelId="{96D03BD2-6DC9-42F3-895A-833CC49A70A8}" type="pres">
      <dgm:prSet presAssocID="{DCCA874B-7883-41E9-A83B-825031C780AF}" presName="text_1" presStyleLbl="node1" presStyleIdx="0" presStyleCnt="6">
        <dgm:presLayoutVars>
          <dgm:bulletEnabled val="1"/>
        </dgm:presLayoutVars>
      </dgm:prSet>
      <dgm:spPr/>
      <dgm:t>
        <a:bodyPr/>
        <a:lstStyle/>
        <a:p>
          <a:endParaRPr lang="en-US"/>
        </a:p>
      </dgm:t>
    </dgm:pt>
    <dgm:pt modelId="{2911D1D1-35D5-4C52-ABC7-64E1F55245C1}" type="pres">
      <dgm:prSet presAssocID="{DCCA874B-7883-41E9-A83B-825031C780AF}" presName="accent_1" presStyleCnt="0"/>
      <dgm:spPr/>
    </dgm:pt>
    <dgm:pt modelId="{114B0835-6D84-4689-A0F3-605822CD516A}" type="pres">
      <dgm:prSet presAssocID="{DCCA874B-7883-41E9-A83B-825031C780AF}" presName="accentRepeatNode" presStyleLbl="solidFgAcc1" presStyleIdx="0" presStyleCnt="6"/>
      <dgm:spPr/>
    </dgm:pt>
    <dgm:pt modelId="{61AE3831-A62A-4E9F-941D-B94696096698}" type="pres">
      <dgm:prSet presAssocID="{8AAF4CE0-1159-49DD-9225-CDEDCF14C274}" presName="text_2" presStyleLbl="node1" presStyleIdx="1" presStyleCnt="6">
        <dgm:presLayoutVars>
          <dgm:bulletEnabled val="1"/>
        </dgm:presLayoutVars>
      </dgm:prSet>
      <dgm:spPr/>
      <dgm:t>
        <a:bodyPr/>
        <a:lstStyle/>
        <a:p>
          <a:endParaRPr lang="en-US"/>
        </a:p>
      </dgm:t>
    </dgm:pt>
    <dgm:pt modelId="{1A967FAD-0B3A-442D-A19E-80E6FB25B6F1}" type="pres">
      <dgm:prSet presAssocID="{8AAF4CE0-1159-49DD-9225-CDEDCF14C274}" presName="accent_2" presStyleCnt="0"/>
      <dgm:spPr/>
    </dgm:pt>
    <dgm:pt modelId="{8EE49ADA-77F1-4133-BFB0-BF71746B27D3}" type="pres">
      <dgm:prSet presAssocID="{8AAF4CE0-1159-49DD-9225-CDEDCF14C274}" presName="accentRepeatNode" presStyleLbl="solidFgAcc1" presStyleIdx="1" presStyleCnt="6"/>
      <dgm:spPr/>
    </dgm:pt>
    <dgm:pt modelId="{AE84C779-F1F2-460A-8769-2CCF6BD15B4A}" type="pres">
      <dgm:prSet presAssocID="{92CA3DEE-D683-4BBC-A5EF-0710B3915831}" presName="text_3" presStyleLbl="node1" presStyleIdx="2" presStyleCnt="6">
        <dgm:presLayoutVars>
          <dgm:bulletEnabled val="1"/>
        </dgm:presLayoutVars>
      </dgm:prSet>
      <dgm:spPr/>
      <dgm:t>
        <a:bodyPr/>
        <a:lstStyle/>
        <a:p>
          <a:endParaRPr lang="en-US"/>
        </a:p>
      </dgm:t>
    </dgm:pt>
    <dgm:pt modelId="{1592919A-A1DA-498C-8764-E8C7BF79CCB6}" type="pres">
      <dgm:prSet presAssocID="{92CA3DEE-D683-4BBC-A5EF-0710B3915831}" presName="accent_3" presStyleCnt="0"/>
      <dgm:spPr/>
    </dgm:pt>
    <dgm:pt modelId="{2482392D-95FC-4240-9946-0CAA612FF27A}" type="pres">
      <dgm:prSet presAssocID="{92CA3DEE-D683-4BBC-A5EF-0710B3915831}" presName="accentRepeatNode" presStyleLbl="solidFgAcc1" presStyleIdx="2" presStyleCnt="6"/>
      <dgm:spPr/>
    </dgm:pt>
    <dgm:pt modelId="{C683F24C-84B8-4D23-B5CC-2623331FCC5D}" type="pres">
      <dgm:prSet presAssocID="{64DE5D45-2129-4755-90E6-AD032A6A7D31}" presName="text_4" presStyleLbl="node1" presStyleIdx="3" presStyleCnt="6">
        <dgm:presLayoutVars>
          <dgm:bulletEnabled val="1"/>
        </dgm:presLayoutVars>
      </dgm:prSet>
      <dgm:spPr/>
      <dgm:t>
        <a:bodyPr/>
        <a:lstStyle/>
        <a:p>
          <a:endParaRPr lang="en-US"/>
        </a:p>
      </dgm:t>
    </dgm:pt>
    <dgm:pt modelId="{2ADCD133-E22F-4374-A4D9-F5B15AECE41D}" type="pres">
      <dgm:prSet presAssocID="{64DE5D45-2129-4755-90E6-AD032A6A7D31}" presName="accent_4" presStyleCnt="0"/>
      <dgm:spPr/>
    </dgm:pt>
    <dgm:pt modelId="{0E6D7264-D22D-41AE-AECE-364BDADE3A40}" type="pres">
      <dgm:prSet presAssocID="{64DE5D45-2129-4755-90E6-AD032A6A7D31}" presName="accentRepeatNode" presStyleLbl="solidFgAcc1" presStyleIdx="3" presStyleCnt="6"/>
      <dgm:spPr/>
    </dgm:pt>
    <dgm:pt modelId="{DA5E0AE5-D689-4DB6-8977-6B16E07C7309}" type="pres">
      <dgm:prSet presAssocID="{106FFBE4-B38E-4D47-B40B-F6D39664B9F4}" presName="text_5" presStyleLbl="node1" presStyleIdx="4" presStyleCnt="6">
        <dgm:presLayoutVars>
          <dgm:bulletEnabled val="1"/>
        </dgm:presLayoutVars>
      </dgm:prSet>
      <dgm:spPr/>
      <dgm:t>
        <a:bodyPr/>
        <a:lstStyle/>
        <a:p>
          <a:endParaRPr lang="en-US"/>
        </a:p>
      </dgm:t>
    </dgm:pt>
    <dgm:pt modelId="{6FE6568E-F62C-43DD-AB29-F096EC13EDFF}" type="pres">
      <dgm:prSet presAssocID="{106FFBE4-B38E-4D47-B40B-F6D39664B9F4}" presName="accent_5" presStyleCnt="0"/>
      <dgm:spPr/>
    </dgm:pt>
    <dgm:pt modelId="{B878BC5F-161D-4535-BD5F-63AFC2A85FFF}" type="pres">
      <dgm:prSet presAssocID="{106FFBE4-B38E-4D47-B40B-F6D39664B9F4}" presName="accentRepeatNode" presStyleLbl="solidFgAcc1" presStyleIdx="4" presStyleCnt="6"/>
      <dgm:spPr/>
    </dgm:pt>
    <dgm:pt modelId="{1C997ECB-4363-4B27-AAEE-3565C1E2F83B}" type="pres">
      <dgm:prSet presAssocID="{DB50B17C-D6DC-472C-94DD-94F64C3971FB}" presName="text_6" presStyleLbl="node1" presStyleIdx="5" presStyleCnt="6">
        <dgm:presLayoutVars>
          <dgm:bulletEnabled val="1"/>
        </dgm:presLayoutVars>
      </dgm:prSet>
      <dgm:spPr/>
      <dgm:t>
        <a:bodyPr/>
        <a:lstStyle/>
        <a:p>
          <a:endParaRPr lang="en-US"/>
        </a:p>
      </dgm:t>
    </dgm:pt>
    <dgm:pt modelId="{21CB5F1D-C387-4BD2-8593-38ACB02094EF}" type="pres">
      <dgm:prSet presAssocID="{DB50B17C-D6DC-472C-94DD-94F64C3971FB}" presName="accent_6" presStyleCnt="0"/>
      <dgm:spPr/>
    </dgm:pt>
    <dgm:pt modelId="{2939A5C7-715C-4DE5-93E5-39766A28F5B2}" type="pres">
      <dgm:prSet presAssocID="{DB50B17C-D6DC-472C-94DD-94F64C3971FB}" presName="accentRepeatNode" presStyleLbl="solidFgAcc1" presStyleIdx="5" presStyleCnt="6"/>
      <dgm:spPr/>
    </dgm:pt>
  </dgm:ptLst>
  <dgm:cxnLst>
    <dgm:cxn modelId="{F2045E01-4E90-4DC0-8449-CC578305768B}" type="presOf" srcId="{DCCA874B-7883-41E9-A83B-825031C780AF}" destId="{96D03BD2-6DC9-42F3-895A-833CC49A70A8}" srcOrd="0" destOrd="0" presId="urn:microsoft.com/office/officeart/2008/layout/VerticalCurvedList"/>
    <dgm:cxn modelId="{77091A9B-565E-408F-A0AA-144A9730D18D}" type="presOf" srcId="{B6B90187-34EE-4023-ADE5-AFCDFCA02FC0}" destId="{31FAA0C7-9E8D-4E0A-A6A0-61F813F727D9}" srcOrd="0" destOrd="0" presId="urn:microsoft.com/office/officeart/2008/layout/VerticalCurvedList"/>
    <dgm:cxn modelId="{47AD578D-1F35-476F-9E5D-1C392C51C3DA}" type="presOf" srcId="{106FFBE4-B38E-4D47-B40B-F6D39664B9F4}" destId="{DA5E0AE5-D689-4DB6-8977-6B16E07C7309}" srcOrd="0" destOrd="0" presId="urn:microsoft.com/office/officeart/2008/layout/VerticalCurvedList"/>
    <dgm:cxn modelId="{75C5E7BB-9F4E-456A-A1C0-8CFA4787E273}" srcId="{B6B90187-34EE-4023-ADE5-AFCDFCA02FC0}" destId="{DB50B17C-D6DC-472C-94DD-94F64C3971FB}" srcOrd="5" destOrd="0" parTransId="{E387D7E4-4708-4D31-B478-0CC2772063FC}" sibTransId="{7BE5CFF8-DCAE-4599-BA34-853EF0671527}"/>
    <dgm:cxn modelId="{53AFC26A-012A-4405-A3D8-EF8E91E6950B}" srcId="{B6B90187-34EE-4023-ADE5-AFCDFCA02FC0}" destId="{106FFBE4-B38E-4D47-B40B-F6D39664B9F4}" srcOrd="4" destOrd="0" parTransId="{DE6248AF-B09E-40F8-970A-8C3A0A3D1080}" sibTransId="{21D64F58-F2B3-4DFF-A02C-0DB8361107CB}"/>
    <dgm:cxn modelId="{A6C3802D-3C59-4E9B-9FA0-48D75C8995E7}" type="presOf" srcId="{92CA3DEE-D683-4BBC-A5EF-0710B3915831}" destId="{AE84C779-F1F2-460A-8769-2CCF6BD15B4A}" srcOrd="0" destOrd="0" presId="urn:microsoft.com/office/officeart/2008/layout/VerticalCurvedList"/>
    <dgm:cxn modelId="{A5F218CB-E394-43A7-99CB-9C4DE33BAF37}" srcId="{B6B90187-34EE-4023-ADE5-AFCDFCA02FC0}" destId="{64DE5D45-2129-4755-90E6-AD032A6A7D31}" srcOrd="3" destOrd="0" parTransId="{C49AAF01-59A4-42C2-9824-E286D07F006F}" sibTransId="{D74B3534-01C6-4FD9-A1DE-26328720228E}"/>
    <dgm:cxn modelId="{7AB2BD67-0C8B-46E4-88D7-B09D9BA93394}" srcId="{B6B90187-34EE-4023-ADE5-AFCDFCA02FC0}" destId="{DCCA874B-7883-41E9-A83B-825031C780AF}" srcOrd="0" destOrd="0" parTransId="{FD7AC4E0-1840-4451-8217-71C44D890067}" sibTransId="{2BB736DC-E864-4029-A2D0-570442714DDE}"/>
    <dgm:cxn modelId="{0122DD25-8374-4C1D-A0E2-D1AA34A228F2}" type="presOf" srcId="{DB50B17C-D6DC-472C-94DD-94F64C3971FB}" destId="{1C997ECB-4363-4B27-AAEE-3565C1E2F83B}" srcOrd="0" destOrd="0" presId="urn:microsoft.com/office/officeart/2008/layout/VerticalCurvedList"/>
    <dgm:cxn modelId="{87DC4DD5-FA9D-4794-B1E7-57031FA7A8D5}" type="presOf" srcId="{64DE5D45-2129-4755-90E6-AD032A6A7D31}" destId="{C683F24C-84B8-4D23-B5CC-2623331FCC5D}" srcOrd="0" destOrd="0" presId="urn:microsoft.com/office/officeart/2008/layout/VerticalCurvedList"/>
    <dgm:cxn modelId="{3D85393A-36FC-47DA-9D02-8E3CB7EEC3FB}" type="presOf" srcId="{2BB736DC-E864-4029-A2D0-570442714DDE}" destId="{C07C2AF6-1BF5-4E72-A5E1-E3194BD9FACB}" srcOrd="0" destOrd="0" presId="urn:microsoft.com/office/officeart/2008/layout/VerticalCurvedList"/>
    <dgm:cxn modelId="{11CC8DEC-1128-4D75-BFCE-E8524B602B5E}" srcId="{B6B90187-34EE-4023-ADE5-AFCDFCA02FC0}" destId="{8AAF4CE0-1159-49DD-9225-CDEDCF14C274}" srcOrd="1" destOrd="0" parTransId="{12DDFECC-E4EF-497B-B92C-B7837DCBE297}" sibTransId="{C413D4B5-FEC8-4328-9F86-AAB341DCE900}"/>
    <dgm:cxn modelId="{CCA4E735-25C3-40BE-8978-E54B0C188607}" type="presOf" srcId="{8AAF4CE0-1159-49DD-9225-CDEDCF14C274}" destId="{61AE3831-A62A-4E9F-941D-B94696096698}" srcOrd="0" destOrd="0" presId="urn:microsoft.com/office/officeart/2008/layout/VerticalCurvedList"/>
    <dgm:cxn modelId="{6D4AE01E-2BD3-45FB-9FB1-03996B5E40CF}" srcId="{B6B90187-34EE-4023-ADE5-AFCDFCA02FC0}" destId="{92CA3DEE-D683-4BBC-A5EF-0710B3915831}" srcOrd="2" destOrd="0" parTransId="{9C1B2ABF-C9CB-4EB8-9580-0F480FEAF583}" sibTransId="{E3D97099-7C96-4496-B1D0-4AC2BC30A134}"/>
    <dgm:cxn modelId="{2CB15E62-B4F2-4BCB-B663-78E32E553BA7}" type="presParOf" srcId="{31FAA0C7-9E8D-4E0A-A6A0-61F813F727D9}" destId="{F40ACFE0-43A6-4692-A415-6DAA64CAE1C6}" srcOrd="0" destOrd="0" presId="urn:microsoft.com/office/officeart/2008/layout/VerticalCurvedList"/>
    <dgm:cxn modelId="{0D83BFF9-4D70-41C9-89CC-8DC5A9874610}" type="presParOf" srcId="{F40ACFE0-43A6-4692-A415-6DAA64CAE1C6}" destId="{DEFE9DF9-2EEE-4DEB-890D-E4F0CD9574D8}" srcOrd="0" destOrd="0" presId="urn:microsoft.com/office/officeart/2008/layout/VerticalCurvedList"/>
    <dgm:cxn modelId="{49CD503C-07E4-4E35-8D17-B8AA33948A22}" type="presParOf" srcId="{DEFE9DF9-2EEE-4DEB-890D-E4F0CD9574D8}" destId="{162E426B-940E-4EE8-92BC-6FF447DBD59F}" srcOrd="0" destOrd="0" presId="urn:microsoft.com/office/officeart/2008/layout/VerticalCurvedList"/>
    <dgm:cxn modelId="{7A5912EE-FF9F-4A9E-9D12-E61A7FF0F80A}" type="presParOf" srcId="{DEFE9DF9-2EEE-4DEB-890D-E4F0CD9574D8}" destId="{C07C2AF6-1BF5-4E72-A5E1-E3194BD9FACB}" srcOrd="1" destOrd="0" presId="urn:microsoft.com/office/officeart/2008/layout/VerticalCurvedList"/>
    <dgm:cxn modelId="{50A22DED-0361-4214-99D0-EC68F34D7C5F}" type="presParOf" srcId="{DEFE9DF9-2EEE-4DEB-890D-E4F0CD9574D8}" destId="{2E89F67A-A547-4AD0-9955-7127C32E24C6}" srcOrd="2" destOrd="0" presId="urn:microsoft.com/office/officeart/2008/layout/VerticalCurvedList"/>
    <dgm:cxn modelId="{847862DB-70E4-4EF0-BA4D-9EA7E73F4F0F}" type="presParOf" srcId="{DEFE9DF9-2EEE-4DEB-890D-E4F0CD9574D8}" destId="{EDE8F605-FBDF-4956-8FCE-0D7A20AAE6D7}" srcOrd="3" destOrd="0" presId="urn:microsoft.com/office/officeart/2008/layout/VerticalCurvedList"/>
    <dgm:cxn modelId="{96294BCE-DFB5-4986-8170-33DDE0AFCD95}" type="presParOf" srcId="{F40ACFE0-43A6-4692-A415-6DAA64CAE1C6}" destId="{96D03BD2-6DC9-42F3-895A-833CC49A70A8}" srcOrd="1" destOrd="0" presId="urn:microsoft.com/office/officeart/2008/layout/VerticalCurvedList"/>
    <dgm:cxn modelId="{CE294F2C-9997-46F7-B6B8-4C4E16E0867B}" type="presParOf" srcId="{F40ACFE0-43A6-4692-A415-6DAA64CAE1C6}" destId="{2911D1D1-35D5-4C52-ABC7-64E1F55245C1}" srcOrd="2" destOrd="0" presId="urn:microsoft.com/office/officeart/2008/layout/VerticalCurvedList"/>
    <dgm:cxn modelId="{78D6FE94-B03F-46B8-9BCD-E4DA3DF0F25C}" type="presParOf" srcId="{2911D1D1-35D5-4C52-ABC7-64E1F55245C1}" destId="{114B0835-6D84-4689-A0F3-605822CD516A}" srcOrd="0" destOrd="0" presId="urn:microsoft.com/office/officeart/2008/layout/VerticalCurvedList"/>
    <dgm:cxn modelId="{15B8FADB-7C71-4B75-A512-30F66465571C}" type="presParOf" srcId="{F40ACFE0-43A6-4692-A415-6DAA64CAE1C6}" destId="{61AE3831-A62A-4E9F-941D-B94696096698}" srcOrd="3" destOrd="0" presId="urn:microsoft.com/office/officeart/2008/layout/VerticalCurvedList"/>
    <dgm:cxn modelId="{F0D1F2B0-597C-42BC-839E-638C79B3DFFE}" type="presParOf" srcId="{F40ACFE0-43A6-4692-A415-6DAA64CAE1C6}" destId="{1A967FAD-0B3A-442D-A19E-80E6FB25B6F1}" srcOrd="4" destOrd="0" presId="urn:microsoft.com/office/officeart/2008/layout/VerticalCurvedList"/>
    <dgm:cxn modelId="{69F0A0DD-CFF7-4A6F-B615-2A3AA82A5383}" type="presParOf" srcId="{1A967FAD-0B3A-442D-A19E-80E6FB25B6F1}" destId="{8EE49ADA-77F1-4133-BFB0-BF71746B27D3}" srcOrd="0" destOrd="0" presId="urn:microsoft.com/office/officeart/2008/layout/VerticalCurvedList"/>
    <dgm:cxn modelId="{16A90B0B-9683-4A27-B162-155E966247A8}" type="presParOf" srcId="{F40ACFE0-43A6-4692-A415-6DAA64CAE1C6}" destId="{AE84C779-F1F2-460A-8769-2CCF6BD15B4A}" srcOrd="5" destOrd="0" presId="urn:microsoft.com/office/officeart/2008/layout/VerticalCurvedList"/>
    <dgm:cxn modelId="{319AA005-1908-4688-8E2D-91DDED44963D}" type="presParOf" srcId="{F40ACFE0-43A6-4692-A415-6DAA64CAE1C6}" destId="{1592919A-A1DA-498C-8764-E8C7BF79CCB6}" srcOrd="6" destOrd="0" presId="urn:microsoft.com/office/officeart/2008/layout/VerticalCurvedList"/>
    <dgm:cxn modelId="{B90B671C-8300-495A-BFC2-A80960E62A41}" type="presParOf" srcId="{1592919A-A1DA-498C-8764-E8C7BF79CCB6}" destId="{2482392D-95FC-4240-9946-0CAA612FF27A}" srcOrd="0" destOrd="0" presId="urn:microsoft.com/office/officeart/2008/layout/VerticalCurvedList"/>
    <dgm:cxn modelId="{9C924C6D-D269-4AF6-8206-7AB002745D87}" type="presParOf" srcId="{F40ACFE0-43A6-4692-A415-6DAA64CAE1C6}" destId="{C683F24C-84B8-4D23-B5CC-2623331FCC5D}" srcOrd="7" destOrd="0" presId="urn:microsoft.com/office/officeart/2008/layout/VerticalCurvedList"/>
    <dgm:cxn modelId="{BA2F8492-BFBE-498B-94C5-8C6E4BCE7F44}" type="presParOf" srcId="{F40ACFE0-43A6-4692-A415-6DAA64CAE1C6}" destId="{2ADCD133-E22F-4374-A4D9-F5B15AECE41D}" srcOrd="8" destOrd="0" presId="urn:microsoft.com/office/officeart/2008/layout/VerticalCurvedList"/>
    <dgm:cxn modelId="{B24CCDFE-B60C-494C-9EFC-1A50243DA77C}" type="presParOf" srcId="{2ADCD133-E22F-4374-A4D9-F5B15AECE41D}" destId="{0E6D7264-D22D-41AE-AECE-364BDADE3A40}" srcOrd="0" destOrd="0" presId="urn:microsoft.com/office/officeart/2008/layout/VerticalCurvedList"/>
    <dgm:cxn modelId="{E9B3933C-02F6-471F-B09D-D625CFDB2965}" type="presParOf" srcId="{F40ACFE0-43A6-4692-A415-6DAA64CAE1C6}" destId="{DA5E0AE5-D689-4DB6-8977-6B16E07C7309}" srcOrd="9" destOrd="0" presId="urn:microsoft.com/office/officeart/2008/layout/VerticalCurvedList"/>
    <dgm:cxn modelId="{B8F3CFEC-ED74-4EBD-9F90-2B95CE97D9EF}" type="presParOf" srcId="{F40ACFE0-43A6-4692-A415-6DAA64CAE1C6}" destId="{6FE6568E-F62C-43DD-AB29-F096EC13EDFF}" srcOrd="10" destOrd="0" presId="urn:microsoft.com/office/officeart/2008/layout/VerticalCurvedList"/>
    <dgm:cxn modelId="{0EA38D96-B985-4389-9874-ADCA386A2FC6}" type="presParOf" srcId="{6FE6568E-F62C-43DD-AB29-F096EC13EDFF}" destId="{B878BC5F-161D-4535-BD5F-63AFC2A85FFF}" srcOrd="0" destOrd="0" presId="urn:microsoft.com/office/officeart/2008/layout/VerticalCurvedList"/>
    <dgm:cxn modelId="{C9B89F58-5431-439F-8C6F-4B7A5B2E6A25}" type="presParOf" srcId="{F40ACFE0-43A6-4692-A415-6DAA64CAE1C6}" destId="{1C997ECB-4363-4B27-AAEE-3565C1E2F83B}" srcOrd="11" destOrd="0" presId="urn:microsoft.com/office/officeart/2008/layout/VerticalCurvedList"/>
    <dgm:cxn modelId="{4F933615-3524-407A-8E75-7DEB18DBCCE9}" type="presParOf" srcId="{F40ACFE0-43A6-4692-A415-6DAA64CAE1C6}" destId="{21CB5F1D-C387-4BD2-8593-38ACB02094EF}" srcOrd="12" destOrd="0" presId="urn:microsoft.com/office/officeart/2008/layout/VerticalCurvedList"/>
    <dgm:cxn modelId="{42768F9E-CE8B-4142-95AF-272FBAB3FB0A}" type="presParOf" srcId="{21CB5F1D-C387-4BD2-8593-38ACB02094EF}" destId="{2939A5C7-715C-4DE5-93E5-39766A28F5B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AB746E-ADB0-4A66-8EAF-DF92FB73D5B9}"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en-US"/>
        </a:p>
      </dgm:t>
    </dgm:pt>
    <dgm:pt modelId="{169CC686-E8F6-40EB-AA79-EA3B1003E673}">
      <dgm:prSet phldrT="[Text]" custT="1"/>
      <dgm:spPr/>
      <dgm:t>
        <a:bodyPr/>
        <a:lstStyle/>
        <a:p>
          <a:r>
            <a:rPr lang="en-US" sz="2000" b="1" i="0" dirty="0" smtClean="0">
              <a:latin typeface="Century Gothic" pitchFamily="34" charset="0"/>
            </a:rPr>
            <a:t>Grant</a:t>
          </a:r>
          <a:endParaRPr lang="en-US" sz="2000" b="1" i="0" dirty="0">
            <a:latin typeface="Century Gothic" pitchFamily="34" charset="0"/>
          </a:endParaRPr>
        </a:p>
      </dgm:t>
    </dgm:pt>
    <dgm:pt modelId="{FED78AA8-08C8-4687-9158-C89347307701}" type="parTrans" cxnId="{1711B092-1FC2-4860-87D5-0BBA5E08FDA6}">
      <dgm:prSet/>
      <dgm:spPr/>
      <dgm:t>
        <a:bodyPr/>
        <a:lstStyle/>
        <a:p>
          <a:endParaRPr lang="en-US"/>
        </a:p>
      </dgm:t>
    </dgm:pt>
    <dgm:pt modelId="{944F0BB7-8C15-4A70-A2E1-634692E4C3FB}" type="sibTrans" cxnId="{1711B092-1FC2-4860-87D5-0BBA5E08FDA6}">
      <dgm:prSet/>
      <dgm:spPr/>
      <dgm:t>
        <a:bodyPr/>
        <a:lstStyle/>
        <a:p>
          <a:endParaRPr lang="en-US"/>
        </a:p>
      </dgm:t>
    </dgm:pt>
    <dgm:pt modelId="{D4426A59-0C18-41DD-997A-9AC31F28C407}">
      <dgm:prSet custT="1"/>
      <dgm:spPr/>
      <dgm:t>
        <a:bodyPr/>
        <a:lstStyle/>
        <a:p>
          <a:r>
            <a:rPr lang="en-US" sz="2000" b="1" i="0" dirty="0" smtClean="0">
              <a:latin typeface="Century Gothic" pitchFamily="34" charset="0"/>
            </a:rPr>
            <a:t>Contract</a:t>
          </a:r>
          <a:endParaRPr lang="en-US" sz="2000" b="1" i="0" dirty="0">
            <a:latin typeface="Century Gothic" pitchFamily="34" charset="0"/>
          </a:endParaRPr>
        </a:p>
      </dgm:t>
    </dgm:pt>
    <dgm:pt modelId="{ACEC0637-13ED-419E-9504-5621AD0FB64E}" type="parTrans" cxnId="{8F60F7D7-0E97-439C-9EF0-AD38161CB8ED}">
      <dgm:prSet/>
      <dgm:spPr/>
      <dgm:t>
        <a:bodyPr/>
        <a:lstStyle/>
        <a:p>
          <a:endParaRPr lang="en-US"/>
        </a:p>
      </dgm:t>
    </dgm:pt>
    <dgm:pt modelId="{F34FEA54-209E-4B00-93D2-7537D8A981B0}" type="sibTrans" cxnId="{8F60F7D7-0E97-439C-9EF0-AD38161CB8ED}">
      <dgm:prSet/>
      <dgm:spPr/>
      <dgm:t>
        <a:bodyPr/>
        <a:lstStyle/>
        <a:p>
          <a:endParaRPr lang="en-US"/>
        </a:p>
      </dgm:t>
    </dgm:pt>
    <dgm:pt modelId="{E4AEC1DB-3612-435C-A81C-A85AB05F2FA7}">
      <dgm:prSet custT="1"/>
      <dgm:spPr/>
      <dgm:t>
        <a:bodyPr/>
        <a:lstStyle/>
        <a:p>
          <a:r>
            <a:rPr lang="en-US" sz="2000" b="1" i="0" dirty="0" smtClean="0">
              <a:latin typeface="Century Gothic" pitchFamily="34" charset="0"/>
            </a:rPr>
            <a:t>Cooperative Agreement</a:t>
          </a:r>
          <a:endParaRPr lang="en-US" sz="2000" b="1" i="0" dirty="0">
            <a:latin typeface="Century Gothic" pitchFamily="34" charset="0"/>
          </a:endParaRPr>
        </a:p>
      </dgm:t>
    </dgm:pt>
    <dgm:pt modelId="{52F11C04-AF53-44F0-92EF-C09FEF2276FB}" type="parTrans" cxnId="{783878B8-CF4B-4AC1-B523-161188245AEF}">
      <dgm:prSet/>
      <dgm:spPr/>
      <dgm:t>
        <a:bodyPr/>
        <a:lstStyle/>
        <a:p>
          <a:endParaRPr lang="en-US"/>
        </a:p>
      </dgm:t>
    </dgm:pt>
    <dgm:pt modelId="{244295DE-D5CD-497F-9320-D0A1670887E8}" type="sibTrans" cxnId="{783878B8-CF4B-4AC1-B523-161188245AEF}">
      <dgm:prSet/>
      <dgm:spPr/>
      <dgm:t>
        <a:bodyPr/>
        <a:lstStyle/>
        <a:p>
          <a:endParaRPr lang="en-US"/>
        </a:p>
      </dgm:t>
    </dgm:pt>
    <dgm:pt modelId="{6742FFC0-7B40-455E-BDC8-2783936E0A04}">
      <dgm:prSet phldrT="[Text]" custT="1"/>
      <dgm:spPr/>
      <dgm:t>
        <a:bodyPr/>
        <a:lstStyle/>
        <a:p>
          <a:r>
            <a:rPr lang="en-US" sz="1600" b="1" i="0" dirty="0" smtClean="0">
              <a:latin typeface="Century Gothic" pitchFamily="34" charset="0"/>
            </a:rPr>
            <a:t>Assistance to accomplish a public purpose</a:t>
          </a:r>
          <a:endParaRPr lang="en-US" sz="1600" b="1" i="0" dirty="0">
            <a:latin typeface="Century Gothic" pitchFamily="34" charset="0"/>
          </a:endParaRPr>
        </a:p>
      </dgm:t>
    </dgm:pt>
    <dgm:pt modelId="{45AFE26E-811F-48FF-B13B-342F01370A05}" type="parTrans" cxnId="{80CCCDFB-1CF1-425F-AEC1-0412E4DEED84}">
      <dgm:prSet/>
      <dgm:spPr/>
      <dgm:t>
        <a:bodyPr/>
        <a:lstStyle/>
        <a:p>
          <a:endParaRPr lang="en-US"/>
        </a:p>
      </dgm:t>
    </dgm:pt>
    <dgm:pt modelId="{EA9D27B4-5A33-4419-8BB1-EF43CDAA71C9}" type="sibTrans" cxnId="{80CCCDFB-1CF1-425F-AEC1-0412E4DEED84}">
      <dgm:prSet/>
      <dgm:spPr/>
      <dgm:t>
        <a:bodyPr/>
        <a:lstStyle/>
        <a:p>
          <a:endParaRPr lang="en-US"/>
        </a:p>
      </dgm:t>
    </dgm:pt>
    <dgm:pt modelId="{74F94A5C-6BC6-4647-AD33-2F94D5BDDDC0}">
      <dgm:prSet custT="1"/>
      <dgm:spPr/>
      <dgm:t>
        <a:bodyPr/>
        <a:lstStyle/>
        <a:p>
          <a:r>
            <a:rPr lang="en-US" sz="1600" b="1" i="0" dirty="0" smtClean="0">
              <a:latin typeface="Century Gothic" pitchFamily="34" charset="0"/>
            </a:rPr>
            <a:t>Legally binding document</a:t>
          </a:r>
          <a:endParaRPr lang="en-US" sz="1600" b="1" i="0" dirty="0">
            <a:latin typeface="Century Gothic" pitchFamily="34" charset="0"/>
          </a:endParaRPr>
        </a:p>
      </dgm:t>
    </dgm:pt>
    <dgm:pt modelId="{6E422A6C-8354-4D5C-8DA8-EBDC6747266A}" type="parTrans" cxnId="{93280E70-DA49-4C71-9EEF-3B85BA746264}">
      <dgm:prSet/>
      <dgm:spPr/>
      <dgm:t>
        <a:bodyPr/>
        <a:lstStyle/>
        <a:p>
          <a:endParaRPr lang="en-US"/>
        </a:p>
      </dgm:t>
    </dgm:pt>
    <dgm:pt modelId="{9172BCE5-A25A-4710-8996-46914ABADB9C}" type="sibTrans" cxnId="{93280E70-DA49-4C71-9EEF-3B85BA746264}">
      <dgm:prSet/>
      <dgm:spPr/>
      <dgm:t>
        <a:bodyPr/>
        <a:lstStyle/>
        <a:p>
          <a:endParaRPr lang="en-US"/>
        </a:p>
      </dgm:t>
    </dgm:pt>
    <dgm:pt modelId="{5CE5DE85-35E9-437E-A329-CF16EDFAD005}">
      <dgm:prSet custT="1"/>
      <dgm:spPr/>
      <dgm:t>
        <a:bodyPr/>
        <a:lstStyle/>
        <a:p>
          <a:r>
            <a:rPr lang="en-US" sz="1600" b="1" i="0" dirty="0" smtClean="0">
              <a:latin typeface="Century Gothic" pitchFamily="34" charset="0"/>
            </a:rPr>
            <a:t>Award to accomplish a public purpose, but with substantial sponsor involvement in design and execution</a:t>
          </a:r>
          <a:endParaRPr lang="en-US" sz="1600" b="1" i="0" dirty="0">
            <a:latin typeface="Century Gothic" pitchFamily="34" charset="0"/>
          </a:endParaRPr>
        </a:p>
      </dgm:t>
    </dgm:pt>
    <dgm:pt modelId="{BFF2FB54-CC79-4504-9739-DEE9EBF69AFF}" type="parTrans" cxnId="{4ED18C1F-9782-4136-A589-E2D9650C6E2F}">
      <dgm:prSet/>
      <dgm:spPr/>
      <dgm:t>
        <a:bodyPr/>
        <a:lstStyle/>
        <a:p>
          <a:endParaRPr lang="en-US"/>
        </a:p>
      </dgm:t>
    </dgm:pt>
    <dgm:pt modelId="{D75F5557-F0E0-4234-9773-E0D53B08B7D1}" type="sibTrans" cxnId="{4ED18C1F-9782-4136-A589-E2D9650C6E2F}">
      <dgm:prSet/>
      <dgm:spPr/>
      <dgm:t>
        <a:bodyPr/>
        <a:lstStyle/>
        <a:p>
          <a:endParaRPr lang="en-US"/>
        </a:p>
      </dgm:t>
    </dgm:pt>
    <dgm:pt modelId="{29538B65-993F-4281-9C73-6D0AB7B98BD3}">
      <dgm:prSet phldrT="[Text]" custT="1"/>
      <dgm:spPr/>
      <dgm:t>
        <a:bodyPr/>
        <a:lstStyle/>
        <a:p>
          <a:r>
            <a:rPr lang="en-US" sz="1600" b="1" i="0" dirty="0" smtClean="0">
              <a:latin typeface="Century Gothic" pitchFamily="34" charset="0"/>
            </a:rPr>
            <a:t>Idea originates with the recipient</a:t>
          </a:r>
          <a:endParaRPr lang="en-US" sz="1600" b="1" i="0" dirty="0">
            <a:latin typeface="Century Gothic" pitchFamily="34" charset="0"/>
          </a:endParaRPr>
        </a:p>
      </dgm:t>
    </dgm:pt>
    <dgm:pt modelId="{E6C89567-C3F6-4E01-8167-F0F8E5351EE6}" type="parTrans" cxnId="{409B2C2D-0588-49A2-8E61-0E86E0B104AC}">
      <dgm:prSet/>
      <dgm:spPr/>
      <dgm:t>
        <a:bodyPr/>
        <a:lstStyle/>
        <a:p>
          <a:endParaRPr lang="en-US"/>
        </a:p>
      </dgm:t>
    </dgm:pt>
    <dgm:pt modelId="{FD74F4C6-5DAF-4CE3-B047-E4E3A4179F64}" type="sibTrans" cxnId="{409B2C2D-0588-49A2-8E61-0E86E0B104AC}">
      <dgm:prSet/>
      <dgm:spPr/>
      <dgm:t>
        <a:bodyPr/>
        <a:lstStyle/>
        <a:p>
          <a:endParaRPr lang="en-US"/>
        </a:p>
      </dgm:t>
    </dgm:pt>
    <dgm:pt modelId="{340F647D-2F57-40AE-99E8-051FE02DF221}">
      <dgm:prSet custT="1"/>
      <dgm:spPr/>
      <dgm:t>
        <a:bodyPr/>
        <a:lstStyle/>
        <a:p>
          <a:r>
            <a:rPr lang="en-US" sz="1600" b="1" i="0" dirty="0" smtClean="0">
              <a:latin typeface="Century Gothic" pitchFamily="34" charset="0"/>
            </a:rPr>
            <a:t>Federal procurement to acquire property or services for direct benefit or use of the Sponsor Government</a:t>
          </a:r>
          <a:endParaRPr lang="en-US" sz="1600" b="1" i="0" dirty="0">
            <a:latin typeface="Century Gothic" pitchFamily="34" charset="0"/>
          </a:endParaRPr>
        </a:p>
      </dgm:t>
    </dgm:pt>
    <dgm:pt modelId="{8373FCA5-2670-46E8-9E0F-F285D4563AEE}" type="parTrans" cxnId="{080E6C62-4F3A-44BE-8909-ED551DC68CB4}">
      <dgm:prSet/>
      <dgm:spPr/>
      <dgm:t>
        <a:bodyPr/>
        <a:lstStyle/>
        <a:p>
          <a:endParaRPr lang="en-US"/>
        </a:p>
      </dgm:t>
    </dgm:pt>
    <dgm:pt modelId="{55E16D26-A222-421C-8F24-4B150291BABF}" type="sibTrans" cxnId="{080E6C62-4F3A-44BE-8909-ED551DC68CB4}">
      <dgm:prSet/>
      <dgm:spPr/>
      <dgm:t>
        <a:bodyPr/>
        <a:lstStyle/>
        <a:p>
          <a:endParaRPr lang="en-US"/>
        </a:p>
      </dgm:t>
    </dgm:pt>
    <dgm:pt modelId="{F5B437E0-9038-415A-AAD1-D6DA3EEF4ECA}">
      <dgm:prSet phldrT="[Text]" custT="1"/>
      <dgm:spPr/>
      <dgm:t>
        <a:bodyPr/>
        <a:lstStyle/>
        <a:p>
          <a:endParaRPr lang="en-US" sz="1000" b="1" i="0" dirty="0">
            <a:latin typeface="Century Gothic" pitchFamily="34" charset="0"/>
          </a:endParaRPr>
        </a:p>
      </dgm:t>
    </dgm:pt>
    <dgm:pt modelId="{562A71DD-BD3C-42ED-9F81-C430A69EDD71}" type="parTrans" cxnId="{3DF7EA83-CA1C-4EAC-89B3-5E817507AEB5}">
      <dgm:prSet/>
      <dgm:spPr/>
      <dgm:t>
        <a:bodyPr/>
        <a:lstStyle/>
        <a:p>
          <a:endParaRPr lang="en-US"/>
        </a:p>
      </dgm:t>
    </dgm:pt>
    <dgm:pt modelId="{B05AE491-0DF3-4B94-85DC-C119AFA0F449}" type="sibTrans" cxnId="{3DF7EA83-CA1C-4EAC-89B3-5E817507AEB5}">
      <dgm:prSet/>
      <dgm:spPr/>
      <dgm:t>
        <a:bodyPr/>
        <a:lstStyle/>
        <a:p>
          <a:endParaRPr lang="en-US"/>
        </a:p>
      </dgm:t>
    </dgm:pt>
    <dgm:pt modelId="{0259486B-AD2A-4BD9-B3A4-351AF90A6F2D}">
      <dgm:prSet custT="1"/>
      <dgm:spPr/>
      <dgm:t>
        <a:bodyPr/>
        <a:lstStyle/>
        <a:p>
          <a:endParaRPr lang="en-US" sz="1000" b="1" i="0" dirty="0">
            <a:latin typeface="Century Gothic" pitchFamily="34" charset="0"/>
          </a:endParaRPr>
        </a:p>
      </dgm:t>
    </dgm:pt>
    <dgm:pt modelId="{F1010006-BE54-4804-AE34-C6B13C011E61}" type="parTrans" cxnId="{0726DFEE-38C5-4176-BC4D-0F3C445DD88F}">
      <dgm:prSet/>
      <dgm:spPr/>
      <dgm:t>
        <a:bodyPr/>
        <a:lstStyle/>
        <a:p>
          <a:endParaRPr lang="en-US"/>
        </a:p>
      </dgm:t>
    </dgm:pt>
    <dgm:pt modelId="{CBD941F0-0E3E-40DB-9C2B-F7EBB53A180E}" type="sibTrans" cxnId="{0726DFEE-38C5-4176-BC4D-0F3C445DD88F}">
      <dgm:prSet/>
      <dgm:spPr/>
      <dgm:t>
        <a:bodyPr/>
        <a:lstStyle/>
        <a:p>
          <a:endParaRPr lang="en-US"/>
        </a:p>
      </dgm:t>
    </dgm:pt>
    <dgm:pt modelId="{CD5C454D-48FD-4418-B440-CA4E93742032}">
      <dgm:prSet custT="1"/>
      <dgm:spPr/>
      <dgm:t>
        <a:bodyPr/>
        <a:lstStyle/>
        <a:p>
          <a:r>
            <a:rPr lang="en-US" sz="2000" b="1" i="0" dirty="0" smtClean="0">
              <a:latin typeface="Century Gothic" pitchFamily="34" charset="0"/>
            </a:rPr>
            <a:t>Fellowship</a:t>
          </a:r>
          <a:endParaRPr lang="en-US" sz="2000" b="1" i="0" dirty="0">
            <a:latin typeface="Century Gothic" pitchFamily="34" charset="0"/>
          </a:endParaRPr>
        </a:p>
      </dgm:t>
    </dgm:pt>
    <dgm:pt modelId="{A4073AF7-D497-4B72-B512-B8EE9B6192BE}" type="parTrans" cxnId="{BBA9B981-9D5E-4D3C-A63F-181E8A80B13D}">
      <dgm:prSet/>
      <dgm:spPr/>
      <dgm:t>
        <a:bodyPr/>
        <a:lstStyle/>
        <a:p>
          <a:endParaRPr lang="en-US"/>
        </a:p>
      </dgm:t>
    </dgm:pt>
    <dgm:pt modelId="{92A8AC0F-86BD-4B46-BB42-EA1F65B415DF}" type="sibTrans" cxnId="{BBA9B981-9D5E-4D3C-A63F-181E8A80B13D}">
      <dgm:prSet/>
      <dgm:spPr/>
      <dgm:t>
        <a:bodyPr/>
        <a:lstStyle/>
        <a:p>
          <a:endParaRPr lang="en-US"/>
        </a:p>
      </dgm:t>
    </dgm:pt>
    <dgm:pt modelId="{45B9C5BA-BBA0-4642-9E8E-095D09DF8EC3}">
      <dgm:prSet custT="1"/>
      <dgm:spPr/>
      <dgm:t>
        <a:bodyPr/>
        <a:lstStyle/>
        <a:p>
          <a:r>
            <a:rPr lang="en-US" sz="1600" b="1" i="0" dirty="0" smtClean="0">
              <a:latin typeface="Century Gothic" pitchFamily="34" charset="0"/>
            </a:rPr>
            <a:t>Award generally made to an individual, not through the institution</a:t>
          </a:r>
          <a:endParaRPr lang="en-US" sz="1600" b="1" i="0" dirty="0">
            <a:latin typeface="Century Gothic" pitchFamily="34" charset="0"/>
          </a:endParaRPr>
        </a:p>
      </dgm:t>
    </dgm:pt>
    <dgm:pt modelId="{1F70D576-1EA9-4BE7-BCB8-A086ECCEBE3B}" type="parTrans" cxnId="{53AFC955-27DC-44E8-A72F-B2B8DAB5A683}">
      <dgm:prSet/>
      <dgm:spPr/>
      <dgm:t>
        <a:bodyPr/>
        <a:lstStyle/>
        <a:p>
          <a:endParaRPr lang="en-US"/>
        </a:p>
      </dgm:t>
    </dgm:pt>
    <dgm:pt modelId="{98AA1FE6-0322-4C55-9382-6454F1EBD2A3}" type="sibTrans" cxnId="{53AFC955-27DC-44E8-A72F-B2B8DAB5A683}">
      <dgm:prSet/>
      <dgm:spPr/>
      <dgm:t>
        <a:bodyPr/>
        <a:lstStyle/>
        <a:p>
          <a:endParaRPr lang="en-US"/>
        </a:p>
      </dgm:t>
    </dgm:pt>
    <dgm:pt modelId="{6F37B2AB-43A1-4316-9AD2-8DB3BCD5C04B}" type="pres">
      <dgm:prSet presAssocID="{1BAB746E-ADB0-4A66-8EAF-DF92FB73D5B9}" presName="diagram" presStyleCnt="0">
        <dgm:presLayoutVars>
          <dgm:dir/>
          <dgm:resizeHandles val="exact"/>
        </dgm:presLayoutVars>
      </dgm:prSet>
      <dgm:spPr/>
      <dgm:t>
        <a:bodyPr/>
        <a:lstStyle/>
        <a:p>
          <a:endParaRPr lang="en-US"/>
        </a:p>
      </dgm:t>
    </dgm:pt>
    <dgm:pt modelId="{581E65BE-9133-478F-96E8-9D6E80606513}" type="pres">
      <dgm:prSet presAssocID="{169CC686-E8F6-40EB-AA79-EA3B1003E673}" presName="node" presStyleLbl="node1" presStyleIdx="0" presStyleCnt="4">
        <dgm:presLayoutVars>
          <dgm:bulletEnabled val="1"/>
        </dgm:presLayoutVars>
      </dgm:prSet>
      <dgm:spPr/>
      <dgm:t>
        <a:bodyPr/>
        <a:lstStyle/>
        <a:p>
          <a:endParaRPr lang="en-US"/>
        </a:p>
      </dgm:t>
    </dgm:pt>
    <dgm:pt modelId="{A47ABCFC-FA10-47ED-A2D9-8FF11C526D37}" type="pres">
      <dgm:prSet presAssocID="{944F0BB7-8C15-4A70-A2E1-634692E4C3FB}" presName="sibTrans" presStyleCnt="0"/>
      <dgm:spPr/>
    </dgm:pt>
    <dgm:pt modelId="{FECF156E-62EC-4406-9675-7339C01C0CDC}" type="pres">
      <dgm:prSet presAssocID="{D4426A59-0C18-41DD-997A-9AC31F28C407}" presName="node" presStyleLbl="node1" presStyleIdx="1" presStyleCnt="4">
        <dgm:presLayoutVars>
          <dgm:bulletEnabled val="1"/>
        </dgm:presLayoutVars>
      </dgm:prSet>
      <dgm:spPr/>
      <dgm:t>
        <a:bodyPr/>
        <a:lstStyle/>
        <a:p>
          <a:endParaRPr lang="en-US"/>
        </a:p>
      </dgm:t>
    </dgm:pt>
    <dgm:pt modelId="{FB26BDCB-F463-4851-9875-A484A22A24D6}" type="pres">
      <dgm:prSet presAssocID="{F34FEA54-209E-4B00-93D2-7537D8A981B0}" presName="sibTrans" presStyleCnt="0"/>
      <dgm:spPr/>
    </dgm:pt>
    <dgm:pt modelId="{CE418382-8A95-4DBE-9FB1-2B2186BE631C}" type="pres">
      <dgm:prSet presAssocID="{E4AEC1DB-3612-435C-A81C-A85AB05F2FA7}" presName="node" presStyleLbl="node1" presStyleIdx="2" presStyleCnt="4">
        <dgm:presLayoutVars>
          <dgm:bulletEnabled val="1"/>
        </dgm:presLayoutVars>
      </dgm:prSet>
      <dgm:spPr/>
      <dgm:t>
        <a:bodyPr/>
        <a:lstStyle/>
        <a:p>
          <a:endParaRPr lang="en-US"/>
        </a:p>
      </dgm:t>
    </dgm:pt>
    <dgm:pt modelId="{02FA0DF3-DD14-45AE-83B2-342D3DCAF478}" type="pres">
      <dgm:prSet presAssocID="{244295DE-D5CD-497F-9320-D0A1670887E8}" presName="sibTrans" presStyleCnt="0"/>
      <dgm:spPr/>
    </dgm:pt>
    <dgm:pt modelId="{326DF927-3F31-441A-BF04-6EFE9A3FDC19}" type="pres">
      <dgm:prSet presAssocID="{CD5C454D-48FD-4418-B440-CA4E93742032}" presName="node" presStyleLbl="node1" presStyleIdx="3" presStyleCnt="4">
        <dgm:presLayoutVars>
          <dgm:bulletEnabled val="1"/>
        </dgm:presLayoutVars>
      </dgm:prSet>
      <dgm:spPr/>
      <dgm:t>
        <a:bodyPr/>
        <a:lstStyle/>
        <a:p>
          <a:endParaRPr lang="en-US"/>
        </a:p>
      </dgm:t>
    </dgm:pt>
  </dgm:ptLst>
  <dgm:cxnLst>
    <dgm:cxn modelId="{D5C3176F-867F-4947-91C2-816F9389B302}" type="presOf" srcId="{CD5C454D-48FD-4418-B440-CA4E93742032}" destId="{326DF927-3F31-441A-BF04-6EFE9A3FDC19}" srcOrd="0" destOrd="0" presId="urn:microsoft.com/office/officeart/2005/8/layout/default"/>
    <dgm:cxn modelId="{080E6C62-4F3A-44BE-8909-ED551DC68CB4}" srcId="{D4426A59-0C18-41DD-997A-9AC31F28C407}" destId="{340F647D-2F57-40AE-99E8-051FE02DF221}" srcOrd="2" destOrd="0" parTransId="{8373FCA5-2670-46E8-9E0F-F285D4563AEE}" sibTransId="{55E16D26-A222-421C-8F24-4B150291BABF}"/>
    <dgm:cxn modelId="{7E9D5983-4D6A-4631-B762-50BEE2503E21}" type="presOf" srcId="{169CC686-E8F6-40EB-AA79-EA3B1003E673}" destId="{581E65BE-9133-478F-96E8-9D6E80606513}" srcOrd="0" destOrd="0" presId="urn:microsoft.com/office/officeart/2005/8/layout/default"/>
    <dgm:cxn modelId="{4ED18C1F-9782-4136-A589-E2D9650C6E2F}" srcId="{E4AEC1DB-3612-435C-A81C-A85AB05F2FA7}" destId="{5CE5DE85-35E9-437E-A329-CF16EDFAD005}" srcOrd="0" destOrd="0" parTransId="{BFF2FB54-CC79-4504-9739-DEE9EBF69AFF}" sibTransId="{D75F5557-F0E0-4234-9773-E0D53B08B7D1}"/>
    <dgm:cxn modelId="{4A90A45D-7FBB-4506-9FF5-8BE9A9B149F2}" type="presOf" srcId="{0259486B-AD2A-4BD9-B3A4-351AF90A6F2D}" destId="{FECF156E-62EC-4406-9675-7339C01C0CDC}" srcOrd="0" destOrd="2" presId="urn:microsoft.com/office/officeart/2005/8/layout/default"/>
    <dgm:cxn modelId="{E786AF24-74DE-44F5-BED4-510A2FFB2214}" type="presOf" srcId="{1BAB746E-ADB0-4A66-8EAF-DF92FB73D5B9}" destId="{6F37B2AB-43A1-4316-9AD2-8DB3BCD5C04B}" srcOrd="0" destOrd="0" presId="urn:microsoft.com/office/officeart/2005/8/layout/default"/>
    <dgm:cxn modelId="{BEE6FDAA-E607-44A0-9447-430DA4DC4CD7}" type="presOf" srcId="{340F647D-2F57-40AE-99E8-051FE02DF221}" destId="{FECF156E-62EC-4406-9675-7339C01C0CDC}" srcOrd="0" destOrd="3" presId="urn:microsoft.com/office/officeart/2005/8/layout/default"/>
    <dgm:cxn modelId="{BBA9B981-9D5E-4D3C-A63F-181E8A80B13D}" srcId="{1BAB746E-ADB0-4A66-8EAF-DF92FB73D5B9}" destId="{CD5C454D-48FD-4418-B440-CA4E93742032}" srcOrd="3" destOrd="0" parTransId="{A4073AF7-D497-4B72-B512-B8EE9B6192BE}" sibTransId="{92A8AC0F-86BD-4B46-BB42-EA1F65B415DF}"/>
    <dgm:cxn modelId="{18D2AAB3-B6D7-4A9E-BEF2-4781DDCA289B}" type="presOf" srcId="{E4AEC1DB-3612-435C-A81C-A85AB05F2FA7}" destId="{CE418382-8A95-4DBE-9FB1-2B2186BE631C}" srcOrd="0" destOrd="0" presId="urn:microsoft.com/office/officeart/2005/8/layout/default"/>
    <dgm:cxn modelId="{93280E70-DA49-4C71-9EEF-3B85BA746264}" srcId="{D4426A59-0C18-41DD-997A-9AC31F28C407}" destId="{74F94A5C-6BC6-4647-AD33-2F94D5BDDDC0}" srcOrd="0" destOrd="0" parTransId="{6E422A6C-8354-4D5C-8DA8-EBDC6747266A}" sibTransId="{9172BCE5-A25A-4710-8996-46914ABADB9C}"/>
    <dgm:cxn modelId="{0726DFEE-38C5-4176-BC4D-0F3C445DD88F}" srcId="{D4426A59-0C18-41DD-997A-9AC31F28C407}" destId="{0259486B-AD2A-4BD9-B3A4-351AF90A6F2D}" srcOrd="1" destOrd="0" parTransId="{F1010006-BE54-4804-AE34-C6B13C011E61}" sibTransId="{CBD941F0-0E3E-40DB-9C2B-F7EBB53A180E}"/>
    <dgm:cxn modelId="{3CBDCA3B-9043-45DA-8329-113258F51ADD}" type="presOf" srcId="{D4426A59-0C18-41DD-997A-9AC31F28C407}" destId="{FECF156E-62EC-4406-9675-7339C01C0CDC}" srcOrd="0" destOrd="0" presId="urn:microsoft.com/office/officeart/2005/8/layout/default"/>
    <dgm:cxn modelId="{423743CB-D4DE-44EB-AA39-3E5B5BC2E772}" type="presOf" srcId="{29538B65-993F-4281-9C73-6D0AB7B98BD3}" destId="{581E65BE-9133-478F-96E8-9D6E80606513}" srcOrd="0" destOrd="3" presId="urn:microsoft.com/office/officeart/2005/8/layout/default"/>
    <dgm:cxn modelId="{80CCCDFB-1CF1-425F-AEC1-0412E4DEED84}" srcId="{169CC686-E8F6-40EB-AA79-EA3B1003E673}" destId="{6742FFC0-7B40-455E-BDC8-2783936E0A04}" srcOrd="0" destOrd="0" parTransId="{45AFE26E-811F-48FF-B13B-342F01370A05}" sibTransId="{EA9D27B4-5A33-4419-8BB1-EF43CDAA71C9}"/>
    <dgm:cxn modelId="{53AFC955-27DC-44E8-A72F-B2B8DAB5A683}" srcId="{CD5C454D-48FD-4418-B440-CA4E93742032}" destId="{45B9C5BA-BBA0-4642-9E8E-095D09DF8EC3}" srcOrd="0" destOrd="0" parTransId="{1F70D576-1EA9-4BE7-BCB8-A086ECCEBE3B}" sibTransId="{98AA1FE6-0322-4C55-9382-6454F1EBD2A3}"/>
    <dgm:cxn modelId="{1711B092-1FC2-4860-87D5-0BBA5E08FDA6}" srcId="{1BAB746E-ADB0-4A66-8EAF-DF92FB73D5B9}" destId="{169CC686-E8F6-40EB-AA79-EA3B1003E673}" srcOrd="0" destOrd="0" parTransId="{FED78AA8-08C8-4687-9158-C89347307701}" sibTransId="{944F0BB7-8C15-4A70-A2E1-634692E4C3FB}"/>
    <dgm:cxn modelId="{524508F6-01E6-4ACA-A900-F7B8A5722837}" type="presOf" srcId="{6742FFC0-7B40-455E-BDC8-2783936E0A04}" destId="{581E65BE-9133-478F-96E8-9D6E80606513}" srcOrd="0" destOrd="1" presId="urn:microsoft.com/office/officeart/2005/8/layout/default"/>
    <dgm:cxn modelId="{409B2C2D-0588-49A2-8E61-0E86E0B104AC}" srcId="{169CC686-E8F6-40EB-AA79-EA3B1003E673}" destId="{29538B65-993F-4281-9C73-6D0AB7B98BD3}" srcOrd="2" destOrd="0" parTransId="{E6C89567-C3F6-4E01-8167-F0F8E5351EE6}" sibTransId="{FD74F4C6-5DAF-4CE3-B047-E4E3A4179F64}"/>
    <dgm:cxn modelId="{783878B8-CF4B-4AC1-B523-161188245AEF}" srcId="{1BAB746E-ADB0-4A66-8EAF-DF92FB73D5B9}" destId="{E4AEC1DB-3612-435C-A81C-A85AB05F2FA7}" srcOrd="2" destOrd="0" parTransId="{52F11C04-AF53-44F0-92EF-C09FEF2276FB}" sibTransId="{244295DE-D5CD-497F-9320-D0A1670887E8}"/>
    <dgm:cxn modelId="{1230CE2F-ED21-4F3D-97C0-3A94793179A8}" type="presOf" srcId="{F5B437E0-9038-415A-AAD1-D6DA3EEF4ECA}" destId="{581E65BE-9133-478F-96E8-9D6E80606513}" srcOrd="0" destOrd="2" presId="urn:microsoft.com/office/officeart/2005/8/layout/default"/>
    <dgm:cxn modelId="{3DF7EA83-CA1C-4EAC-89B3-5E817507AEB5}" srcId="{169CC686-E8F6-40EB-AA79-EA3B1003E673}" destId="{F5B437E0-9038-415A-AAD1-D6DA3EEF4ECA}" srcOrd="1" destOrd="0" parTransId="{562A71DD-BD3C-42ED-9F81-C430A69EDD71}" sibTransId="{B05AE491-0DF3-4B94-85DC-C119AFA0F449}"/>
    <dgm:cxn modelId="{8F60F7D7-0E97-439C-9EF0-AD38161CB8ED}" srcId="{1BAB746E-ADB0-4A66-8EAF-DF92FB73D5B9}" destId="{D4426A59-0C18-41DD-997A-9AC31F28C407}" srcOrd="1" destOrd="0" parTransId="{ACEC0637-13ED-419E-9504-5621AD0FB64E}" sibTransId="{F34FEA54-209E-4B00-93D2-7537D8A981B0}"/>
    <dgm:cxn modelId="{BBA9DD0C-1F81-469F-A36A-1216A1DADB1B}" type="presOf" srcId="{74F94A5C-6BC6-4647-AD33-2F94D5BDDDC0}" destId="{FECF156E-62EC-4406-9675-7339C01C0CDC}" srcOrd="0" destOrd="1" presId="urn:microsoft.com/office/officeart/2005/8/layout/default"/>
    <dgm:cxn modelId="{B573E0E6-282C-4478-ADB1-CA2C7147B697}" type="presOf" srcId="{5CE5DE85-35E9-437E-A329-CF16EDFAD005}" destId="{CE418382-8A95-4DBE-9FB1-2B2186BE631C}" srcOrd="0" destOrd="1" presId="urn:microsoft.com/office/officeart/2005/8/layout/default"/>
    <dgm:cxn modelId="{32656E00-65F8-49D9-ADCD-AD766FD4BF8B}" type="presOf" srcId="{45B9C5BA-BBA0-4642-9E8E-095D09DF8EC3}" destId="{326DF927-3F31-441A-BF04-6EFE9A3FDC19}" srcOrd="0" destOrd="1" presId="urn:microsoft.com/office/officeart/2005/8/layout/default"/>
    <dgm:cxn modelId="{45C7CCF4-E1C5-47EA-9206-C22C6E026C2E}" type="presParOf" srcId="{6F37B2AB-43A1-4316-9AD2-8DB3BCD5C04B}" destId="{581E65BE-9133-478F-96E8-9D6E80606513}" srcOrd="0" destOrd="0" presId="urn:microsoft.com/office/officeart/2005/8/layout/default"/>
    <dgm:cxn modelId="{04E3B817-9C72-40CF-A3AA-4FD68BB29C88}" type="presParOf" srcId="{6F37B2AB-43A1-4316-9AD2-8DB3BCD5C04B}" destId="{A47ABCFC-FA10-47ED-A2D9-8FF11C526D37}" srcOrd="1" destOrd="0" presId="urn:microsoft.com/office/officeart/2005/8/layout/default"/>
    <dgm:cxn modelId="{686E6BA1-90D1-4F5D-96A0-E49404529D13}" type="presParOf" srcId="{6F37B2AB-43A1-4316-9AD2-8DB3BCD5C04B}" destId="{FECF156E-62EC-4406-9675-7339C01C0CDC}" srcOrd="2" destOrd="0" presId="urn:microsoft.com/office/officeart/2005/8/layout/default"/>
    <dgm:cxn modelId="{2AAA85F7-45EF-4C26-AF5B-F79E4BF0227C}" type="presParOf" srcId="{6F37B2AB-43A1-4316-9AD2-8DB3BCD5C04B}" destId="{FB26BDCB-F463-4851-9875-A484A22A24D6}" srcOrd="3" destOrd="0" presId="urn:microsoft.com/office/officeart/2005/8/layout/default"/>
    <dgm:cxn modelId="{B94324BF-2F3F-49DA-A34E-6BEC487ADB12}" type="presParOf" srcId="{6F37B2AB-43A1-4316-9AD2-8DB3BCD5C04B}" destId="{CE418382-8A95-4DBE-9FB1-2B2186BE631C}" srcOrd="4" destOrd="0" presId="urn:microsoft.com/office/officeart/2005/8/layout/default"/>
    <dgm:cxn modelId="{05D203A8-C576-40CF-BC39-802225EB6FA6}" type="presParOf" srcId="{6F37B2AB-43A1-4316-9AD2-8DB3BCD5C04B}" destId="{02FA0DF3-DD14-45AE-83B2-342D3DCAF478}" srcOrd="5" destOrd="0" presId="urn:microsoft.com/office/officeart/2005/8/layout/default"/>
    <dgm:cxn modelId="{6B95FCF8-BFA0-4D58-B4D1-7458BD0903A4}" type="presParOf" srcId="{6F37B2AB-43A1-4316-9AD2-8DB3BCD5C04B}" destId="{326DF927-3F31-441A-BF04-6EFE9A3FDC1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B746E-ADB0-4A66-8EAF-DF92FB73D5B9}" type="doc">
      <dgm:prSet loTypeId="urn:microsoft.com/office/officeart/2005/8/layout/default" loCatId="list" qsTypeId="urn:microsoft.com/office/officeart/2005/8/quickstyle/simple3" qsCatId="simple" csTypeId="urn:microsoft.com/office/officeart/2005/8/colors/colorful4" csCatId="colorful" phldr="1"/>
      <dgm:spPr/>
      <dgm:t>
        <a:bodyPr/>
        <a:lstStyle/>
        <a:p>
          <a:endParaRPr lang="en-US"/>
        </a:p>
      </dgm:t>
    </dgm:pt>
    <dgm:pt modelId="{169CC686-E8F6-40EB-AA79-EA3B1003E673}">
      <dgm:prSet phldrT="[Text]" custT="1"/>
      <dgm:spPr/>
      <dgm:t>
        <a:bodyPr/>
        <a:lstStyle/>
        <a:p>
          <a:r>
            <a:rPr lang="en-US" sz="2000" b="1" dirty="0" smtClean="0">
              <a:latin typeface="Century Gothic" pitchFamily="34" charset="0"/>
            </a:rPr>
            <a:t>Purchase Order</a:t>
          </a:r>
        </a:p>
        <a:p>
          <a:r>
            <a:rPr lang="en-US" sz="1600" b="1" i="1" dirty="0" smtClean="0">
              <a:latin typeface="Century Gothic" pitchFamily="34" charset="0"/>
            </a:rPr>
            <a:t>Used to request goods or services in return for payment</a:t>
          </a:r>
          <a:endParaRPr lang="en-US" sz="2000" i="1" dirty="0"/>
        </a:p>
      </dgm:t>
    </dgm:pt>
    <dgm:pt modelId="{FED78AA8-08C8-4687-9158-C89347307701}" type="parTrans" cxnId="{1711B092-1FC2-4860-87D5-0BBA5E08FDA6}">
      <dgm:prSet/>
      <dgm:spPr/>
      <dgm:t>
        <a:bodyPr/>
        <a:lstStyle/>
        <a:p>
          <a:endParaRPr lang="en-US"/>
        </a:p>
      </dgm:t>
    </dgm:pt>
    <dgm:pt modelId="{944F0BB7-8C15-4A70-A2E1-634692E4C3FB}" type="sibTrans" cxnId="{1711B092-1FC2-4860-87D5-0BBA5E08FDA6}">
      <dgm:prSet/>
      <dgm:spPr/>
      <dgm:t>
        <a:bodyPr/>
        <a:lstStyle/>
        <a:p>
          <a:endParaRPr lang="en-US"/>
        </a:p>
      </dgm:t>
    </dgm:pt>
    <dgm:pt modelId="{D919B013-48AB-45A4-B520-DABAAD344A37}">
      <dgm:prSet custT="1"/>
      <dgm:spPr/>
      <dgm:t>
        <a:bodyPr/>
        <a:lstStyle/>
        <a:p>
          <a:r>
            <a:rPr lang="en-US" sz="2000" b="1" dirty="0" smtClean="0">
              <a:latin typeface="Century Gothic" pitchFamily="34" charset="0"/>
            </a:rPr>
            <a:t>Master Task Order</a:t>
          </a:r>
        </a:p>
        <a:p>
          <a:r>
            <a:rPr lang="en-US" sz="1600" b="1" i="1" dirty="0" smtClean="0">
              <a:latin typeface="Century Gothic" pitchFamily="34" charset="0"/>
            </a:rPr>
            <a:t>Authorizes work and appropriates funds in increments/supplements</a:t>
          </a:r>
          <a:endParaRPr lang="en-US" sz="1600" b="1" i="1" dirty="0">
            <a:latin typeface="Century Gothic" pitchFamily="34" charset="0"/>
          </a:endParaRPr>
        </a:p>
      </dgm:t>
    </dgm:pt>
    <dgm:pt modelId="{7A54B43E-9845-45CE-987D-691FB45B9B80}" type="parTrans" cxnId="{EDF5AB18-EB7B-41BD-BACC-41C048270179}">
      <dgm:prSet/>
      <dgm:spPr/>
      <dgm:t>
        <a:bodyPr/>
        <a:lstStyle/>
        <a:p>
          <a:endParaRPr lang="en-US"/>
        </a:p>
      </dgm:t>
    </dgm:pt>
    <dgm:pt modelId="{DC763BE9-2321-4EB8-AD8E-9BFFD1C55710}" type="sibTrans" cxnId="{EDF5AB18-EB7B-41BD-BACC-41C048270179}">
      <dgm:prSet/>
      <dgm:spPr/>
      <dgm:t>
        <a:bodyPr/>
        <a:lstStyle/>
        <a:p>
          <a:endParaRPr lang="en-US"/>
        </a:p>
      </dgm:t>
    </dgm:pt>
    <dgm:pt modelId="{C1C35986-81E9-4E8B-838F-9E1C5C9AF39C}">
      <dgm:prSet custT="1"/>
      <dgm:spPr/>
      <dgm:t>
        <a:bodyPr/>
        <a:lstStyle/>
        <a:p>
          <a:r>
            <a:rPr lang="en-US" sz="2000" b="1" dirty="0" smtClean="0">
              <a:latin typeface="Century Gothic" pitchFamily="34" charset="0"/>
            </a:rPr>
            <a:t>IDIQ</a:t>
          </a:r>
        </a:p>
        <a:p>
          <a:r>
            <a:rPr lang="en-US" sz="1600" b="1" i="1" dirty="0" smtClean="0">
              <a:latin typeface="Century Gothic" pitchFamily="34" charset="0"/>
            </a:rPr>
            <a:t>Delivery order requesting an indefinite delivery and indefinite quantity</a:t>
          </a:r>
          <a:endParaRPr lang="en-US" sz="1600" b="1" i="1" dirty="0">
            <a:latin typeface="Century Gothic" pitchFamily="34" charset="0"/>
          </a:endParaRPr>
        </a:p>
      </dgm:t>
    </dgm:pt>
    <dgm:pt modelId="{05D2926E-4A63-4AF3-91BD-2A5F07DE7520}" type="parTrans" cxnId="{A04A5391-28E1-4BC8-BD55-36FA66512E30}">
      <dgm:prSet/>
      <dgm:spPr/>
      <dgm:t>
        <a:bodyPr/>
        <a:lstStyle/>
        <a:p>
          <a:endParaRPr lang="en-US"/>
        </a:p>
      </dgm:t>
    </dgm:pt>
    <dgm:pt modelId="{88ACABA8-651E-4267-AA9C-5B708EF025BF}" type="sibTrans" cxnId="{A04A5391-28E1-4BC8-BD55-36FA66512E30}">
      <dgm:prSet/>
      <dgm:spPr/>
      <dgm:t>
        <a:bodyPr/>
        <a:lstStyle/>
        <a:p>
          <a:endParaRPr lang="en-US"/>
        </a:p>
      </dgm:t>
    </dgm:pt>
    <dgm:pt modelId="{50436779-7DE4-4CED-A103-E1577A5BBE90}">
      <dgm:prSet custT="1"/>
      <dgm:spPr/>
      <dgm:t>
        <a:bodyPr/>
        <a:lstStyle/>
        <a:p>
          <a:r>
            <a:rPr lang="en-US" sz="2000" b="1" dirty="0" smtClean="0">
              <a:latin typeface="Century Gothic" pitchFamily="34" charset="0"/>
            </a:rPr>
            <a:t>Any award instrument that includes financial consideration</a:t>
          </a:r>
          <a:endParaRPr lang="en-US" sz="2000" b="1" dirty="0">
            <a:latin typeface="Century Gothic" pitchFamily="34" charset="0"/>
          </a:endParaRPr>
        </a:p>
      </dgm:t>
    </dgm:pt>
    <dgm:pt modelId="{D1666577-B261-4813-8C96-DF46F0BBB1D3}" type="parTrans" cxnId="{961AE7CB-A596-494F-8ABA-3D9124F7A4D9}">
      <dgm:prSet/>
      <dgm:spPr/>
      <dgm:t>
        <a:bodyPr/>
        <a:lstStyle/>
        <a:p>
          <a:endParaRPr lang="en-US"/>
        </a:p>
      </dgm:t>
    </dgm:pt>
    <dgm:pt modelId="{3ADE750A-D99A-4074-B47E-63AED5648D31}" type="sibTrans" cxnId="{961AE7CB-A596-494F-8ABA-3D9124F7A4D9}">
      <dgm:prSet/>
      <dgm:spPr/>
      <dgm:t>
        <a:bodyPr/>
        <a:lstStyle/>
        <a:p>
          <a:endParaRPr lang="en-US"/>
        </a:p>
      </dgm:t>
    </dgm:pt>
    <dgm:pt modelId="{1A400DE0-33B5-4437-B8F3-F22A5827E66E}">
      <dgm:prSet custT="1"/>
      <dgm:spPr/>
      <dgm:t>
        <a:bodyPr/>
        <a:lstStyle/>
        <a:p>
          <a:r>
            <a:rPr lang="en-US" sz="2000" b="1" dirty="0" err="1" smtClean="0">
              <a:latin typeface="Century Gothic" pitchFamily="34" charset="0"/>
            </a:rPr>
            <a:t>Subaward</a:t>
          </a:r>
          <a:endParaRPr lang="en-US" sz="2000" b="1" dirty="0" smtClean="0">
            <a:latin typeface="Century Gothic" pitchFamily="34" charset="0"/>
          </a:endParaRPr>
        </a:p>
        <a:p>
          <a:r>
            <a:rPr lang="en-US" sz="1600" b="1" i="1" dirty="0" smtClean="0">
              <a:latin typeface="Century Gothic" pitchFamily="34" charset="0"/>
            </a:rPr>
            <a:t>Transfers a portion of a larger award to another institution</a:t>
          </a:r>
          <a:endParaRPr lang="en-US" sz="2000" b="1" i="1" dirty="0">
            <a:latin typeface="Century Gothic" pitchFamily="34" charset="0"/>
          </a:endParaRPr>
        </a:p>
      </dgm:t>
    </dgm:pt>
    <dgm:pt modelId="{B900E995-5B3C-4E48-93D0-FDDED3A1017A}" type="parTrans" cxnId="{9D089B10-067D-4432-8943-86E11F9A1A52}">
      <dgm:prSet/>
      <dgm:spPr/>
      <dgm:t>
        <a:bodyPr/>
        <a:lstStyle/>
        <a:p>
          <a:endParaRPr lang="en-US"/>
        </a:p>
      </dgm:t>
    </dgm:pt>
    <dgm:pt modelId="{0A57EFEE-B5BE-42A9-8AA4-D60F53BA08C1}" type="sibTrans" cxnId="{9D089B10-067D-4432-8943-86E11F9A1A52}">
      <dgm:prSet/>
      <dgm:spPr/>
      <dgm:t>
        <a:bodyPr/>
        <a:lstStyle/>
        <a:p>
          <a:endParaRPr lang="en-US"/>
        </a:p>
      </dgm:t>
    </dgm:pt>
    <dgm:pt modelId="{BE66C44F-8BD6-469D-88A4-BC0E840F4CE9}">
      <dgm:prSet custT="1"/>
      <dgm:spPr/>
      <dgm:t>
        <a:bodyPr/>
        <a:lstStyle/>
        <a:p>
          <a:r>
            <a:rPr lang="en-US" sz="2000" b="1" dirty="0" smtClean="0">
              <a:latin typeface="Century Gothic" pitchFamily="34" charset="0"/>
            </a:rPr>
            <a:t>Letter Agreement</a:t>
          </a:r>
        </a:p>
        <a:p>
          <a:r>
            <a:rPr lang="en-US" sz="1600" b="1" i="1" dirty="0" smtClean="0">
              <a:latin typeface="Century Gothic" pitchFamily="34" charset="0"/>
            </a:rPr>
            <a:t>Basic agreement for goods or services with specific terms and conditions</a:t>
          </a:r>
          <a:endParaRPr lang="en-US" sz="1600" b="1" i="1" dirty="0">
            <a:latin typeface="Century Gothic" pitchFamily="34" charset="0"/>
          </a:endParaRPr>
        </a:p>
      </dgm:t>
    </dgm:pt>
    <dgm:pt modelId="{6BA1E1C8-F481-4B9B-AC88-F62C961053E3}" type="parTrans" cxnId="{A3D4C690-A274-4D70-9AFD-8199B19772C5}">
      <dgm:prSet/>
      <dgm:spPr/>
      <dgm:t>
        <a:bodyPr/>
        <a:lstStyle/>
        <a:p>
          <a:endParaRPr lang="en-US"/>
        </a:p>
      </dgm:t>
    </dgm:pt>
    <dgm:pt modelId="{12842605-E829-4E33-9513-A978CCD249C7}" type="sibTrans" cxnId="{A3D4C690-A274-4D70-9AFD-8199B19772C5}">
      <dgm:prSet/>
      <dgm:spPr/>
      <dgm:t>
        <a:bodyPr/>
        <a:lstStyle/>
        <a:p>
          <a:endParaRPr lang="en-US"/>
        </a:p>
      </dgm:t>
    </dgm:pt>
    <dgm:pt modelId="{6F37B2AB-43A1-4316-9AD2-8DB3BCD5C04B}" type="pres">
      <dgm:prSet presAssocID="{1BAB746E-ADB0-4A66-8EAF-DF92FB73D5B9}" presName="diagram" presStyleCnt="0">
        <dgm:presLayoutVars>
          <dgm:dir/>
          <dgm:resizeHandles val="exact"/>
        </dgm:presLayoutVars>
      </dgm:prSet>
      <dgm:spPr/>
      <dgm:t>
        <a:bodyPr/>
        <a:lstStyle/>
        <a:p>
          <a:endParaRPr lang="en-US"/>
        </a:p>
      </dgm:t>
    </dgm:pt>
    <dgm:pt modelId="{581E65BE-9133-478F-96E8-9D6E80606513}" type="pres">
      <dgm:prSet presAssocID="{169CC686-E8F6-40EB-AA79-EA3B1003E673}" presName="node" presStyleLbl="node1" presStyleIdx="0" presStyleCnt="6">
        <dgm:presLayoutVars>
          <dgm:bulletEnabled val="1"/>
        </dgm:presLayoutVars>
      </dgm:prSet>
      <dgm:spPr/>
      <dgm:t>
        <a:bodyPr/>
        <a:lstStyle/>
        <a:p>
          <a:endParaRPr lang="en-US"/>
        </a:p>
      </dgm:t>
    </dgm:pt>
    <dgm:pt modelId="{A47ABCFC-FA10-47ED-A2D9-8FF11C526D37}" type="pres">
      <dgm:prSet presAssocID="{944F0BB7-8C15-4A70-A2E1-634692E4C3FB}" presName="sibTrans" presStyleCnt="0"/>
      <dgm:spPr/>
    </dgm:pt>
    <dgm:pt modelId="{F36FDD55-117F-4A3B-B0CF-DE67D318BC97}" type="pres">
      <dgm:prSet presAssocID="{D919B013-48AB-45A4-B520-DABAAD344A37}" presName="node" presStyleLbl="node1" presStyleIdx="1" presStyleCnt="6">
        <dgm:presLayoutVars>
          <dgm:bulletEnabled val="1"/>
        </dgm:presLayoutVars>
      </dgm:prSet>
      <dgm:spPr/>
      <dgm:t>
        <a:bodyPr/>
        <a:lstStyle/>
        <a:p>
          <a:endParaRPr lang="en-US"/>
        </a:p>
      </dgm:t>
    </dgm:pt>
    <dgm:pt modelId="{FEF563BF-D5B9-48CA-9FE6-6FBA8D3D35FD}" type="pres">
      <dgm:prSet presAssocID="{DC763BE9-2321-4EB8-AD8E-9BFFD1C55710}" presName="sibTrans" presStyleCnt="0"/>
      <dgm:spPr/>
    </dgm:pt>
    <dgm:pt modelId="{7CBEE5F4-72DB-4043-A33D-CC6152CF39EC}" type="pres">
      <dgm:prSet presAssocID="{C1C35986-81E9-4E8B-838F-9E1C5C9AF39C}" presName="node" presStyleLbl="node1" presStyleIdx="2" presStyleCnt="6">
        <dgm:presLayoutVars>
          <dgm:bulletEnabled val="1"/>
        </dgm:presLayoutVars>
      </dgm:prSet>
      <dgm:spPr/>
      <dgm:t>
        <a:bodyPr/>
        <a:lstStyle/>
        <a:p>
          <a:endParaRPr lang="en-US"/>
        </a:p>
      </dgm:t>
    </dgm:pt>
    <dgm:pt modelId="{1CB103C7-FBF5-4C41-B92E-8ECD9D2D95FA}" type="pres">
      <dgm:prSet presAssocID="{88ACABA8-651E-4267-AA9C-5B708EF025BF}" presName="sibTrans" presStyleCnt="0"/>
      <dgm:spPr/>
    </dgm:pt>
    <dgm:pt modelId="{4BBA7137-E2B5-4730-BEE7-204D8FE2AAEC}" type="pres">
      <dgm:prSet presAssocID="{1A400DE0-33B5-4437-B8F3-F22A5827E66E}" presName="node" presStyleLbl="node1" presStyleIdx="3" presStyleCnt="6">
        <dgm:presLayoutVars>
          <dgm:bulletEnabled val="1"/>
        </dgm:presLayoutVars>
      </dgm:prSet>
      <dgm:spPr/>
      <dgm:t>
        <a:bodyPr/>
        <a:lstStyle/>
        <a:p>
          <a:endParaRPr lang="en-US"/>
        </a:p>
      </dgm:t>
    </dgm:pt>
    <dgm:pt modelId="{5205C343-2E1A-437D-8E89-AB45AB311D97}" type="pres">
      <dgm:prSet presAssocID="{0A57EFEE-B5BE-42A9-8AA4-D60F53BA08C1}" presName="sibTrans" presStyleCnt="0"/>
      <dgm:spPr/>
    </dgm:pt>
    <dgm:pt modelId="{8EA74A1A-B1E7-412A-9F3D-17E88E9B78AA}" type="pres">
      <dgm:prSet presAssocID="{BE66C44F-8BD6-469D-88A4-BC0E840F4CE9}" presName="node" presStyleLbl="node1" presStyleIdx="4" presStyleCnt="6">
        <dgm:presLayoutVars>
          <dgm:bulletEnabled val="1"/>
        </dgm:presLayoutVars>
      </dgm:prSet>
      <dgm:spPr/>
      <dgm:t>
        <a:bodyPr/>
        <a:lstStyle/>
        <a:p>
          <a:endParaRPr lang="en-US"/>
        </a:p>
      </dgm:t>
    </dgm:pt>
    <dgm:pt modelId="{C8FE9EE5-B292-4FBA-B9E9-03965504D7EC}" type="pres">
      <dgm:prSet presAssocID="{12842605-E829-4E33-9513-A978CCD249C7}" presName="sibTrans" presStyleCnt="0"/>
      <dgm:spPr/>
    </dgm:pt>
    <dgm:pt modelId="{C07C9404-E137-4362-9DB7-2B979B82533B}" type="pres">
      <dgm:prSet presAssocID="{50436779-7DE4-4CED-A103-E1577A5BBE90}" presName="node" presStyleLbl="node1" presStyleIdx="5" presStyleCnt="6">
        <dgm:presLayoutVars>
          <dgm:bulletEnabled val="1"/>
        </dgm:presLayoutVars>
      </dgm:prSet>
      <dgm:spPr/>
      <dgm:t>
        <a:bodyPr/>
        <a:lstStyle/>
        <a:p>
          <a:endParaRPr lang="en-US"/>
        </a:p>
      </dgm:t>
    </dgm:pt>
  </dgm:ptLst>
  <dgm:cxnLst>
    <dgm:cxn modelId="{EDF5AB18-EB7B-41BD-BACC-41C048270179}" srcId="{1BAB746E-ADB0-4A66-8EAF-DF92FB73D5B9}" destId="{D919B013-48AB-45A4-B520-DABAAD344A37}" srcOrd="1" destOrd="0" parTransId="{7A54B43E-9845-45CE-987D-691FB45B9B80}" sibTransId="{DC763BE9-2321-4EB8-AD8E-9BFFD1C55710}"/>
    <dgm:cxn modelId="{A3D4C690-A274-4D70-9AFD-8199B19772C5}" srcId="{1BAB746E-ADB0-4A66-8EAF-DF92FB73D5B9}" destId="{BE66C44F-8BD6-469D-88A4-BC0E840F4CE9}" srcOrd="4" destOrd="0" parTransId="{6BA1E1C8-F481-4B9B-AC88-F62C961053E3}" sibTransId="{12842605-E829-4E33-9513-A978CCD249C7}"/>
    <dgm:cxn modelId="{9D089B10-067D-4432-8943-86E11F9A1A52}" srcId="{1BAB746E-ADB0-4A66-8EAF-DF92FB73D5B9}" destId="{1A400DE0-33B5-4437-B8F3-F22A5827E66E}" srcOrd="3" destOrd="0" parTransId="{B900E995-5B3C-4E48-93D0-FDDED3A1017A}" sibTransId="{0A57EFEE-B5BE-42A9-8AA4-D60F53BA08C1}"/>
    <dgm:cxn modelId="{961AE7CB-A596-494F-8ABA-3D9124F7A4D9}" srcId="{1BAB746E-ADB0-4A66-8EAF-DF92FB73D5B9}" destId="{50436779-7DE4-4CED-A103-E1577A5BBE90}" srcOrd="5" destOrd="0" parTransId="{D1666577-B261-4813-8C96-DF46F0BBB1D3}" sibTransId="{3ADE750A-D99A-4074-B47E-63AED5648D31}"/>
    <dgm:cxn modelId="{8FF46015-9F9B-45A3-BA67-DD46FCF4B4B9}" type="presOf" srcId="{169CC686-E8F6-40EB-AA79-EA3B1003E673}" destId="{581E65BE-9133-478F-96E8-9D6E80606513}" srcOrd="0" destOrd="0" presId="urn:microsoft.com/office/officeart/2005/8/layout/default"/>
    <dgm:cxn modelId="{1711B092-1FC2-4860-87D5-0BBA5E08FDA6}" srcId="{1BAB746E-ADB0-4A66-8EAF-DF92FB73D5B9}" destId="{169CC686-E8F6-40EB-AA79-EA3B1003E673}" srcOrd="0" destOrd="0" parTransId="{FED78AA8-08C8-4687-9158-C89347307701}" sibTransId="{944F0BB7-8C15-4A70-A2E1-634692E4C3FB}"/>
    <dgm:cxn modelId="{0404EC19-42A3-4465-A14B-D4E19C95CE90}" type="presOf" srcId="{1A400DE0-33B5-4437-B8F3-F22A5827E66E}" destId="{4BBA7137-E2B5-4730-BEE7-204D8FE2AAEC}" srcOrd="0" destOrd="0" presId="urn:microsoft.com/office/officeart/2005/8/layout/default"/>
    <dgm:cxn modelId="{FAAA69A0-820B-40BD-8070-E455F59A2047}" type="presOf" srcId="{50436779-7DE4-4CED-A103-E1577A5BBE90}" destId="{C07C9404-E137-4362-9DB7-2B979B82533B}" srcOrd="0" destOrd="0" presId="urn:microsoft.com/office/officeart/2005/8/layout/default"/>
    <dgm:cxn modelId="{DB6A7F74-C75C-428F-9649-F646E98C01BE}" type="presOf" srcId="{D919B013-48AB-45A4-B520-DABAAD344A37}" destId="{F36FDD55-117F-4A3B-B0CF-DE67D318BC97}" srcOrd="0" destOrd="0" presId="urn:microsoft.com/office/officeart/2005/8/layout/default"/>
    <dgm:cxn modelId="{98F3BF45-5CF4-43BA-A6B2-2E9D1941EE7B}" type="presOf" srcId="{1BAB746E-ADB0-4A66-8EAF-DF92FB73D5B9}" destId="{6F37B2AB-43A1-4316-9AD2-8DB3BCD5C04B}" srcOrd="0" destOrd="0" presId="urn:microsoft.com/office/officeart/2005/8/layout/default"/>
    <dgm:cxn modelId="{674D1F32-44C4-4509-A8CB-E73FC3E98D16}" type="presOf" srcId="{C1C35986-81E9-4E8B-838F-9E1C5C9AF39C}" destId="{7CBEE5F4-72DB-4043-A33D-CC6152CF39EC}" srcOrd="0" destOrd="0" presId="urn:microsoft.com/office/officeart/2005/8/layout/default"/>
    <dgm:cxn modelId="{A04A5391-28E1-4BC8-BD55-36FA66512E30}" srcId="{1BAB746E-ADB0-4A66-8EAF-DF92FB73D5B9}" destId="{C1C35986-81E9-4E8B-838F-9E1C5C9AF39C}" srcOrd="2" destOrd="0" parTransId="{05D2926E-4A63-4AF3-91BD-2A5F07DE7520}" sibTransId="{88ACABA8-651E-4267-AA9C-5B708EF025BF}"/>
    <dgm:cxn modelId="{CBA9EB30-2845-42E7-A0D6-C5EAB5DAE135}" type="presOf" srcId="{BE66C44F-8BD6-469D-88A4-BC0E840F4CE9}" destId="{8EA74A1A-B1E7-412A-9F3D-17E88E9B78AA}" srcOrd="0" destOrd="0" presId="urn:microsoft.com/office/officeart/2005/8/layout/default"/>
    <dgm:cxn modelId="{099298AA-F78A-4164-9A23-B97383E578A9}" type="presParOf" srcId="{6F37B2AB-43A1-4316-9AD2-8DB3BCD5C04B}" destId="{581E65BE-9133-478F-96E8-9D6E80606513}" srcOrd="0" destOrd="0" presId="urn:microsoft.com/office/officeart/2005/8/layout/default"/>
    <dgm:cxn modelId="{9777EF06-2487-444B-B395-B4DA9792968E}" type="presParOf" srcId="{6F37B2AB-43A1-4316-9AD2-8DB3BCD5C04B}" destId="{A47ABCFC-FA10-47ED-A2D9-8FF11C526D37}" srcOrd="1" destOrd="0" presId="urn:microsoft.com/office/officeart/2005/8/layout/default"/>
    <dgm:cxn modelId="{5392F7A9-8750-44CE-A461-0B0508044A87}" type="presParOf" srcId="{6F37B2AB-43A1-4316-9AD2-8DB3BCD5C04B}" destId="{F36FDD55-117F-4A3B-B0CF-DE67D318BC97}" srcOrd="2" destOrd="0" presId="urn:microsoft.com/office/officeart/2005/8/layout/default"/>
    <dgm:cxn modelId="{0F67BDAC-910E-4193-9B37-69D436367FC2}" type="presParOf" srcId="{6F37B2AB-43A1-4316-9AD2-8DB3BCD5C04B}" destId="{FEF563BF-D5B9-48CA-9FE6-6FBA8D3D35FD}" srcOrd="3" destOrd="0" presId="urn:microsoft.com/office/officeart/2005/8/layout/default"/>
    <dgm:cxn modelId="{63AD9C23-5096-46DE-8722-8D36FD83D059}" type="presParOf" srcId="{6F37B2AB-43A1-4316-9AD2-8DB3BCD5C04B}" destId="{7CBEE5F4-72DB-4043-A33D-CC6152CF39EC}" srcOrd="4" destOrd="0" presId="urn:microsoft.com/office/officeart/2005/8/layout/default"/>
    <dgm:cxn modelId="{584CB623-FEB0-4A59-9390-0810D5FC3EEB}" type="presParOf" srcId="{6F37B2AB-43A1-4316-9AD2-8DB3BCD5C04B}" destId="{1CB103C7-FBF5-4C41-B92E-8ECD9D2D95FA}" srcOrd="5" destOrd="0" presId="urn:microsoft.com/office/officeart/2005/8/layout/default"/>
    <dgm:cxn modelId="{800E659C-8220-44B8-9557-63F38F2FEE22}" type="presParOf" srcId="{6F37B2AB-43A1-4316-9AD2-8DB3BCD5C04B}" destId="{4BBA7137-E2B5-4730-BEE7-204D8FE2AAEC}" srcOrd="6" destOrd="0" presId="urn:microsoft.com/office/officeart/2005/8/layout/default"/>
    <dgm:cxn modelId="{7A9EFE60-78FC-4598-9D56-461807162D43}" type="presParOf" srcId="{6F37B2AB-43A1-4316-9AD2-8DB3BCD5C04B}" destId="{5205C343-2E1A-437D-8E89-AB45AB311D97}" srcOrd="7" destOrd="0" presId="urn:microsoft.com/office/officeart/2005/8/layout/default"/>
    <dgm:cxn modelId="{F364460A-D307-44B8-80AD-5BAAA4365EB8}" type="presParOf" srcId="{6F37B2AB-43A1-4316-9AD2-8DB3BCD5C04B}" destId="{8EA74A1A-B1E7-412A-9F3D-17E88E9B78AA}" srcOrd="8" destOrd="0" presId="urn:microsoft.com/office/officeart/2005/8/layout/default"/>
    <dgm:cxn modelId="{E9A2D744-AC7D-4CFE-8A56-E203E8C36BF8}" type="presParOf" srcId="{6F37B2AB-43A1-4316-9AD2-8DB3BCD5C04B}" destId="{C8FE9EE5-B292-4FBA-B9E9-03965504D7EC}" srcOrd="9" destOrd="0" presId="urn:microsoft.com/office/officeart/2005/8/layout/default"/>
    <dgm:cxn modelId="{61C0B3C3-6AE5-499E-934E-A3ABFF5DBF6E}" type="presParOf" srcId="{6F37B2AB-43A1-4316-9AD2-8DB3BCD5C04B}" destId="{C07C9404-E137-4362-9DB7-2B979B82533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D05F0-BCC5-4EFA-AC46-1769F9206213}" type="doc">
      <dgm:prSet loTypeId="urn:microsoft.com/office/officeart/2005/8/layout/vList4" loCatId="list" qsTypeId="urn:microsoft.com/office/officeart/2005/8/quickstyle/simple1" qsCatId="simple" csTypeId="urn:microsoft.com/office/officeart/2005/8/colors/colorful4" csCatId="colorful" phldr="1"/>
      <dgm:spPr/>
      <dgm:t>
        <a:bodyPr/>
        <a:lstStyle/>
        <a:p>
          <a:endParaRPr lang="en-US"/>
        </a:p>
      </dgm:t>
    </dgm:pt>
    <dgm:pt modelId="{51C7AA7C-63E6-4885-91B0-0EA6E2913457}">
      <dgm:prSet phldrT="[Text]" custT="1"/>
      <dgm:spPr/>
      <dgm:t>
        <a:bodyPr/>
        <a:lstStyle/>
        <a:p>
          <a:r>
            <a:rPr lang="en-US" sz="1800" b="1" dirty="0" smtClean="0">
              <a:solidFill>
                <a:schemeClr val="tx1"/>
              </a:solidFill>
              <a:latin typeface="Century Gothic" pitchFamily="34" charset="0"/>
            </a:rPr>
            <a:t>Who the awardee is (UCF or UCF RF)</a:t>
          </a:r>
          <a:endParaRPr lang="en-US" sz="1800" dirty="0">
            <a:solidFill>
              <a:schemeClr val="tx1"/>
            </a:solidFill>
          </a:endParaRPr>
        </a:p>
      </dgm:t>
    </dgm:pt>
    <dgm:pt modelId="{7547306D-AD76-47E2-BE09-4C2882271B0C}" type="parTrans" cxnId="{47BF2B54-2630-464F-83D2-61CB5AD165D3}">
      <dgm:prSet/>
      <dgm:spPr/>
      <dgm:t>
        <a:bodyPr/>
        <a:lstStyle/>
        <a:p>
          <a:endParaRPr lang="en-US"/>
        </a:p>
      </dgm:t>
    </dgm:pt>
    <dgm:pt modelId="{275BAAB4-3B9D-46BD-AEC3-7DD353E781BD}" type="sibTrans" cxnId="{47BF2B54-2630-464F-83D2-61CB5AD165D3}">
      <dgm:prSet/>
      <dgm:spPr/>
      <dgm:t>
        <a:bodyPr/>
        <a:lstStyle/>
        <a:p>
          <a:endParaRPr lang="en-US"/>
        </a:p>
      </dgm:t>
    </dgm:pt>
    <dgm:pt modelId="{EDB1A098-9D74-491C-AF04-B638664CED45}">
      <dgm:prSet custT="1"/>
      <dgm:spPr/>
      <dgm:t>
        <a:bodyPr/>
        <a:lstStyle/>
        <a:p>
          <a:r>
            <a:rPr lang="en-US" sz="1800" b="1" dirty="0" smtClean="0">
              <a:solidFill>
                <a:schemeClr val="tx1"/>
              </a:solidFill>
              <a:latin typeface="Century Gothic" pitchFamily="34" charset="0"/>
            </a:rPr>
            <a:t>Type of Sponsor</a:t>
          </a:r>
        </a:p>
      </dgm:t>
    </dgm:pt>
    <dgm:pt modelId="{F421E096-FC97-4012-B8BB-F8E9F3C147C6}" type="parTrans" cxnId="{AD7EFE2F-49CA-4CF2-B472-FC7427D6FAED}">
      <dgm:prSet/>
      <dgm:spPr/>
      <dgm:t>
        <a:bodyPr/>
        <a:lstStyle/>
        <a:p>
          <a:endParaRPr lang="en-US"/>
        </a:p>
      </dgm:t>
    </dgm:pt>
    <dgm:pt modelId="{90BFB0C8-961E-4538-94FE-28D9D104E603}" type="sibTrans" cxnId="{AD7EFE2F-49CA-4CF2-B472-FC7427D6FAED}">
      <dgm:prSet/>
      <dgm:spPr/>
      <dgm:t>
        <a:bodyPr/>
        <a:lstStyle/>
        <a:p>
          <a:endParaRPr lang="en-US"/>
        </a:p>
      </dgm:t>
    </dgm:pt>
    <dgm:pt modelId="{61643FB8-1670-48C6-9867-4EA75D7EDE58}">
      <dgm:prSet custT="1"/>
      <dgm:spPr/>
      <dgm:t>
        <a:bodyPr/>
        <a:lstStyle/>
        <a:p>
          <a:r>
            <a:rPr lang="en-US" sz="1800" b="1" dirty="0" smtClean="0">
              <a:solidFill>
                <a:schemeClr val="tx1"/>
              </a:solidFill>
              <a:latin typeface="Century Gothic" pitchFamily="34" charset="0"/>
            </a:rPr>
            <a:t>Type of Award (Funding Mechanism)</a:t>
          </a:r>
        </a:p>
      </dgm:t>
    </dgm:pt>
    <dgm:pt modelId="{55C8578F-B127-48D5-AEC2-8F9BE71A8E6B}" type="parTrans" cxnId="{2010DE01-2C6C-4278-8446-ACDB2E3C9E38}">
      <dgm:prSet/>
      <dgm:spPr/>
      <dgm:t>
        <a:bodyPr/>
        <a:lstStyle/>
        <a:p>
          <a:endParaRPr lang="en-US"/>
        </a:p>
      </dgm:t>
    </dgm:pt>
    <dgm:pt modelId="{79070BCC-1A37-40DA-AB0B-39124D4CF219}" type="sibTrans" cxnId="{2010DE01-2C6C-4278-8446-ACDB2E3C9E38}">
      <dgm:prSet/>
      <dgm:spPr/>
      <dgm:t>
        <a:bodyPr/>
        <a:lstStyle/>
        <a:p>
          <a:endParaRPr lang="en-US"/>
        </a:p>
      </dgm:t>
    </dgm:pt>
    <dgm:pt modelId="{F216437C-BD10-44E1-864E-7E12E84A358A}" type="pres">
      <dgm:prSet presAssocID="{F68D05F0-BCC5-4EFA-AC46-1769F9206213}" presName="linear" presStyleCnt="0">
        <dgm:presLayoutVars>
          <dgm:dir/>
          <dgm:resizeHandles val="exact"/>
        </dgm:presLayoutVars>
      </dgm:prSet>
      <dgm:spPr/>
      <dgm:t>
        <a:bodyPr/>
        <a:lstStyle/>
        <a:p>
          <a:endParaRPr lang="en-US"/>
        </a:p>
      </dgm:t>
    </dgm:pt>
    <dgm:pt modelId="{BB9B39CF-8B44-4C6C-BD84-8310994B1269}" type="pres">
      <dgm:prSet presAssocID="{51C7AA7C-63E6-4885-91B0-0EA6E2913457}" presName="comp" presStyleCnt="0"/>
      <dgm:spPr/>
    </dgm:pt>
    <dgm:pt modelId="{B54BFD87-D5F9-45A7-868B-5318E823AC2A}" type="pres">
      <dgm:prSet presAssocID="{51C7AA7C-63E6-4885-91B0-0EA6E2913457}" presName="box" presStyleLbl="node1" presStyleIdx="0" presStyleCnt="3"/>
      <dgm:spPr/>
      <dgm:t>
        <a:bodyPr/>
        <a:lstStyle/>
        <a:p>
          <a:endParaRPr lang="en-US"/>
        </a:p>
      </dgm:t>
    </dgm:pt>
    <dgm:pt modelId="{31CFC34F-A130-4B19-B19C-42DAF6D134E0}" type="pres">
      <dgm:prSet presAssocID="{51C7AA7C-63E6-4885-91B0-0EA6E2913457}" presName="img" presStyleLbl="fgImgPlace1" presStyleIdx="0" presStyleCnt="3" custScaleX="49621"/>
      <dgm:spPr/>
    </dgm:pt>
    <dgm:pt modelId="{3C7CF29A-7E2E-40F3-9C8D-6A124142D1E6}" type="pres">
      <dgm:prSet presAssocID="{51C7AA7C-63E6-4885-91B0-0EA6E2913457}" presName="text" presStyleLbl="node1" presStyleIdx="0" presStyleCnt="3">
        <dgm:presLayoutVars>
          <dgm:bulletEnabled val="1"/>
        </dgm:presLayoutVars>
      </dgm:prSet>
      <dgm:spPr/>
      <dgm:t>
        <a:bodyPr/>
        <a:lstStyle/>
        <a:p>
          <a:endParaRPr lang="en-US"/>
        </a:p>
      </dgm:t>
    </dgm:pt>
    <dgm:pt modelId="{09B53DE6-377C-4553-A7BE-F2B183026625}" type="pres">
      <dgm:prSet presAssocID="{275BAAB4-3B9D-46BD-AEC3-7DD353E781BD}" presName="spacer" presStyleCnt="0"/>
      <dgm:spPr/>
    </dgm:pt>
    <dgm:pt modelId="{7D549810-060B-4F73-A327-619B5D899ED3}" type="pres">
      <dgm:prSet presAssocID="{EDB1A098-9D74-491C-AF04-B638664CED45}" presName="comp" presStyleCnt="0"/>
      <dgm:spPr/>
    </dgm:pt>
    <dgm:pt modelId="{7F9CD997-AB49-4D8E-B371-62EE9BAEB5AC}" type="pres">
      <dgm:prSet presAssocID="{EDB1A098-9D74-491C-AF04-B638664CED45}" presName="box" presStyleLbl="node1" presStyleIdx="1" presStyleCnt="3"/>
      <dgm:spPr/>
      <dgm:t>
        <a:bodyPr/>
        <a:lstStyle/>
        <a:p>
          <a:endParaRPr lang="en-US"/>
        </a:p>
      </dgm:t>
    </dgm:pt>
    <dgm:pt modelId="{9E02DBA8-A635-467C-A584-EDF2D3B86DAB}" type="pres">
      <dgm:prSet presAssocID="{EDB1A098-9D74-491C-AF04-B638664CED45}" presName="img" presStyleLbl="fgImgPlace1" presStyleIdx="1" presStyleCnt="3" custScaleX="49621"/>
      <dgm:spPr/>
    </dgm:pt>
    <dgm:pt modelId="{40BC736D-988F-4497-9395-5B745E216999}" type="pres">
      <dgm:prSet presAssocID="{EDB1A098-9D74-491C-AF04-B638664CED45}" presName="text" presStyleLbl="node1" presStyleIdx="1" presStyleCnt="3">
        <dgm:presLayoutVars>
          <dgm:bulletEnabled val="1"/>
        </dgm:presLayoutVars>
      </dgm:prSet>
      <dgm:spPr/>
      <dgm:t>
        <a:bodyPr/>
        <a:lstStyle/>
        <a:p>
          <a:endParaRPr lang="en-US"/>
        </a:p>
      </dgm:t>
    </dgm:pt>
    <dgm:pt modelId="{3B6BCBD2-3F97-4124-AD9A-36B6D1F3A085}" type="pres">
      <dgm:prSet presAssocID="{90BFB0C8-961E-4538-94FE-28D9D104E603}" presName="spacer" presStyleCnt="0"/>
      <dgm:spPr/>
    </dgm:pt>
    <dgm:pt modelId="{F3CFC3CB-6CA5-4E44-BCFD-56194E90B7FD}" type="pres">
      <dgm:prSet presAssocID="{61643FB8-1670-48C6-9867-4EA75D7EDE58}" presName="comp" presStyleCnt="0"/>
      <dgm:spPr/>
    </dgm:pt>
    <dgm:pt modelId="{EC64F011-950A-409D-815E-4CF35880BF2A}" type="pres">
      <dgm:prSet presAssocID="{61643FB8-1670-48C6-9867-4EA75D7EDE58}" presName="box" presStyleLbl="node1" presStyleIdx="2" presStyleCnt="3"/>
      <dgm:spPr/>
      <dgm:t>
        <a:bodyPr/>
        <a:lstStyle/>
        <a:p>
          <a:endParaRPr lang="en-US"/>
        </a:p>
      </dgm:t>
    </dgm:pt>
    <dgm:pt modelId="{6F40149E-25EA-4B65-BDF7-01FCD119D3F5}" type="pres">
      <dgm:prSet presAssocID="{61643FB8-1670-48C6-9867-4EA75D7EDE58}" presName="img" presStyleLbl="fgImgPlace1" presStyleIdx="2" presStyleCnt="3" custScaleX="49621"/>
      <dgm:spPr/>
    </dgm:pt>
    <dgm:pt modelId="{A3E6F1A8-375D-4954-A857-B345230C4AD3}" type="pres">
      <dgm:prSet presAssocID="{61643FB8-1670-48C6-9867-4EA75D7EDE58}" presName="text" presStyleLbl="node1" presStyleIdx="2" presStyleCnt="3">
        <dgm:presLayoutVars>
          <dgm:bulletEnabled val="1"/>
        </dgm:presLayoutVars>
      </dgm:prSet>
      <dgm:spPr/>
      <dgm:t>
        <a:bodyPr/>
        <a:lstStyle/>
        <a:p>
          <a:endParaRPr lang="en-US"/>
        </a:p>
      </dgm:t>
    </dgm:pt>
  </dgm:ptLst>
  <dgm:cxnLst>
    <dgm:cxn modelId="{588A0B35-C9E9-46A4-9938-EB873BC20512}" type="presOf" srcId="{61643FB8-1670-48C6-9867-4EA75D7EDE58}" destId="{A3E6F1A8-375D-4954-A857-B345230C4AD3}" srcOrd="1" destOrd="0" presId="urn:microsoft.com/office/officeart/2005/8/layout/vList4"/>
    <dgm:cxn modelId="{2010DE01-2C6C-4278-8446-ACDB2E3C9E38}" srcId="{F68D05F0-BCC5-4EFA-AC46-1769F9206213}" destId="{61643FB8-1670-48C6-9867-4EA75D7EDE58}" srcOrd="2" destOrd="0" parTransId="{55C8578F-B127-48D5-AEC2-8F9BE71A8E6B}" sibTransId="{79070BCC-1A37-40DA-AB0B-39124D4CF219}"/>
    <dgm:cxn modelId="{4D31CFF9-B8A1-4D9A-B09C-23A7B897507B}" type="presOf" srcId="{F68D05F0-BCC5-4EFA-AC46-1769F9206213}" destId="{F216437C-BD10-44E1-864E-7E12E84A358A}" srcOrd="0" destOrd="0" presId="urn:microsoft.com/office/officeart/2005/8/layout/vList4"/>
    <dgm:cxn modelId="{5699EF8E-0EF3-4A61-93B4-55873AF92DD5}" type="presOf" srcId="{61643FB8-1670-48C6-9867-4EA75D7EDE58}" destId="{EC64F011-950A-409D-815E-4CF35880BF2A}" srcOrd="0" destOrd="0" presId="urn:microsoft.com/office/officeart/2005/8/layout/vList4"/>
    <dgm:cxn modelId="{AE2DF0FB-8804-4E2F-A4B9-F22C4D9DAF63}" type="presOf" srcId="{EDB1A098-9D74-491C-AF04-B638664CED45}" destId="{7F9CD997-AB49-4D8E-B371-62EE9BAEB5AC}" srcOrd="0" destOrd="0" presId="urn:microsoft.com/office/officeart/2005/8/layout/vList4"/>
    <dgm:cxn modelId="{47BF2B54-2630-464F-83D2-61CB5AD165D3}" srcId="{F68D05F0-BCC5-4EFA-AC46-1769F9206213}" destId="{51C7AA7C-63E6-4885-91B0-0EA6E2913457}" srcOrd="0" destOrd="0" parTransId="{7547306D-AD76-47E2-BE09-4C2882271B0C}" sibTransId="{275BAAB4-3B9D-46BD-AEC3-7DD353E781BD}"/>
    <dgm:cxn modelId="{2CA6CAC9-8FFE-44B5-9B40-174938A63B1D}" type="presOf" srcId="{51C7AA7C-63E6-4885-91B0-0EA6E2913457}" destId="{B54BFD87-D5F9-45A7-868B-5318E823AC2A}" srcOrd="0" destOrd="0" presId="urn:microsoft.com/office/officeart/2005/8/layout/vList4"/>
    <dgm:cxn modelId="{E486E7B9-93F1-4B1D-ADE5-C0370925A501}" type="presOf" srcId="{EDB1A098-9D74-491C-AF04-B638664CED45}" destId="{40BC736D-988F-4497-9395-5B745E216999}" srcOrd="1" destOrd="0" presId="urn:microsoft.com/office/officeart/2005/8/layout/vList4"/>
    <dgm:cxn modelId="{AD7EFE2F-49CA-4CF2-B472-FC7427D6FAED}" srcId="{F68D05F0-BCC5-4EFA-AC46-1769F9206213}" destId="{EDB1A098-9D74-491C-AF04-B638664CED45}" srcOrd="1" destOrd="0" parTransId="{F421E096-FC97-4012-B8BB-F8E9F3C147C6}" sibTransId="{90BFB0C8-961E-4538-94FE-28D9D104E603}"/>
    <dgm:cxn modelId="{0799AEB1-4ABA-4E0F-AE00-A1D9747A85DA}" type="presOf" srcId="{51C7AA7C-63E6-4885-91B0-0EA6E2913457}" destId="{3C7CF29A-7E2E-40F3-9C8D-6A124142D1E6}" srcOrd="1" destOrd="0" presId="urn:microsoft.com/office/officeart/2005/8/layout/vList4"/>
    <dgm:cxn modelId="{91CBEACE-3128-4A79-9FE3-FD0385603D5D}" type="presParOf" srcId="{F216437C-BD10-44E1-864E-7E12E84A358A}" destId="{BB9B39CF-8B44-4C6C-BD84-8310994B1269}" srcOrd="0" destOrd="0" presId="urn:microsoft.com/office/officeart/2005/8/layout/vList4"/>
    <dgm:cxn modelId="{A374DAA3-05ED-45AB-A6D4-24F6F5FB228B}" type="presParOf" srcId="{BB9B39CF-8B44-4C6C-BD84-8310994B1269}" destId="{B54BFD87-D5F9-45A7-868B-5318E823AC2A}" srcOrd="0" destOrd="0" presId="urn:microsoft.com/office/officeart/2005/8/layout/vList4"/>
    <dgm:cxn modelId="{E53E4FD8-C573-4CC9-8FE0-63728C7E57EC}" type="presParOf" srcId="{BB9B39CF-8B44-4C6C-BD84-8310994B1269}" destId="{31CFC34F-A130-4B19-B19C-42DAF6D134E0}" srcOrd="1" destOrd="0" presId="urn:microsoft.com/office/officeart/2005/8/layout/vList4"/>
    <dgm:cxn modelId="{F547AD1F-C566-47F9-A988-962BA72886CC}" type="presParOf" srcId="{BB9B39CF-8B44-4C6C-BD84-8310994B1269}" destId="{3C7CF29A-7E2E-40F3-9C8D-6A124142D1E6}" srcOrd="2" destOrd="0" presId="urn:microsoft.com/office/officeart/2005/8/layout/vList4"/>
    <dgm:cxn modelId="{81864CC8-8364-4D7B-9C51-0705F2914FFD}" type="presParOf" srcId="{F216437C-BD10-44E1-864E-7E12E84A358A}" destId="{09B53DE6-377C-4553-A7BE-F2B183026625}" srcOrd="1" destOrd="0" presId="urn:microsoft.com/office/officeart/2005/8/layout/vList4"/>
    <dgm:cxn modelId="{2B1D56AE-878C-454B-91C2-1E961E1DDA61}" type="presParOf" srcId="{F216437C-BD10-44E1-864E-7E12E84A358A}" destId="{7D549810-060B-4F73-A327-619B5D899ED3}" srcOrd="2" destOrd="0" presId="urn:microsoft.com/office/officeart/2005/8/layout/vList4"/>
    <dgm:cxn modelId="{A7C35345-B8F4-4C10-AC08-D243A76104D8}" type="presParOf" srcId="{7D549810-060B-4F73-A327-619B5D899ED3}" destId="{7F9CD997-AB49-4D8E-B371-62EE9BAEB5AC}" srcOrd="0" destOrd="0" presId="urn:microsoft.com/office/officeart/2005/8/layout/vList4"/>
    <dgm:cxn modelId="{EC9C831A-1B04-49D9-B082-E992C9198F3F}" type="presParOf" srcId="{7D549810-060B-4F73-A327-619B5D899ED3}" destId="{9E02DBA8-A635-467C-A584-EDF2D3B86DAB}" srcOrd="1" destOrd="0" presId="urn:microsoft.com/office/officeart/2005/8/layout/vList4"/>
    <dgm:cxn modelId="{C8A221E2-1902-455F-91FD-EE15C2083995}" type="presParOf" srcId="{7D549810-060B-4F73-A327-619B5D899ED3}" destId="{40BC736D-988F-4497-9395-5B745E216999}" srcOrd="2" destOrd="0" presId="urn:microsoft.com/office/officeart/2005/8/layout/vList4"/>
    <dgm:cxn modelId="{1683EA61-6AE0-49AB-80AA-D39D1F69F7F0}" type="presParOf" srcId="{F216437C-BD10-44E1-864E-7E12E84A358A}" destId="{3B6BCBD2-3F97-4124-AD9A-36B6D1F3A085}" srcOrd="3" destOrd="0" presId="urn:microsoft.com/office/officeart/2005/8/layout/vList4"/>
    <dgm:cxn modelId="{65DD84E2-5308-4B8F-A178-45A954BA0440}" type="presParOf" srcId="{F216437C-BD10-44E1-864E-7E12E84A358A}" destId="{F3CFC3CB-6CA5-4E44-BCFD-56194E90B7FD}" srcOrd="4" destOrd="0" presId="urn:microsoft.com/office/officeart/2005/8/layout/vList4"/>
    <dgm:cxn modelId="{34F9182F-4B8E-4E44-B9C7-FDA9AD109254}" type="presParOf" srcId="{F3CFC3CB-6CA5-4E44-BCFD-56194E90B7FD}" destId="{EC64F011-950A-409D-815E-4CF35880BF2A}" srcOrd="0" destOrd="0" presId="urn:microsoft.com/office/officeart/2005/8/layout/vList4"/>
    <dgm:cxn modelId="{085E08AA-9A52-43B2-A018-725ADE0CD38F}" type="presParOf" srcId="{F3CFC3CB-6CA5-4E44-BCFD-56194E90B7FD}" destId="{6F40149E-25EA-4B65-BDF7-01FCD119D3F5}" srcOrd="1" destOrd="0" presId="urn:microsoft.com/office/officeart/2005/8/layout/vList4"/>
    <dgm:cxn modelId="{14E205D1-CDBB-495B-9273-66BBC059A03C}" type="presParOf" srcId="{F3CFC3CB-6CA5-4E44-BCFD-56194E90B7FD}" destId="{A3E6F1A8-375D-4954-A857-B345230C4AD3}"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8538D-F315-46B0-9E56-516040579103}"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F7B75784-9476-4E39-ADF9-C48CAC57AC67}">
      <dgm:prSet phldrT="[Text]"/>
      <dgm:spPr/>
      <dgm:t>
        <a:bodyPr/>
        <a:lstStyle/>
        <a:p>
          <a:r>
            <a:rPr lang="en-US" b="1" dirty="0" smtClean="0">
              <a:latin typeface="Century Gothic" pitchFamily="34" charset="0"/>
            </a:rPr>
            <a:t>Indemnification</a:t>
          </a:r>
          <a:endParaRPr lang="en-US" dirty="0"/>
        </a:p>
      </dgm:t>
    </dgm:pt>
    <dgm:pt modelId="{DA40D53C-11EB-408D-BFD5-658BAE13EBA3}" type="parTrans" cxnId="{DA4404F8-E8A9-421C-83BB-14989927F058}">
      <dgm:prSet/>
      <dgm:spPr/>
      <dgm:t>
        <a:bodyPr/>
        <a:lstStyle/>
        <a:p>
          <a:endParaRPr lang="en-US"/>
        </a:p>
      </dgm:t>
    </dgm:pt>
    <dgm:pt modelId="{D7DDCFDE-10D2-495F-9A76-F4BE5497ADBF}" type="sibTrans" cxnId="{DA4404F8-E8A9-421C-83BB-14989927F058}">
      <dgm:prSet/>
      <dgm:spPr/>
      <dgm:t>
        <a:bodyPr/>
        <a:lstStyle/>
        <a:p>
          <a:endParaRPr lang="en-US"/>
        </a:p>
      </dgm:t>
    </dgm:pt>
    <dgm:pt modelId="{26005A44-9322-48A9-AAE4-03CD87F77F31}">
      <dgm:prSet/>
      <dgm:spPr/>
      <dgm:t>
        <a:bodyPr/>
        <a:lstStyle/>
        <a:p>
          <a:r>
            <a:rPr lang="en-US" b="1" dirty="0" smtClean="0">
              <a:latin typeface="Century Gothic" pitchFamily="34" charset="0"/>
            </a:rPr>
            <a:t>Governing Law</a:t>
          </a:r>
          <a:endParaRPr lang="en-US" b="1" dirty="0">
            <a:latin typeface="Century Gothic" pitchFamily="34" charset="0"/>
          </a:endParaRPr>
        </a:p>
      </dgm:t>
    </dgm:pt>
    <dgm:pt modelId="{5B0D818A-3451-461C-9B90-022C9ECC6F1A}" type="parTrans" cxnId="{7988DCD1-EA79-48EB-972B-2FED72B16405}">
      <dgm:prSet/>
      <dgm:spPr/>
      <dgm:t>
        <a:bodyPr/>
        <a:lstStyle/>
        <a:p>
          <a:endParaRPr lang="en-US"/>
        </a:p>
      </dgm:t>
    </dgm:pt>
    <dgm:pt modelId="{01717E18-649F-440E-8B8C-51C13E84C1BE}" type="sibTrans" cxnId="{7988DCD1-EA79-48EB-972B-2FED72B16405}">
      <dgm:prSet/>
      <dgm:spPr/>
      <dgm:t>
        <a:bodyPr/>
        <a:lstStyle/>
        <a:p>
          <a:endParaRPr lang="en-US"/>
        </a:p>
      </dgm:t>
    </dgm:pt>
    <dgm:pt modelId="{6C255762-00AB-4953-886B-B301DEA06524}">
      <dgm:prSet/>
      <dgm:spPr/>
      <dgm:t>
        <a:bodyPr/>
        <a:lstStyle/>
        <a:p>
          <a:r>
            <a:rPr lang="en-US" b="1" dirty="0" smtClean="0">
              <a:latin typeface="Century Gothic" pitchFamily="34" charset="0"/>
            </a:rPr>
            <a:t>Publication</a:t>
          </a:r>
        </a:p>
      </dgm:t>
    </dgm:pt>
    <dgm:pt modelId="{A8F274E6-6F47-42EA-9A0D-362BB0AB95A7}" type="parTrans" cxnId="{09956D70-D242-4EB7-A393-1FB3F8A536B7}">
      <dgm:prSet/>
      <dgm:spPr/>
      <dgm:t>
        <a:bodyPr/>
        <a:lstStyle/>
        <a:p>
          <a:endParaRPr lang="en-US"/>
        </a:p>
      </dgm:t>
    </dgm:pt>
    <dgm:pt modelId="{02034FEF-A62B-4A1D-9C78-FA05FC0F4B2A}" type="sibTrans" cxnId="{09956D70-D242-4EB7-A393-1FB3F8A536B7}">
      <dgm:prSet/>
      <dgm:spPr/>
      <dgm:t>
        <a:bodyPr/>
        <a:lstStyle/>
        <a:p>
          <a:endParaRPr lang="en-US"/>
        </a:p>
      </dgm:t>
    </dgm:pt>
    <dgm:pt modelId="{1DD21836-E6B3-45E7-836F-AE6D264CF6C9}">
      <dgm:prSet/>
      <dgm:spPr/>
      <dgm:t>
        <a:bodyPr/>
        <a:lstStyle/>
        <a:p>
          <a:r>
            <a:rPr lang="en-US" b="1" dirty="0" smtClean="0">
              <a:latin typeface="Century Gothic" pitchFamily="34" charset="0"/>
            </a:rPr>
            <a:t>Deliverables</a:t>
          </a:r>
        </a:p>
      </dgm:t>
    </dgm:pt>
    <dgm:pt modelId="{875C6A2B-DDFA-491F-9565-118E9FE6A4CE}" type="parTrans" cxnId="{3EE3360D-5155-4C1D-A682-65AD3DFC33C7}">
      <dgm:prSet/>
      <dgm:spPr/>
      <dgm:t>
        <a:bodyPr/>
        <a:lstStyle/>
        <a:p>
          <a:endParaRPr lang="en-US"/>
        </a:p>
      </dgm:t>
    </dgm:pt>
    <dgm:pt modelId="{73417845-0EB5-4161-8933-D66E696285EC}" type="sibTrans" cxnId="{3EE3360D-5155-4C1D-A682-65AD3DFC33C7}">
      <dgm:prSet/>
      <dgm:spPr/>
      <dgm:t>
        <a:bodyPr/>
        <a:lstStyle/>
        <a:p>
          <a:endParaRPr lang="en-US"/>
        </a:p>
      </dgm:t>
    </dgm:pt>
    <dgm:pt modelId="{97A503D1-2E43-4B4A-9AD2-9F98ADC9B483}">
      <dgm:prSet/>
      <dgm:spPr/>
      <dgm:t>
        <a:bodyPr/>
        <a:lstStyle/>
        <a:p>
          <a:r>
            <a:rPr lang="en-US" b="1" dirty="0" smtClean="0">
              <a:latin typeface="Century Gothic" pitchFamily="34" charset="0"/>
            </a:rPr>
            <a:t>Administrative Issues</a:t>
          </a:r>
          <a:endParaRPr lang="en-US" b="1" dirty="0">
            <a:latin typeface="Century Gothic" pitchFamily="34" charset="0"/>
          </a:endParaRPr>
        </a:p>
      </dgm:t>
    </dgm:pt>
    <dgm:pt modelId="{EF863A87-0A9E-4320-ABA4-6EE7074BF375}" type="parTrans" cxnId="{9D48FD74-8F67-4C6E-A64C-B5B8EAAD46F9}">
      <dgm:prSet/>
      <dgm:spPr/>
      <dgm:t>
        <a:bodyPr/>
        <a:lstStyle/>
        <a:p>
          <a:endParaRPr lang="en-US"/>
        </a:p>
      </dgm:t>
    </dgm:pt>
    <dgm:pt modelId="{3CAAD4FB-A9ED-4715-84F3-96C0C9DC2E8B}" type="sibTrans" cxnId="{9D48FD74-8F67-4C6E-A64C-B5B8EAAD46F9}">
      <dgm:prSet/>
      <dgm:spPr/>
      <dgm:t>
        <a:bodyPr/>
        <a:lstStyle/>
        <a:p>
          <a:endParaRPr lang="en-US"/>
        </a:p>
      </dgm:t>
    </dgm:pt>
    <dgm:pt modelId="{C8080F76-C2CE-489F-A7FC-BAD24CD2DAD7}">
      <dgm:prSet/>
      <dgm:spPr/>
      <dgm:t>
        <a:bodyPr/>
        <a:lstStyle/>
        <a:p>
          <a:r>
            <a:rPr lang="en-US" b="1" dirty="0" smtClean="0">
              <a:latin typeface="Century Gothic" pitchFamily="34" charset="0"/>
            </a:rPr>
            <a:t>Equipment Vesting</a:t>
          </a:r>
        </a:p>
      </dgm:t>
    </dgm:pt>
    <dgm:pt modelId="{95DE6AAE-3DFE-403C-AB51-ECD20B1CF1C8}" type="parTrans" cxnId="{6594DC98-267C-40E2-A767-245AC0DC57A1}">
      <dgm:prSet/>
      <dgm:spPr/>
      <dgm:t>
        <a:bodyPr/>
        <a:lstStyle/>
        <a:p>
          <a:endParaRPr lang="en-US"/>
        </a:p>
      </dgm:t>
    </dgm:pt>
    <dgm:pt modelId="{63D6DDE2-7243-459A-B2D5-0F3AF7900114}" type="sibTrans" cxnId="{6594DC98-267C-40E2-A767-245AC0DC57A1}">
      <dgm:prSet/>
      <dgm:spPr/>
      <dgm:t>
        <a:bodyPr/>
        <a:lstStyle/>
        <a:p>
          <a:endParaRPr lang="en-US"/>
        </a:p>
      </dgm:t>
    </dgm:pt>
    <dgm:pt modelId="{E590508F-F04C-4CF1-ACBA-532519F0EFDC}">
      <dgm:prSet/>
      <dgm:spPr/>
      <dgm:t>
        <a:bodyPr/>
        <a:lstStyle/>
        <a:p>
          <a:r>
            <a:rPr lang="en-US" b="1" dirty="0" smtClean="0">
              <a:latin typeface="Century Gothic" pitchFamily="34" charset="0"/>
            </a:rPr>
            <a:t>Revenue Collection</a:t>
          </a:r>
        </a:p>
      </dgm:t>
    </dgm:pt>
    <dgm:pt modelId="{015828B2-1063-41F8-A52E-DA3FAD7A4051}" type="parTrans" cxnId="{9553A2B0-F71F-4781-BA43-5CDEC0FDADFA}">
      <dgm:prSet/>
      <dgm:spPr/>
      <dgm:t>
        <a:bodyPr/>
        <a:lstStyle/>
        <a:p>
          <a:endParaRPr lang="en-US"/>
        </a:p>
      </dgm:t>
    </dgm:pt>
    <dgm:pt modelId="{CD712D31-DB08-4C54-9623-54B31B2871F4}" type="sibTrans" cxnId="{9553A2B0-F71F-4781-BA43-5CDEC0FDADFA}">
      <dgm:prSet/>
      <dgm:spPr/>
      <dgm:t>
        <a:bodyPr/>
        <a:lstStyle/>
        <a:p>
          <a:endParaRPr lang="en-US"/>
        </a:p>
      </dgm:t>
    </dgm:pt>
    <dgm:pt modelId="{2E9F371B-7BAF-4705-957C-5D2117AED42C}">
      <dgm:prSet/>
      <dgm:spPr/>
      <dgm:t>
        <a:bodyPr/>
        <a:lstStyle/>
        <a:p>
          <a:r>
            <a:rPr lang="en-US" b="1" dirty="0" smtClean="0">
              <a:latin typeface="Century Gothic" pitchFamily="34" charset="0"/>
            </a:rPr>
            <a:t>Liability/Risk Assessment</a:t>
          </a:r>
        </a:p>
      </dgm:t>
    </dgm:pt>
    <dgm:pt modelId="{8C0DD885-BCDF-41AD-80E9-6763B43369B8}" type="parTrans" cxnId="{91B356F0-E2EC-4AD0-AA77-943218F0B021}">
      <dgm:prSet/>
      <dgm:spPr/>
      <dgm:t>
        <a:bodyPr/>
        <a:lstStyle/>
        <a:p>
          <a:endParaRPr lang="en-US"/>
        </a:p>
      </dgm:t>
    </dgm:pt>
    <dgm:pt modelId="{A8547A4E-AF31-48D8-8981-0ED7AF4E5126}" type="sibTrans" cxnId="{91B356F0-E2EC-4AD0-AA77-943218F0B021}">
      <dgm:prSet/>
      <dgm:spPr/>
      <dgm:t>
        <a:bodyPr/>
        <a:lstStyle/>
        <a:p>
          <a:endParaRPr lang="en-US"/>
        </a:p>
      </dgm:t>
    </dgm:pt>
    <dgm:pt modelId="{B8C6DBE7-E518-4F08-A3E6-DE8E4C9A6F4C}">
      <dgm:prSet/>
      <dgm:spPr/>
      <dgm:t>
        <a:bodyPr/>
        <a:lstStyle/>
        <a:p>
          <a:r>
            <a:rPr lang="en-US" b="1" dirty="0" smtClean="0">
              <a:latin typeface="Century Gothic" pitchFamily="34" charset="0"/>
            </a:rPr>
            <a:t>Warranties</a:t>
          </a:r>
        </a:p>
      </dgm:t>
    </dgm:pt>
    <dgm:pt modelId="{D9305C2F-6EEB-4AE4-9E80-3A51C39BB4EB}" type="parTrans" cxnId="{BCFE2860-7140-4178-9714-08FE8279DA7A}">
      <dgm:prSet/>
      <dgm:spPr/>
      <dgm:t>
        <a:bodyPr/>
        <a:lstStyle/>
        <a:p>
          <a:endParaRPr lang="en-US"/>
        </a:p>
      </dgm:t>
    </dgm:pt>
    <dgm:pt modelId="{A0AFE1E9-8D61-4F3D-ABB8-8D2CC3B8BDD5}" type="sibTrans" cxnId="{BCFE2860-7140-4178-9714-08FE8279DA7A}">
      <dgm:prSet/>
      <dgm:spPr/>
      <dgm:t>
        <a:bodyPr/>
        <a:lstStyle/>
        <a:p>
          <a:endParaRPr lang="en-US"/>
        </a:p>
      </dgm:t>
    </dgm:pt>
    <dgm:pt modelId="{80877AD0-F380-41C1-A290-A1F5264FDF0D}">
      <dgm:prSet/>
      <dgm:spPr/>
      <dgm:t>
        <a:bodyPr/>
        <a:lstStyle/>
        <a:p>
          <a:r>
            <a:rPr lang="en-US" b="1" dirty="0" smtClean="0">
              <a:latin typeface="Century Gothic" pitchFamily="34" charset="0"/>
            </a:rPr>
            <a:t>IP and Data Rights</a:t>
          </a:r>
          <a:endParaRPr lang="en-US" b="1" dirty="0">
            <a:latin typeface="Century Gothic" pitchFamily="34" charset="0"/>
          </a:endParaRPr>
        </a:p>
      </dgm:t>
    </dgm:pt>
    <dgm:pt modelId="{5EE032F9-075A-48E4-AECA-CE2768EE0C2C}" type="parTrans" cxnId="{695282B8-F278-4A84-8EDB-5F88EA90221C}">
      <dgm:prSet/>
      <dgm:spPr/>
      <dgm:t>
        <a:bodyPr/>
        <a:lstStyle/>
        <a:p>
          <a:endParaRPr lang="en-US"/>
        </a:p>
      </dgm:t>
    </dgm:pt>
    <dgm:pt modelId="{2E33F602-E67E-49C6-89B6-DB29E7ADBEEC}" type="sibTrans" cxnId="{695282B8-F278-4A84-8EDB-5F88EA90221C}">
      <dgm:prSet/>
      <dgm:spPr/>
      <dgm:t>
        <a:bodyPr/>
        <a:lstStyle/>
        <a:p>
          <a:endParaRPr lang="en-US"/>
        </a:p>
      </dgm:t>
    </dgm:pt>
    <dgm:pt modelId="{7D761B2B-B281-4663-B78D-F7964693B823}">
      <dgm:prSet phldrT="[Text]"/>
      <dgm:spPr/>
      <dgm:t>
        <a:bodyPr/>
        <a:lstStyle/>
        <a:p>
          <a:endParaRPr lang="en-US" dirty="0"/>
        </a:p>
      </dgm:t>
    </dgm:pt>
    <dgm:pt modelId="{A7FEDB34-E103-4699-9DF3-FD1075A53BAC}" type="parTrans" cxnId="{4C1E67A9-AF73-400C-963D-DB0242985210}">
      <dgm:prSet/>
      <dgm:spPr/>
      <dgm:t>
        <a:bodyPr/>
        <a:lstStyle/>
        <a:p>
          <a:endParaRPr lang="en-US"/>
        </a:p>
      </dgm:t>
    </dgm:pt>
    <dgm:pt modelId="{630EDD3A-B35B-4332-8764-DA16564E9D74}" type="sibTrans" cxnId="{4C1E67A9-AF73-400C-963D-DB0242985210}">
      <dgm:prSet/>
      <dgm:spPr/>
      <dgm:t>
        <a:bodyPr/>
        <a:lstStyle/>
        <a:p>
          <a:endParaRPr lang="en-US"/>
        </a:p>
      </dgm:t>
    </dgm:pt>
    <dgm:pt modelId="{A2EEFFB8-65A4-4C4C-8AC6-DCC15C84675C}" type="pres">
      <dgm:prSet presAssocID="{77B8538D-F315-46B0-9E56-516040579103}" presName="vert0" presStyleCnt="0">
        <dgm:presLayoutVars>
          <dgm:dir/>
          <dgm:animOne val="branch"/>
          <dgm:animLvl val="lvl"/>
        </dgm:presLayoutVars>
      </dgm:prSet>
      <dgm:spPr/>
      <dgm:t>
        <a:bodyPr/>
        <a:lstStyle/>
        <a:p>
          <a:endParaRPr lang="en-US"/>
        </a:p>
      </dgm:t>
    </dgm:pt>
    <dgm:pt modelId="{02D3645E-4AE7-4A81-A50E-83BF2B8F3A65}" type="pres">
      <dgm:prSet presAssocID="{7D761B2B-B281-4663-B78D-F7964693B823}" presName="thickLine" presStyleLbl="alignNode1" presStyleIdx="0" presStyleCnt="1" custLinFactNeighborX="-1370"/>
      <dgm:spPr/>
    </dgm:pt>
    <dgm:pt modelId="{D732C1F2-E6FF-4C7A-AE7D-79116A6473D1}" type="pres">
      <dgm:prSet presAssocID="{7D761B2B-B281-4663-B78D-F7964693B823}" presName="horz1" presStyleCnt="0"/>
      <dgm:spPr/>
    </dgm:pt>
    <dgm:pt modelId="{D1E8BD6C-6116-499A-A1AC-F16C19289043}" type="pres">
      <dgm:prSet presAssocID="{7D761B2B-B281-4663-B78D-F7964693B823}" presName="tx1" presStyleLbl="revTx" presStyleIdx="0" presStyleCnt="11"/>
      <dgm:spPr/>
      <dgm:t>
        <a:bodyPr/>
        <a:lstStyle/>
        <a:p>
          <a:endParaRPr lang="en-US"/>
        </a:p>
      </dgm:t>
    </dgm:pt>
    <dgm:pt modelId="{FB867ED8-196C-42D2-8484-CD835D7CFD79}" type="pres">
      <dgm:prSet presAssocID="{7D761B2B-B281-4663-B78D-F7964693B823}" presName="vert1" presStyleCnt="0"/>
      <dgm:spPr/>
    </dgm:pt>
    <dgm:pt modelId="{D477177E-EEF3-4E1A-9193-300758AF9E0D}" type="pres">
      <dgm:prSet presAssocID="{F7B75784-9476-4E39-ADF9-C48CAC57AC67}" presName="vertSpace2a" presStyleCnt="0"/>
      <dgm:spPr/>
    </dgm:pt>
    <dgm:pt modelId="{605EC1F3-2445-4D27-AFB4-A89B43503116}" type="pres">
      <dgm:prSet presAssocID="{F7B75784-9476-4E39-ADF9-C48CAC57AC67}" presName="horz2" presStyleCnt="0"/>
      <dgm:spPr/>
    </dgm:pt>
    <dgm:pt modelId="{ABDA982A-23D0-4F08-BC89-04840BD2F74D}" type="pres">
      <dgm:prSet presAssocID="{F7B75784-9476-4E39-ADF9-C48CAC57AC67}" presName="horzSpace2" presStyleCnt="0"/>
      <dgm:spPr/>
    </dgm:pt>
    <dgm:pt modelId="{0B706F98-D2B5-4D60-BBDA-C8378D006E10}" type="pres">
      <dgm:prSet presAssocID="{F7B75784-9476-4E39-ADF9-C48CAC57AC67}" presName="tx2" presStyleLbl="revTx" presStyleIdx="1" presStyleCnt="11"/>
      <dgm:spPr/>
      <dgm:t>
        <a:bodyPr/>
        <a:lstStyle/>
        <a:p>
          <a:endParaRPr lang="en-US"/>
        </a:p>
      </dgm:t>
    </dgm:pt>
    <dgm:pt modelId="{51BF0257-822D-4EBC-9284-3E3584661D6D}" type="pres">
      <dgm:prSet presAssocID="{F7B75784-9476-4E39-ADF9-C48CAC57AC67}" presName="vert2" presStyleCnt="0"/>
      <dgm:spPr/>
    </dgm:pt>
    <dgm:pt modelId="{01AFDFDB-6882-4403-B14B-1928DA17D2CB}" type="pres">
      <dgm:prSet presAssocID="{F7B75784-9476-4E39-ADF9-C48CAC57AC67}" presName="thinLine2b" presStyleLbl="callout" presStyleIdx="0" presStyleCnt="10"/>
      <dgm:spPr/>
    </dgm:pt>
    <dgm:pt modelId="{52087CD4-6F05-4B17-98A9-A2B2B12F3AA5}" type="pres">
      <dgm:prSet presAssocID="{F7B75784-9476-4E39-ADF9-C48CAC57AC67}" presName="vertSpace2b" presStyleCnt="0"/>
      <dgm:spPr/>
    </dgm:pt>
    <dgm:pt modelId="{953342B7-81C6-408E-9F58-E671CA27DB20}" type="pres">
      <dgm:prSet presAssocID="{26005A44-9322-48A9-AAE4-03CD87F77F31}" presName="horz2" presStyleCnt="0"/>
      <dgm:spPr/>
    </dgm:pt>
    <dgm:pt modelId="{7DE5D4E0-352A-49D4-932C-A6F9C595A4C7}" type="pres">
      <dgm:prSet presAssocID="{26005A44-9322-48A9-AAE4-03CD87F77F31}" presName="horzSpace2" presStyleCnt="0"/>
      <dgm:spPr/>
    </dgm:pt>
    <dgm:pt modelId="{CD07B1B1-F7FC-47C9-A296-373479825FD9}" type="pres">
      <dgm:prSet presAssocID="{26005A44-9322-48A9-AAE4-03CD87F77F31}" presName="tx2" presStyleLbl="revTx" presStyleIdx="2" presStyleCnt="11"/>
      <dgm:spPr/>
      <dgm:t>
        <a:bodyPr/>
        <a:lstStyle/>
        <a:p>
          <a:endParaRPr lang="en-US"/>
        </a:p>
      </dgm:t>
    </dgm:pt>
    <dgm:pt modelId="{B82CB63B-6C93-453E-B040-5D198DF06CB4}" type="pres">
      <dgm:prSet presAssocID="{26005A44-9322-48A9-AAE4-03CD87F77F31}" presName="vert2" presStyleCnt="0"/>
      <dgm:spPr/>
    </dgm:pt>
    <dgm:pt modelId="{6229C257-64F9-4472-8A1A-A27BB501BDF5}" type="pres">
      <dgm:prSet presAssocID="{26005A44-9322-48A9-AAE4-03CD87F77F31}" presName="thinLine2b" presStyleLbl="callout" presStyleIdx="1" presStyleCnt="10"/>
      <dgm:spPr/>
    </dgm:pt>
    <dgm:pt modelId="{FBCFCAF9-4871-4E20-B435-59990C636C5F}" type="pres">
      <dgm:prSet presAssocID="{26005A44-9322-48A9-AAE4-03CD87F77F31}" presName="vertSpace2b" presStyleCnt="0"/>
      <dgm:spPr/>
    </dgm:pt>
    <dgm:pt modelId="{BB67D825-F1CD-415B-8F5C-A13AEEE80D9E}" type="pres">
      <dgm:prSet presAssocID="{6C255762-00AB-4953-886B-B301DEA06524}" presName="horz2" presStyleCnt="0"/>
      <dgm:spPr/>
    </dgm:pt>
    <dgm:pt modelId="{185099D1-3B6B-4AE9-960D-8F4B8C9A9954}" type="pres">
      <dgm:prSet presAssocID="{6C255762-00AB-4953-886B-B301DEA06524}" presName="horzSpace2" presStyleCnt="0"/>
      <dgm:spPr/>
    </dgm:pt>
    <dgm:pt modelId="{C6AF0197-2B72-4FE8-950D-BF675F263B23}" type="pres">
      <dgm:prSet presAssocID="{6C255762-00AB-4953-886B-B301DEA06524}" presName="tx2" presStyleLbl="revTx" presStyleIdx="3" presStyleCnt="11"/>
      <dgm:spPr/>
      <dgm:t>
        <a:bodyPr/>
        <a:lstStyle/>
        <a:p>
          <a:endParaRPr lang="en-US"/>
        </a:p>
      </dgm:t>
    </dgm:pt>
    <dgm:pt modelId="{B3A14A64-3228-4A43-82A3-7350781237B4}" type="pres">
      <dgm:prSet presAssocID="{6C255762-00AB-4953-886B-B301DEA06524}" presName="vert2" presStyleCnt="0"/>
      <dgm:spPr/>
    </dgm:pt>
    <dgm:pt modelId="{55FB7BE0-9AEB-47A4-A49E-B53C9DC0BD7B}" type="pres">
      <dgm:prSet presAssocID="{6C255762-00AB-4953-886B-B301DEA06524}" presName="thinLine2b" presStyleLbl="callout" presStyleIdx="2" presStyleCnt="10"/>
      <dgm:spPr/>
    </dgm:pt>
    <dgm:pt modelId="{A01F987E-E438-45DA-BF4B-A12D68278737}" type="pres">
      <dgm:prSet presAssocID="{6C255762-00AB-4953-886B-B301DEA06524}" presName="vertSpace2b" presStyleCnt="0"/>
      <dgm:spPr/>
    </dgm:pt>
    <dgm:pt modelId="{B34FE8D7-CD04-4752-B10C-8758BFC841FA}" type="pres">
      <dgm:prSet presAssocID="{1DD21836-E6B3-45E7-836F-AE6D264CF6C9}" presName="horz2" presStyleCnt="0"/>
      <dgm:spPr/>
    </dgm:pt>
    <dgm:pt modelId="{2951EB50-2AAE-4CDC-BEBF-02D2DF94432B}" type="pres">
      <dgm:prSet presAssocID="{1DD21836-E6B3-45E7-836F-AE6D264CF6C9}" presName="horzSpace2" presStyleCnt="0"/>
      <dgm:spPr/>
    </dgm:pt>
    <dgm:pt modelId="{CB5B03FE-4610-4121-BD37-940A65219CBD}" type="pres">
      <dgm:prSet presAssocID="{1DD21836-E6B3-45E7-836F-AE6D264CF6C9}" presName="tx2" presStyleLbl="revTx" presStyleIdx="4" presStyleCnt="11"/>
      <dgm:spPr/>
      <dgm:t>
        <a:bodyPr/>
        <a:lstStyle/>
        <a:p>
          <a:endParaRPr lang="en-US"/>
        </a:p>
      </dgm:t>
    </dgm:pt>
    <dgm:pt modelId="{52A40319-1904-4411-9983-BA31113A1DBF}" type="pres">
      <dgm:prSet presAssocID="{1DD21836-E6B3-45E7-836F-AE6D264CF6C9}" presName="vert2" presStyleCnt="0"/>
      <dgm:spPr/>
    </dgm:pt>
    <dgm:pt modelId="{E6F0A666-8934-493D-8DE2-8D509FC3B726}" type="pres">
      <dgm:prSet presAssocID="{1DD21836-E6B3-45E7-836F-AE6D264CF6C9}" presName="thinLine2b" presStyleLbl="callout" presStyleIdx="3" presStyleCnt="10"/>
      <dgm:spPr/>
    </dgm:pt>
    <dgm:pt modelId="{CC257B4B-AD71-487A-BC6D-29A7B50673E0}" type="pres">
      <dgm:prSet presAssocID="{1DD21836-E6B3-45E7-836F-AE6D264CF6C9}" presName="vertSpace2b" presStyleCnt="0"/>
      <dgm:spPr/>
    </dgm:pt>
    <dgm:pt modelId="{5E969AEE-6DEF-42D8-A227-5CC7BA3EDDAB}" type="pres">
      <dgm:prSet presAssocID="{97A503D1-2E43-4B4A-9AD2-9F98ADC9B483}" presName="horz2" presStyleCnt="0"/>
      <dgm:spPr/>
    </dgm:pt>
    <dgm:pt modelId="{21F488C4-C248-4EB5-955D-F37DC44D61FB}" type="pres">
      <dgm:prSet presAssocID="{97A503D1-2E43-4B4A-9AD2-9F98ADC9B483}" presName="horzSpace2" presStyleCnt="0"/>
      <dgm:spPr/>
    </dgm:pt>
    <dgm:pt modelId="{8FBA57C2-7370-4E3E-9596-91CDF2754EC4}" type="pres">
      <dgm:prSet presAssocID="{97A503D1-2E43-4B4A-9AD2-9F98ADC9B483}" presName="tx2" presStyleLbl="revTx" presStyleIdx="5" presStyleCnt="11"/>
      <dgm:spPr/>
      <dgm:t>
        <a:bodyPr/>
        <a:lstStyle/>
        <a:p>
          <a:endParaRPr lang="en-US"/>
        </a:p>
      </dgm:t>
    </dgm:pt>
    <dgm:pt modelId="{3EE82E4D-C87B-4589-B1A3-92A94E144885}" type="pres">
      <dgm:prSet presAssocID="{97A503D1-2E43-4B4A-9AD2-9F98ADC9B483}" presName="vert2" presStyleCnt="0"/>
      <dgm:spPr/>
    </dgm:pt>
    <dgm:pt modelId="{B2081CA8-AC1B-4984-905C-8C8132B75912}" type="pres">
      <dgm:prSet presAssocID="{97A503D1-2E43-4B4A-9AD2-9F98ADC9B483}" presName="thinLine2b" presStyleLbl="callout" presStyleIdx="4" presStyleCnt="10"/>
      <dgm:spPr/>
    </dgm:pt>
    <dgm:pt modelId="{353661FE-E4A9-41EE-B13A-997FE4D4C2B4}" type="pres">
      <dgm:prSet presAssocID="{97A503D1-2E43-4B4A-9AD2-9F98ADC9B483}" presName="vertSpace2b" presStyleCnt="0"/>
      <dgm:spPr/>
    </dgm:pt>
    <dgm:pt modelId="{190BE3CF-B8C3-4AA4-ACBA-6076B6AD13FA}" type="pres">
      <dgm:prSet presAssocID="{C8080F76-C2CE-489F-A7FC-BAD24CD2DAD7}" presName="horz2" presStyleCnt="0"/>
      <dgm:spPr/>
    </dgm:pt>
    <dgm:pt modelId="{9291F1FE-4577-4009-BB9C-6C7E300EE107}" type="pres">
      <dgm:prSet presAssocID="{C8080F76-C2CE-489F-A7FC-BAD24CD2DAD7}" presName="horzSpace2" presStyleCnt="0"/>
      <dgm:spPr/>
    </dgm:pt>
    <dgm:pt modelId="{EA8B1E8E-552E-4F52-8FCF-367961EBD433}" type="pres">
      <dgm:prSet presAssocID="{C8080F76-C2CE-489F-A7FC-BAD24CD2DAD7}" presName="tx2" presStyleLbl="revTx" presStyleIdx="6" presStyleCnt="11"/>
      <dgm:spPr/>
      <dgm:t>
        <a:bodyPr/>
        <a:lstStyle/>
        <a:p>
          <a:endParaRPr lang="en-US"/>
        </a:p>
      </dgm:t>
    </dgm:pt>
    <dgm:pt modelId="{010BBCAB-97C7-4158-B1B0-D5F61E646F6A}" type="pres">
      <dgm:prSet presAssocID="{C8080F76-C2CE-489F-A7FC-BAD24CD2DAD7}" presName="vert2" presStyleCnt="0"/>
      <dgm:spPr/>
    </dgm:pt>
    <dgm:pt modelId="{F2F0186A-2A99-47BA-829A-A4A085E202F1}" type="pres">
      <dgm:prSet presAssocID="{C8080F76-C2CE-489F-A7FC-BAD24CD2DAD7}" presName="thinLine2b" presStyleLbl="callout" presStyleIdx="5" presStyleCnt="10"/>
      <dgm:spPr/>
    </dgm:pt>
    <dgm:pt modelId="{291E903B-8A5A-40CD-B965-32A3D3818029}" type="pres">
      <dgm:prSet presAssocID="{C8080F76-C2CE-489F-A7FC-BAD24CD2DAD7}" presName="vertSpace2b" presStyleCnt="0"/>
      <dgm:spPr/>
    </dgm:pt>
    <dgm:pt modelId="{C9E88504-E4FE-49C4-BAE0-F0F9120D4B79}" type="pres">
      <dgm:prSet presAssocID="{E590508F-F04C-4CF1-ACBA-532519F0EFDC}" presName="horz2" presStyleCnt="0"/>
      <dgm:spPr/>
    </dgm:pt>
    <dgm:pt modelId="{2C868DD2-3581-4A27-B3A8-20BA4439D9FD}" type="pres">
      <dgm:prSet presAssocID="{E590508F-F04C-4CF1-ACBA-532519F0EFDC}" presName="horzSpace2" presStyleCnt="0"/>
      <dgm:spPr/>
    </dgm:pt>
    <dgm:pt modelId="{3A1716F8-6271-46D6-A645-6F1A16EFDAB6}" type="pres">
      <dgm:prSet presAssocID="{E590508F-F04C-4CF1-ACBA-532519F0EFDC}" presName="tx2" presStyleLbl="revTx" presStyleIdx="7" presStyleCnt="11"/>
      <dgm:spPr/>
      <dgm:t>
        <a:bodyPr/>
        <a:lstStyle/>
        <a:p>
          <a:endParaRPr lang="en-US"/>
        </a:p>
      </dgm:t>
    </dgm:pt>
    <dgm:pt modelId="{9E44BF5C-3511-4329-B02F-F91FD66F8D99}" type="pres">
      <dgm:prSet presAssocID="{E590508F-F04C-4CF1-ACBA-532519F0EFDC}" presName="vert2" presStyleCnt="0"/>
      <dgm:spPr/>
    </dgm:pt>
    <dgm:pt modelId="{20E8EE2E-7534-412C-B100-8E68F4B95DDB}" type="pres">
      <dgm:prSet presAssocID="{E590508F-F04C-4CF1-ACBA-532519F0EFDC}" presName="thinLine2b" presStyleLbl="callout" presStyleIdx="6" presStyleCnt="10"/>
      <dgm:spPr/>
    </dgm:pt>
    <dgm:pt modelId="{A7FCF7E1-A18A-4FD6-A7AD-E60408522215}" type="pres">
      <dgm:prSet presAssocID="{E590508F-F04C-4CF1-ACBA-532519F0EFDC}" presName="vertSpace2b" presStyleCnt="0"/>
      <dgm:spPr/>
    </dgm:pt>
    <dgm:pt modelId="{8912500C-D544-4AC5-8D55-0155BD62E5EC}" type="pres">
      <dgm:prSet presAssocID="{2E9F371B-7BAF-4705-957C-5D2117AED42C}" presName="horz2" presStyleCnt="0"/>
      <dgm:spPr/>
    </dgm:pt>
    <dgm:pt modelId="{A4560A4E-B543-4215-903D-75D6F72B6155}" type="pres">
      <dgm:prSet presAssocID="{2E9F371B-7BAF-4705-957C-5D2117AED42C}" presName="horzSpace2" presStyleCnt="0"/>
      <dgm:spPr/>
    </dgm:pt>
    <dgm:pt modelId="{A05BE1FB-A93E-4717-AC95-FCC984D4C9F2}" type="pres">
      <dgm:prSet presAssocID="{2E9F371B-7BAF-4705-957C-5D2117AED42C}" presName="tx2" presStyleLbl="revTx" presStyleIdx="8" presStyleCnt="11"/>
      <dgm:spPr/>
      <dgm:t>
        <a:bodyPr/>
        <a:lstStyle/>
        <a:p>
          <a:endParaRPr lang="en-US"/>
        </a:p>
      </dgm:t>
    </dgm:pt>
    <dgm:pt modelId="{78FA1BF5-C569-43BE-B3AE-C8EB5A118C78}" type="pres">
      <dgm:prSet presAssocID="{2E9F371B-7BAF-4705-957C-5D2117AED42C}" presName="vert2" presStyleCnt="0"/>
      <dgm:spPr/>
    </dgm:pt>
    <dgm:pt modelId="{3BA50F2C-59A2-441F-A008-D1EA71AA1234}" type="pres">
      <dgm:prSet presAssocID="{2E9F371B-7BAF-4705-957C-5D2117AED42C}" presName="thinLine2b" presStyleLbl="callout" presStyleIdx="7" presStyleCnt="10"/>
      <dgm:spPr/>
    </dgm:pt>
    <dgm:pt modelId="{DD4F2332-0591-4FEE-8E7C-C9F4FD38C105}" type="pres">
      <dgm:prSet presAssocID="{2E9F371B-7BAF-4705-957C-5D2117AED42C}" presName="vertSpace2b" presStyleCnt="0"/>
      <dgm:spPr/>
    </dgm:pt>
    <dgm:pt modelId="{060FFDBA-2342-43CA-8895-309102AB754E}" type="pres">
      <dgm:prSet presAssocID="{B8C6DBE7-E518-4F08-A3E6-DE8E4C9A6F4C}" presName="horz2" presStyleCnt="0"/>
      <dgm:spPr/>
    </dgm:pt>
    <dgm:pt modelId="{741679CC-0CF4-4CA1-B859-DD7E105556E9}" type="pres">
      <dgm:prSet presAssocID="{B8C6DBE7-E518-4F08-A3E6-DE8E4C9A6F4C}" presName="horzSpace2" presStyleCnt="0"/>
      <dgm:spPr/>
    </dgm:pt>
    <dgm:pt modelId="{40AE38E7-D27A-4D91-91F4-ECFA2A6D2690}" type="pres">
      <dgm:prSet presAssocID="{B8C6DBE7-E518-4F08-A3E6-DE8E4C9A6F4C}" presName="tx2" presStyleLbl="revTx" presStyleIdx="9" presStyleCnt="11"/>
      <dgm:spPr/>
      <dgm:t>
        <a:bodyPr/>
        <a:lstStyle/>
        <a:p>
          <a:endParaRPr lang="en-US"/>
        </a:p>
      </dgm:t>
    </dgm:pt>
    <dgm:pt modelId="{983E0C10-078A-439C-B608-2D6B7E6C8E77}" type="pres">
      <dgm:prSet presAssocID="{B8C6DBE7-E518-4F08-A3E6-DE8E4C9A6F4C}" presName="vert2" presStyleCnt="0"/>
      <dgm:spPr/>
    </dgm:pt>
    <dgm:pt modelId="{AC34E0B3-D5E4-45E8-B6D4-5B80C53E94AA}" type="pres">
      <dgm:prSet presAssocID="{B8C6DBE7-E518-4F08-A3E6-DE8E4C9A6F4C}" presName="thinLine2b" presStyleLbl="callout" presStyleIdx="8" presStyleCnt="10"/>
      <dgm:spPr/>
    </dgm:pt>
    <dgm:pt modelId="{C51CBF21-D123-4492-96FC-C7B1DB80E5EF}" type="pres">
      <dgm:prSet presAssocID="{B8C6DBE7-E518-4F08-A3E6-DE8E4C9A6F4C}" presName="vertSpace2b" presStyleCnt="0"/>
      <dgm:spPr/>
    </dgm:pt>
    <dgm:pt modelId="{218F8A61-57D9-4279-BDC4-8299224F9E29}" type="pres">
      <dgm:prSet presAssocID="{80877AD0-F380-41C1-A290-A1F5264FDF0D}" presName="horz2" presStyleCnt="0"/>
      <dgm:spPr/>
    </dgm:pt>
    <dgm:pt modelId="{4F53B3E8-438C-406B-9152-6E691CA0D5AB}" type="pres">
      <dgm:prSet presAssocID="{80877AD0-F380-41C1-A290-A1F5264FDF0D}" presName="horzSpace2" presStyleCnt="0"/>
      <dgm:spPr/>
    </dgm:pt>
    <dgm:pt modelId="{4BC736A1-730D-4907-B3C0-8A310DFFE416}" type="pres">
      <dgm:prSet presAssocID="{80877AD0-F380-41C1-A290-A1F5264FDF0D}" presName="tx2" presStyleLbl="revTx" presStyleIdx="10" presStyleCnt="11"/>
      <dgm:spPr/>
      <dgm:t>
        <a:bodyPr/>
        <a:lstStyle/>
        <a:p>
          <a:endParaRPr lang="en-US"/>
        </a:p>
      </dgm:t>
    </dgm:pt>
    <dgm:pt modelId="{B66DD248-8926-4580-8A50-E561AB6A8D2F}" type="pres">
      <dgm:prSet presAssocID="{80877AD0-F380-41C1-A290-A1F5264FDF0D}" presName="vert2" presStyleCnt="0"/>
      <dgm:spPr/>
    </dgm:pt>
    <dgm:pt modelId="{A51244A8-2153-4BAE-8DDC-AF48C777412A}" type="pres">
      <dgm:prSet presAssocID="{80877AD0-F380-41C1-A290-A1F5264FDF0D}" presName="thinLine2b" presStyleLbl="callout" presStyleIdx="9" presStyleCnt="10"/>
      <dgm:spPr/>
    </dgm:pt>
    <dgm:pt modelId="{0D063C95-A532-4185-80F0-0744DFAADE8D}" type="pres">
      <dgm:prSet presAssocID="{80877AD0-F380-41C1-A290-A1F5264FDF0D}" presName="vertSpace2b" presStyleCnt="0"/>
      <dgm:spPr/>
    </dgm:pt>
  </dgm:ptLst>
  <dgm:cxnLst>
    <dgm:cxn modelId="{B448DEC9-039D-4165-AD80-7D182F4F2C03}" type="presOf" srcId="{B8C6DBE7-E518-4F08-A3E6-DE8E4C9A6F4C}" destId="{40AE38E7-D27A-4D91-91F4-ECFA2A6D2690}" srcOrd="0" destOrd="0" presId="urn:microsoft.com/office/officeart/2008/layout/LinedList"/>
    <dgm:cxn modelId="{452C5712-0993-499F-BE3F-7A5FA46554BC}" type="presOf" srcId="{6C255762-00AB-4953-886B-B301DEA06524}" destId="{C6AF0197-2B72-4FE8-950D-BF675F263B23}" srcOrd="0" destOrd="0" presId="urn:microsoft.com/office/officeart/2008/layout/LinedList"/>
    <dgm:cxn modelId="{3EE3360D-5155-4C1D-A682-65AD3DFC33C7}" srcId="{7D761B2B-B281-4663-B78D-F7964693B823}" destId="{1DD21836-E6B3-45E7-836F-AE6D264CF6C9}" srcOrd="3" destOrd="0" parTransId="{875C6A2B-DDFA-491F-9565-118E9FE6A4CE}" sibTransId="{73417845-0EB5-4161-8933-D66E696285EC}"/>
    <dgm:cxn modelId="{2452CD6E-4E69-43D6-BC86-8CA48E0BB73B}" type="presOf" srcId="{7D761B2B-B281-4663-B78D-F7964693B823}" destId="{D1E8BD6C-6116-499A-A1AC-F16C19289043}" srcOrd="0" destOrd="0" presId="urn:microsoft.com/office/officeart/2008/layout/LinedList"/>
    <dgm:cxn modelId="{7988DCD1-EA79-48EB-972B-2FED72B16405}" srcId="{7D761B2B-B281-4663-B78D-F7964693B823}" destId="{26005A44-9322-48A9-AAE4-03CD87F77F31}" srcOrd="1" destOrd="0" parTransId="{5B0D818A-3451-461C-9B90-022C9ECC6F1A}" sibTransId="{01717E18-649F-440E-8B8C-51C13E84C1BE}"/>
    <dgm:cxn modelId="{871D2147-4859-47A0-AE3E-BEF72327AEEA}" type="presOf" srcId="{1DD21836-E6B3-45E7-836F-AE6D264CF6C9}" destId="{CB5B03FE-4610-4121-BD37-940A65219CBD}" srcOrd="0" destOrd="0" presId="urn:microsoft.com/office/officeart/2008/layout/LinedList"/>
    <dgm:cxn modelId="{6594DC98-267C-40E2-A767-245AC0DC57A1}" srcId="{7D761B2B-B281-4663-B78D-F7964693B823}" destId="{C8080F76-C2CE-489F-A7FC-BAD24CD2DAD7}" srcOrd="5" destOrd="0" parTransId="{95DE6AAE-3DFE-403C-AB51-ECD20B1CF1C8}" sibTransId="{63D6DDE2-7243-459A-B2D5-0F3AF7900114}"/>
    <dgm:cxn modelId="{38768122-8767-4683-A556-863B806EC157}" type="presOf" srcId="{C8080F76-C2CE-489F-A7FC-BAD24CD2DAD7}" destId="{EA8B1E8E-552E-4F52-8FCF-367961EBD433}" srcOrd="0" destOrd="0" presId="urn:microsoft.com/office/officeart/2008/layout/LinedList"/>
    <dgm:cxn modelId="{BCFE2860-7140-4178-9714-08FE8279DA7A}" srcId="{7D761B2B-B281-4663-B78D-F7964693B823}" destId="{B8C6DBE7-E518-4F08-A3E6-DE8E4C9A6F4C}" srcOrd="8" destOrd="0" parTransId="{D9305C2F-6EEB-4AE4-9E80-3A51C39BB4EB}" sibTransId="{A0AFE1E9-8D61-4F3D-ABB8-8D2CC3B8BDD5}"/>
    <dgm:cxn modelId="{5D39E465-7211-4334-9443-ED953B1F2514}" type="presOf" srcId="{2E9F371B-7BAF-4705-957C-5D2117AED42C}" destId="{A05BE1FB-A93E-4717-AC95-FCC984D4C9F2}" srcOrd="0" destOrd="0" presId="urn:microsoft.com/office/officeart/2008/layout/LinedList"/>
    <dgm:cxn modelId="{48D71AE6-2B16-45F8-B020-1E311BFD592A}" type="presOf" srcId="{80877AD0-F380-41C1-A290-A1F5264FDF0D}" destId="{4BC736A1-730D-4907-B3C0-8A310DFFE416}" srcOrd="0" destOrd="0" presId="urn:microsoft.com/office/officeart/2008/layout/LinedList"/>
    <dgm:cxn modelId="{B2E98E1F-B4A7-4D08-A5CB-E1A3B9DC1608}" type="presOf" srcId="{77B8538D-F315-46B0-9E56-516040579103}" destId="{A2EEFFB8-65A4-4C4C-8AC6-DCC15C84675C}" srcOrd="0" destOrd="0" presId="urn:microsoft.com/office/officeart/2008/layout/LinedList"/>
    <dgm:cxn modelId="{DA4404F8-E8A9-421C-83BB-14989927F058}" srcId="{7D761B2B-B281-4663-B78D-F7964693B823}" destId="{F7B75784-9476-4E39-ADF9-C48CAC57AC67}" srcOrd="0" destOrd="0" parTransId="{DA40D53C-11EB-408D-BFD5-658BAE13EBA3}" sibTransId="{D7DDCFDE-10D2-495F-9A76-F4BE5497ADBF}"/>
    <dgm:cxn modelId="{E0E94DD8-A660-4D2D-A935-D915EE648C3F}" type="presOf" srcId="{F7B75784-9476-4E39-ADF9-C48CAC57AC67}" destId="{0B706F98-D2B5-4D60-BBDA-C8378D006E10}" srcOrd="0" destOrd="0" presId="urn:microsoft.com/office/officeart/2008/layout/LinedList"/>
    <dgm:cxn modelId="{91B356F0-E2EC-4AD0-AA77-943218F0B021}" srcId="{7D761B2B-B281-4663-B78D-F7964693B823}" destId="{2E9F371B-7BAF-4705-957C-5D2117AED42C}" srcOrd="7" destOrd="0" parTransId="{8C0DD885-BCDF-41AD-80E9-6763B43369B8}" sibTransId="{A8547A4E-AF31-48D8-8981-0ED7AF4E5126}"/>
    <dgm:cxn modelId="{4CF66A82-7AC9-4DFE-9DD8-3A25122933CB}" type="presOf" srcId="{97A503D1-2E43-4B4A-9AD2-9F98ADC9B483}" destId="{8FBA57C2-7370-4E3E-9596-91CDF2754EC4}" srcOrd="0" destOrd="0" presId="urn:microsoft.com/office/officeart/2008/layout/LinedList"/>
    <dgm:cxn modelId="{695282B8-F278-4A84-8EDB-5F88EA90221C}" srcId="{7D761B2B-B281-4663-B78D-F7964693B823}" destId="{80877AD0-F380-41C1-A290-A1F5264FDF0D}" srcOrd="9" destOrd="0" parTransId="{5EE032F9-075A-48E4-AECA-CE2768EE0C2C}" sibTransId="{2E33F602-E67E-49C6-89B6-DB29E7ADBEEC}"/>
    <dgm:cxn modelId="{4C1E67A9-AF73-400C-963D-DB0242985210}" srcId="{77B8538D-F315-46B0-9E56-516040579103}" destId="{7D761B2B-B281-4663-B78D-F7964693B823}" srcOrd="0" destOrd="0" parTransId="{A7FEDB34-E103-4699-9DF3-FD1075A53BAC}" sibTransId="{630EDD3A-B35B-4332-8764-DA16564E9D74}"/>
    <dgm:cxn modelId="{9553A2B0-F71F-4781-BA43-5CDEC0FDADFA}" srcId="{7D761B2B-B281-4663-B78D-F7964693B823}" destId="{E590508F-F04C-4CF1-ACBA-532519F0EFDC}" srcOrd="6" destOrd="0" parTransId="{015828B2-1063-41F8-A52E-DA3FAD7A4051}" sibTransId="{CD712D31-DB08-4C54-9623-54B31B2871F4}"/>
    <dgm:cxn modelId="{7458B2A3-48EA-4CCC-9E42-82FEED550A54}" type="presOf" srcId="{26005A44-9322-48A9-AAE4-03CD87F77F31}" destId="{CD07B1B1-F7FC-47C9-A296-373479825FD9}" srcOrd="0" destOrd="0" presId="urn:microsoft.com/office/officeart/2008/layout/LinedList"/>
    <dgm:cxn modelId="{5A204086-86EC-44F3-8B40-78016FB8F3CA}" type="presOf" srcId="{E590508F-F04C-4CF1-ACBA-532519F0EFDC}" destId="{3A1716F8-6271-46D6-A645-6F1A16EFDAB6}" srcOrd="0" destOrd="0" presId="urn:microsoft.com/office/officeart/2008/layout/LinedList"/>
    <dgm:cxn modelId="{9D48FD74-8F67-4C6E-A64C-B5B8EAAD46F9}" srcId="{7D761B2B-B281-4663-B78D-F7964693B823}" destId="{97A503D1-2E43-4B4A-9AD2-9F98ADC9B483}" srcOrd="4" destOrd="0" parTransId="{EF863A87-0A9E-4320-ABA4-6EE7074BF375}" sibTransId="{3CAAD4FB-A9ED-4715-84F3-96C0C9DC2E8B}"/>
    <dgm:cxn modelId="{09956D70-D242-4EB7-A393-1FB3F8A536B7}" srcId="{7D761B2B-B281-4663-B78D-F7964693B823}" destId="{6C255762-00AB-4953-886B-B301DEA06524}" srcOrd="2" destOrd="0" parTransId="{A8F274E6-6F47-42EA-9A0D-362BB0AB95A7}" sibTransId="{02034FEF-A62B-4A1D-9C78-FA05FC0F4B2A}"/>
    <dgm:cxn modelId="{436386A6-630E-4F90-94D3-6DBA2183AC31}" type="presParOf" srcId="{A2EEFFB8-65A4-4C4C-8AC6-DCC15C84675C}" destId="{02D3645E-4AE7-4A81-A50E-83BF2B8F3A65}" srcOrd="0" destOrd="0" presId="urn:microsoft.com/office/officeart/2008/layout/LinedList"/>
    <dgm:cxn modelId="{C301A407-37FF-413F-AA72-F493199A7A9B}" type="presParOf" srcId="{A2EEFFB8-65A4-4C4C-8AC6-DCC15C84675C}" destId="{D732C1F2-E6FF-4C7A-AE7D-79116A6473D1}" srcOrd="1" destOrd="0" presId="urn:microsoft.com/office/officeart/2008/layout/LinedList"/>
    <dgm:cxn modelId="{75ECC521-AB21-40AF-A434-178DD88630B0}" type="presParOf" srcId="{D732C1F2-E6FF-4C7A-AE7D-79116A6473D1}" destId="{D1E8BD6C-6116-499A-A1AC-F16C19289043}" srcOrd="0" destOrd="0" presId="urn:microsoft.com/office/officeart/2008/layout/LinedList"/>
    <dgm:cxn modelId="{8EB41853-F1C3-4637-8853-4EFAD0E45C22}" type="presParOf" srcId="{D732C1F2-E6FF-4C7A-AE7D-79116A6473D1}" destId="{FB867ED8-196C-42D2-8484-CD835D7CFD79}" srcOrd="1" destOrd="0" presId="urn:microsoft.com/office/officeart/2008/layout/LinedList"/>
    <dgm:cxn modelId="{09B90CCD-96AD-4D32-B523-2D3CE52798A4}" type="presParOf" srcId="{FB867ED8-196C-42D2-8484-CD835D7CFD79}" destId="{D477177E-EEF3-4E1A-9193-300758AF9E0D}" srcOrd="0" destOrd="0" presId="urn:microsoft.com/office/officeart/2008/layout/LinedList"/>
    <dgm:cxn modelId="{18A57EF8-3958-4197-B0CD-6ACDD4C4E77E}" type="presParOf" srcId="{FB867ED8-196C-42D2-8484-CD835D7CFD79}" destId="{605EC1F3-2445-4D27-AFB4-A89B43503116}" srcOrd="1" destOrd="0" presId="urn:microsoft.com/office/officeart/2008/layout/LinedList"/>
    <dgm:cxn modelId="{BF7230C6-4187-45B3-99DE-A9B58607A477}" type="presParOf" srcId="{605EC1F3-2445-4D27-AFB4-A89B43503116}" destId="{ABDA982A-23D0-4F08-BC89-04840BD2F74D}" srcOrd="0" destOrd="0" presId="urn:microsoft.com/office/officeart/2008/layout/LinedList"/>
    <dgm:cxn modelId="{97B1DFC5-0A51-4892-AA62-B560BE4A636E}" type="presParOf" srcId="{605EC1F3-2445-4D27-AFB4-A89B43503116}" destId="{0B706F98-D2B5-4D60-BBDA-C8378D006E10}" srcOrd="1" destOrd="0" presId="urn:microsoft.com/office/officeart/2008/layout/LinedList"/>
    <dgm:cxn modelId="{7FFE717D-A96A-4679-802A-A20ADC5CB905}" type="presParOf" srcId="{605EC1F3-2445-4D27-AFB4-A89B43503116}" destId="{51BF0257-822D-4EBC-9284-3E3584661D6D}" srcOrd="2" destOrd="0" presId="urn:microsoft.com/office/officeart/2008/layout/LinedList"/>
    <dgm:cxn modelId="{220B9C26-AA6B-4639-B5B8-4E401316E7D5}" type="presParOf" srcId="{FB867ED8-196C-42D2-8484-CD835D7CFD79}" destId="{01AFDFDB-6882-4403-B14B-1928DA17D2CB}" srcOrd="2" destOrd="0" presId="urn:microsoft.com/office/officeart/2008/layout/LinedList"/>
    <dgm:cxn modelId="{74E0299F-5A5E-45C1-BEAE-CA8CCD778E9E}" type="presParOf" srcId="{FB867ED8-196C-42D2-8484-CD835D7CFD79}" destId="{52087CD4-6F05-4B17-98A9-A2B2B12F3AA5}" srcOrd="3" destOrd="0" presId="urn:microsoft.com/office/officeart/2008/layout/LinedList"/>
    <dgm:cxn modelId="{D3CBFF96-BEBF-4868-B4F9-473281C63FDE}" type="presParOf" srcId="{FB867ED8-196C-42D2-8484-CD835D7CFD79}" destId="{953342B7-81C6-408E-9F58-E671CA27DB20}" srcOrd="4" destOrd="0" presId="urn:microsoft.com/office/officeart/2008/layout/LinedList"/>
    <dgm:cxn modelId="{F686C6CD-A42E-4B66-A48C-C6D1E4EF4A92}" type="presParOf" srcId="{953342B7-81C6-408E-9F58-E671CA27DB20}" destId="{7DE5D4E0-352A-49D4-932C-A6F9C595A4C7}" srcOrd="0" destOrd="0" presId="urn:microsoft.com/office/officeart/2008/layout/LinedList"/>
    <dgm:cxn modelId="{EED96C51-3417-40EA-80B8-58F5A94F1F4C}" type="presParOf" srcId="{953342B7-81C6-408E-9F58-E671CA27DB20}" destId="{CD07B1B1-F7FC-47C9-A296-373479825FD9}" srcOrd="1" destOrd="0" presId="urn:microsoft.com/office/officeart/2008/layout/LinedList"/>
    <dgm:cxn modelId="{80B0158B-A947-48F9-9E1F-059FDF7A5A61}" type="presParOf" srcId="{953342B7-81C6-408E-9F58-E671CA27DB20}" destId="{B82CB63B-6C93-453E-B040-5D198DF06CB4}" srcOrd="2" destOrd="0" presId="urn:microsoft.com/office/officeart/2008/layout/LinedList"/>
    <dgm:cxn modelId="{A7D84448-FEA0-4E5C-A4BD-1AC9C91CAC49}" type="presParOf" srcId="{FB867ED8-196C-42D2-8484-CD835D7CFD79}" destId="{6229C257-64F9-4472-8A1A-A27BB501BDF5}" srcOrd="5" destOrd="0" presId="urn:microsoft.com/office/officeart/2008/layout/LinedList"/>
    <dgm:cxn modelId="{A12B9A9F-D197-48A5-AF9F-200CB72169DD}" type="presParOf" srcId="{FB867ED8-196C-42D2-8484-CD835D7CFD79}" destId="{FBCFCAF9-4871-4E20-B435-59990C636C5F}" srcOrd="6" destOrd="0" presId="urn:microsoft.com/office/officeart/2008/layout/LinedList"/>
    <dgm:cxn modelId="{F677D1EF-59B1-4D64-BF2E-5B3B2EDCE61E}" type="presParOf" srcId="{FB867ED8-196C-42D2-8484-CD835D7CFD79}" destId="{BB67D825-F1CD-415B-8F5C-A13AEEE80D9E}" srcOrd="7" destOrd="0" presId="urn:microsoft.com/office/officeart/2008/layout/LinedList"/>
    <dgm:cxn modelId="{C185211D-E362-4A93-BD81-D10CFB798014}" type="presParOf" srcId="{BB67D825-F1CD-415B-8F5C-A13AEEE80D9E}" destId="{185099D1-3B6B-4AE9-960D-8F4B8C9A9954}" srcOrd="0" destOrd="0" presId="urn:microsoft.com/office/officeart/2008/layout/LinedList"/>
    <dgm:cxn modelId="{0807490C-CD5E-4670-8FA2-CF94D6F71AAD}" type="presParOf" srcId="{BB67D825-F1CD-415B-8F5C-A13AEEE80D9E}" destId="{C6AF0197-2B72-4FE8-950D-BF675F263B23}" srcOrd="1" destOrd="0" presId="urn:microsoft.com/office/officeart/2008/layout/LinedList"/>
    <dgm:cxn modelId="{C4B29196-6406-4E9C-86F4-458F0422AB62}" type="presParOf" srcId="{BB67D825-F1CD-415B-8F5C-A13AEEE80D9E}" destId="{B3A14A64-3228-4A43-82A3-7350781237B4}" srcOrd="2" destOrd="0" presId="urn:microsoft.com/office/officeart/2008/layout/LinedList"/>
    <dgm:cxn modelId="{D74CBF74-F9F4-4723-A834-C433E115C244}" type="presParOf" srcId="{FB867ED8-196C-42D2-8484-CD835D7CFD79}" destId="{55FB7BE0-9AEB-47A4-A49E-B53C9DC0BD7B}" srcOrd="8" destOrd="0" presId="urn:microsoft.com/office/officeart/2008/layout/LinedList"/>
    <dgm:cxn modelId="{020BF11B-2D27-44A8-99D8-402BC4134B29}" type="presParOf" srcId="{FB867ED8-196C-42D2-8484-CD835D7CFD79}" destId="{A01F987E-E438-45DA-BF4B-A12D68278737}" srcOrd="9" destOrd="0" presId="urn:microsoft.com/office/officeart/2008/layout/LinedList"/>
    <dgm:cxn modelId="{38E8484F-E636-4C23-8E1E-AAE87CABAFE4}" type="presParOf" srcId="{FB867ED8-196C-42D2-8484-CD835D7CFD79}" destId="{B34FE8D7-CD04-4752-B10C-8758BFC841FA}" srcOrd="10" destOrd="0" presId="urn:microsoft.com/office/officeart/2008/layout/LinedList"/>
    <dgm:cxn modelId="{46B7A768-B6A8-43EF-891F-FD7DBC81E2CF}" type="presParOf" srcId="{B34FE8D7-CD04-4752-B10C-8758BFC841FA}" destId="{2951EB50-2AAE-4CDC-BEBF-02D2DF94432B}" srcOrd="0" destOrd="0" presId="urn:microsoft.com/office/officeart/2008/layout/LinedList"/>
    <dgm:cxn modelId="{BB49EE5F-FF39-4E7C-9866-DBE3A2DE0938}" type="presParOf" srcId="{B34FE8D7-CD04-4752-B10C-8758BFC841FA}" destId="{CB5B03FE-4610-4121-BD37-940A65219CBD}" srcOrd="1" destOrd="0" presId="urn:microsoft.com/office/officeart/2008/layout/LinedList"/>
    <dgm:cxn modelId="{7259429A-2316-42F6-B1B2-3087D52D2038}" type="presParOf" srcId="{B34FE8D7-CD04-4752-B10C-8758BFC841FA}" destId="{52A40319-1904-4411-9983-BA31113A1DBF}" srcOrd="2" destOrd="0" presId="urn:microsoft.com/office/officeart/2008/layout/LinedList"/>
    <dgm:cxn modelId="{FC2B15E4-7BE6-4771-A1F5-587DABDEDC79}" type="presParOf" srcId="{FB867ED8-196C-42D2-8484-CD835D7CFD79}" destId="{E6F0A666-8934-493D-8DE2-8D509FC3B726}" srcOrd="11" destOrd="0" presId="urn:microsoft.com/office/officeart/2008/layout/LinedList"/>
    <dgm:cxn modelId="{72458F90-EF27-4777-AC3D-66ED5B6BA3C4}" type="presParOf" srcId="{FB867ED8-196C-42D2-8484-CD835D7CFD79}" destId="{CC257B4B-AD71-487A-BC6D-29A7B50673E0}" srcOrd="12" destOrd="0" presId="urn:microsoft.com/office/officeart/2008/layout/LinedList"/>
    <dgm:cxn modelId="{DC8228AF-C4FC-4A2A-AC38-6A42F27348E7}" type="presParOf" srcId="{FB867ED8-196C-42D2-8484-CD835D7CFD79}" destId="{5E969AEE-6DEF-42D8-A227-5CC7BA3EDDAB}" srcOrd="13" destOrd="0" presId="urn:microsoft.com/office/officeart/2008/layout/LinedList"/>
    <dgm:cxn modelId="{049AF9E4-D823-411D-86B8-9340A7092E60}" type="presParOf" srcId="{5E969AEE-6DEF-42D8-A227-5CC7BA3EDDAB}" destId="{21F488C4-C248-4EB5-955D-F37DC44D61FB}" srcOrd="0" destOrd="0" presId="urn:microsoft.com/office/officeart/2008/layout/LinedList"/>
    <dgm:cxn modelId="{69C6E6EA-81B1-4C14-BC1E-5AB254290930}" type="presParOf" srcId="{5E969AEE-6DEF-42D8-A227-5CC7BA3EDDAB}" destId="{8FBA57C2-7370-4E3E-9596-91CDF2754EC4}" srcOrd="1" destOrd="0" presId="urn:microsoft.com/office/officeart/2008/layout/LinedList"/>
    <dgm:cxn modelId="{8D0F4FDC-D3DA-482B-A7BB-8A6D9A8F8032}" type="presParOf" srcId="{5E969AEE-6DEF-42D8-A227-5CC7BA3EDDAB}" destId="{3EE82E4D-C87B-4589-B1A3-92A94E144885}" srcOrd="2" destOrd="0" presId="urn:microsoft.com/office/officeart/2008/layout/LinedList"/>
    <dgm:cxn modelId="{166380A8-9940-4775-8971-15FC87BCB12C}" type="presParOf" srcId="{FB867ED8-196C-42D2-8484-CD835D7CFD79}" destId="{B2081CA8-AC1B-4984-905C-8C8132B75912}" srcOrd="14" destOrd="0" presId="urn:microsoft.com/office/officeart/2008/layout/LinedList"/>
    <dgm:cxn modelId="{949ED175-0E28-41A4-A0D8-4C21D9F4BC14}" type="presParOf" srcId="{FB867ED8-196C-42D2-8484-CD835D7CFD79}" destId="{353661FE-E4A9-41EE-B13A-997FE4D4C2B4}" srcOrd="15" destOrd="0" presId="urn:microsoft.com/office/officeart/2008/layout/LinedList"/>
    <dgm:cxn modelId="{8FE88A69-E329-4F5A-A99E-E212FEF663CD}" type="presParOf" srcId="{FB867ED8-196C-42D2-8484-CD835D7CFD79}" destId="{190BE3CF-B8C3-4AA4-ACBA-6076B6AD13FA}" srcOrd="16" destOrd="0" presId="urn:microsoft.com/office/officeart/2008/layout/LinedList"/>
    <dgm:cxn modelId="{D7181C2D-800B-4106-A4CC-FE4CA89DE583}" type="presParOf" srcId="{190BE3CF-B8C3-4AA4-ACBA-6076B6AD13FA}" destId="{9291F1FE-4577-4009-BB9C-6C7E300EE107}" srcOrd="0" destOrd="0" presId="urn:microsoft.com/office/officeart/2008/layout/LinedList"/>
    <dgm:cxn modelId="{B87F637A-C1FC-47FB-8706-5C2061BF05DA}" type="presParOf" srcId="{190BE3CF-B8C3-4AA4-ACBA-6076B6AD13FA}" destId="{EA8B1E8E-552E-4F52-8FCF-367961EBD433}" srcOrd="1" destOrd="0" presId="urn:microsoft.com/office/officeart/2008/layout/LinedList"/>
    <dgm:cxn modelId="{476DD262-C5ED-4E30-B0DC-AFA5AA346AD6}" type="presParOf" srcId="{190BE3CF-B8C3-4AA4-ACBA-6076B6AD13FA}" destId="{010BBCAB-97C7-4158-B1B0-D5F61E646F6A}" srcOrd="2" destOrd="0" presId="urn:microsoft.com/office/officeart/2008/layout/LinedList"/>
    <dgm:cxn modelId="{7237BD3F-FA1A-4C65-8630-A81FBD823927}" type="presParOf" srcId="{FB867ED8-196C-42D2-8484-CD835D7CFD79}" destId="{F2F0186A-2A99-47BA-829A-A4A085E202F1}" srcOrd="17" destOrd="0" presId="urn:microsoft.com/office/officeart/2008/layout/LinedList"/>
    <dgm:cxn modelId="{D0E8B2BB-5931-41A7-AE73-3BC4F6302FF4}" type="presParOf" srcId="{FB867ED8-196C-42D2-8484-CD835D7CFD79}" destId="{291E903B-8A5A-40CD-B965-32A3D3818029}" srcOrd="18" destOrd="0" presId="urn:microsoft.com/office/officeart/2008/layout/LinedList"/>
    <dgm:cxn modelId="{F0ECDC67-8D41-4A75-A8F1-85A28FF5A8E8}" type="presParOf" srcId="{FB867ED8-196C-42D2-8484-CD835D7CFD79}" destId="{C9E88504-E4FE-49C4-BAE0-F0F9120D4B79}" srcOrd="19" destOrd="0" presId="urn:microsoft.com/office/officeart/2008/layout/LinedList"/>
    <dgm:cxn modelId="{5CDF377C-4875-4B96-8A2C-193793E4A5BB}" type="presParOf" srcId="{C9E88504-E4FE-49C4-BAE0-F0F9120D4B79}" destId="{2C868DD2-3581-4A27-B3A8-20BA4439D9FD}" srcOrd="0" destOrd="0" presId="urn:microsoft.com/office/officeart/2008/layout/LinedList"/>
    <dgm:cxn modelId="{9D14F1B8-A5C6-4CA1-9FDF-2D007EFA9D37}" type="presParOf" srcId="{C9E88504-E4FE-49C4-BAE0-F0F9120D4B79}" destId="{3A1716F8-6271-46D6-A645-6F1A16EFDAB6}" srcOrd="1" destOrd="0" presId="urn:microsoft.com/office/officeart/2008/layout/LinedList"/>
    <dgm:cxn modelId="{70BC8994-CA33-4F78-A2C7-19F8606F1EF7}" type="presParOf" srcId="{C9E88504-E4FE-49C4-BAE0-F0F9120D4B79}" destId="{9E44BF5C-3511-4329-B02F-F91FD66F8D99}" srcOrd="2" destOrd="0" presId="urn:microsoft.com/office/officeart/2008/layout/LinedList"/>
    <dgm:cxn modelId="{22C4D292-C551-4651-8965-1D556F7251F5}" type="presParOf" srcId="{FB867ED8-196C-42D2-8484-CD835D7CFD79}" destId="{20E8EE2E-7534-412C-B100-8E68F4B95DDB}" srcOrd="20" destOrd="0" presId="urn:microsoft.com/office/officeart/2008/layout/LinedList"/>
    <dgm:cxn modelId="{498961AC-2DF5-4E70-8426-B332F1E8AB45}" type="presParOf" srcId="{FB867ED8-196C-42D2-8484-CD835D7CFD79}" destId="{A7FCF7E1-A18A-4FD6-A7AD-E60408522215}" srcOrd="21" destOrd="0" presId="urn:microsoft.com/office/officeart/2008/layout/LinedList"/>
    <dgm:cxn modelId="{8F7034D0-8170-479D-8696-A838D465EFAA}" type="presParOf" srcId="{FB867ED8-196C-42D2-8484-CD835D7CFD79}" destId="{8912500C-D544-4AC5-8D55-0155BD62E5EC}" srcOrd="22" destOrd="0" presId="urn:microsoft.com/office/officeart/2008/layout/LinedList"/>
    <dgm:cxn modelId="{93B9FE5C-B483-4303-934A-9C6A4F5A637E}" type="presParOf" srcId="{8912500C-D544-4AC5-8D55-0155BD62E5EC}" destId="{A4560A4E-B543-4215-903D-75D6F72B6155}" srcOrd="0" destOrd="0" presId="urn:microsoft.com/office/officeart/2008/layout/LinedList"/>
    <dgm:cxn modelId="{D4AEE5FB-E9D3-4796-BB36-AE4B1CE88FF1}" type="presParOf" srcId="{8912500C-D544-4AC5-8D55-0155BD62E5EC}" destId="{A05BE1FB-A93E-4717-AC95-FCC984D4C9F2}" srcOrd="1" destOrd="0" presId="urn:microsoft.com/office/officeart/2008/layout/LinedList"/>
    <dgm:cxn modelId="{1B08DAC3-50DB-4719-B505-58974B5DDDDD}" type="presParOf" srcId="{8912500C-D544-4AC5-8D55-0155BD62E5EC}" destId="{78FA1BF5-C569-43BE-B3AE-C8EB5A118C78}" srcOrd="2" destOrd="0" presId="urn:microsoft.com/office/officeart/2008/layout/LinedList"/>
    <dgm:cxn modelId="{3DB5507A-A17A-4E8A-B850-43D5DD3573E6}" type="presParOf" srcId="{FB867ED8-196C-42D2-8484-CD835D7CFD79}" destId="{3BA50F2C-59A2-441F-A008-D1EA71AA1234}" srcOrd="23" destOrd="0" presId="urn:microsoft.com/office/officeart/2008/layout/LinedList"/>
    <dgm:cxn modelId="{FB69BAAE-7CAC-4E90-8D06-1B45CCB4B14D}" type="presParOf" srcId="{FB867ED8-196C-42D2-8484-CD835D7CFD79}" destId="{DD4F2332-0591-4FEE-8E7C-C9F4FD38C105}" srcOrd="24" destOrd="0" presId="urn:microsoft.com/office/officeart/2008/layout/LinedList"/>
    <dgm:cxn modelId="{B0CDCB09-0EC4-4883-877C-6C7BA64EE0CB}" type="presParOf" srcId="{FB867ED8-196C-42D2-8484-CD835D7CFD79}" destId="{060FFDBA-2342-43CA-8895-309102AB754E}" srcOrd="25" destOrd="0" presId="urn:microsoft.com/office/officeart/2008/layout/LinedList"/>
    <dgm:cxn modelId="{76DD0C96-95E7-46A9-854A-FE8A2300867C}" type="presParOf" srcId="{060FFDBA-2342-43CA-8895-309102AB754E}" destId="{741679CC-0CF4-4CA1-B859-DD7E105556E9}" srcOrd="0" destOrd="0" presId="urn:microsoft.com/office/officeart/2008/layout/LinedList"/>
    <dgm:cxn modelId="{46DC9779-9AAB-42E3-8D1C-0905D84FAAE3}" type="presParOf" srcId="{060FFDBA-2342-43CA-8895-309102AB754E}" destId="{40AE38E7-D27A-4D91-91F4-ECFA2A6D2690}" srcOrd="1" destOrd="0" presId="urn:microsoft.com/office/officeart/2008/layout/LinedList"/>
    <dgm:cxn modelId="{163ED6AE-EB57-4A9C-B7F5-9C73FF586C52}" type="presParOf" srcId="{060FFDBA-2342-43CA-8895-309102AB754E}" destId="{983E0C10-078A-439C-B608-2D6B7E6C8E77}" srcOrd="2" destOrd="0" presId="urn:microsoft.com/office/officeart/2008/layout/LinedList"/>
    <dgm:cxn modelId="{ED84DEE7-DCBB-48F9-8118-4CA795866060}" type="presParOf" srcId="{FB867ED8-196C-42D2-8484-CD835D7CFD79}" destId="{AC34E0B3-D5E4-45E8-B6D4-5B80C53E94AA}" srcOrd="26" destOrd="0" presId="urn:microsoft.com/office/officeart/2008/layout/LinedList"/>
    <dgm:cxn modelId="{023F5FBA-05EF-4ACB-8B94-6A85C9308B65}" type="presParOf" srcId="{FB867ED8-196C-42D2-8484-CD835D7CFD79}" destId="{C51CBF21-D123-4492-96FC-C7B1DB80E5EF}" srcOrd="27" destOrd="0" presId="urn:microsoft.com/office/officeart/2008/layout/LinedList"/>
    <dgm:cxn modelId="{8D267059-C1D0-4600-A169-1CA1CBADD07B}" type="presParOf" srcId="{FB867ED8-196C-42D2-8484-CD835D7CFD79}" destId="{218F8A61-57D9-4279-BDC4-8299224F9E29}" srcOrd="28" destOrd="0" presId="urn:microsoft.com/office/officeart/2008/layout/LinedList"/>
    <dgm:cxn modelId="{0F49FDD3-D79A-4A80-8619-B78EA47A2230}" type="presParOf" srcId="{218F8A61-57D9-4279-BDC4-8299224F9E29}" destId="{4F53B3E8-438C-406B-9152-6E691CA0D5AB}" srcOrd="0" destOrd="0" presId="urn:microsoft.com/office/officeart/2008/layout/LinedList"/>
    <dgm:cxn modelId="{C5AB8610-CD4F-4584-9A0C-1D8091C35FA1}" type="presParOf" srcId="{218F8A61-57D9-4279-BDC4-8299224F9E29}" destId="{4BC736A1-730D-4907-B3C0-8A310DFFE416}" srcOrd="1" destOrd="0" presId="urn:microsoft.com/office/officeart/2008/layout/LinedList"/>
    <dgm:cxn modelId="{C9D5278A-D3F5-45A3-81CA-0B9A07191C13}" type="presParOf" srcId="{218F8A61-57D9-4279-BDC4-8299224F9E29}" destId="{B66DD248-8926-4580-8A50-E561AB6A8D2F}" srcOrd="2" destOrd="0" presId="urn:microsoft.com/office/officeart/2008/layout/LinedList"/>
    <dgm:cxn modelId="{F2BCFC8F-DBCB-408F-B5F7-BB5B52EFD401}" type="presParOf" srcId="{FB867ED8-196C-42D2-8484-CD835D7CFD79}" destId="{A51244A8-2153-4BAE-8DDC-AF48C777412A}" srcOrd="29" destOrd="0" presId="urn:microsoft.com/office/officeart/2008/layout/LinedList"/>
    <dgm:cxn modelId="{3BE30017-B93D-40A4-AF87-B7051B1393C7}" type="presParOf" srcId="{FB867ED8-196C-42D2-8484-CD835D7CFD79}" destId="{0D063C95-A532-4185-80F0-0744DFAADE8D}"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FBF5E2-5086-4301-BC61-6E7550E0AC67}" type="doc">
      <dgm:prSet loTypeId="urn:microsoft.com/office/officeart/2005/8/layout/vList5" loCatId="list" qsTypeId="urn:microsoft.com/office/officeart/2005/8/quickstyle/simple3" qsCatId="simple" csTypeId="urn:microsoft.com/office/officeart/2005/8/colors/colorful4" csCatId="colorful" phldr="1"/>
      <dgm:spPr/>
      <dgm:t>
        <a:bodyPr/>
        <a:lstStyle/>
        <a:p>
          <a:endParaRPr lang="en-US"/>
        </a:p>
      </dgm:t>
    </dgm:pt>
    <dgm:pt modelId="{326FB321-2783-41E6-B51B-4A4D1305E0C3}">
      <dgm:prSet phldrT="[Text]" custT="1"/>
      <dgm:spPr/>
      <dgm:t>
        <a:bodyPr/>
        <a:lstStyle/>
        <a:p>
          <a:r>
            <a:rPr lang="en-US" sz="2400" b="1" dirty="0" smtClean="0">
              <a:effectLst>
                <a:outerShdw blurRad="38100" dist="38100" dir="2700000" algn="tl">
                  <a:srgbClr val="000000">
                    <a:alpha val="43137"/>
                  </a:srgbClr>
                </a:outerShdw>
              </a:effectLst>
              <a:latin typeface="Century Gothic" pitchFamily="34" charset="0"/>
            </a:rPr>
            <a:t>UTILITY                              </a:t>
          </a:r>
          <a:r>
            <a:rPr lang="en-US" sz="2000" b="1" dirty="0" smtClean="0">
              <a:effectLst>
                <a:outerShdw blurRad="38100" dist="38100" dir="2700000" algn="tl">
                  <a:srgbClr val="000000">
                    <a:alpha val="43137"/>
                  </a:srgbClr>
                </a:outerShdw>
              </a:effectLst>
              <a:latin typeface="Century Gothic" pitchFamily="34" charset="0"/>
            </a:rPr>
            <a:t>20 Year Term</a:t>
          </a:r>
          <a:endParaRPr lang="en-US" sz="2400" b="1" dirty="0">
            <a:effectLst>
              <a:outerShdw blurRad="38100" dist="38100" dir="2700000" algn="tl">
                <a:srgbClr val="000000">
                  <a:alpha val="43137"/>
                </a:srgbClr>
              </a:outerShdw>
            </a:effectLst>
            <a:latin typeface="Century Gothic" pitchFamily="34" charset="0"/>
          </a:endParaRPr>
        </a:p>
      </dgm:t>
    </dgm:pt>
    <dgm:pt modelId="{61688F36-31B5-4B6E-B373-4F8D50AC6E17}" type="parTrans" cxnId="{E982B5EE-F41A-46B4-BFBE-95B9D168682E}">
      <dgm:prSet/>
      <dgm:spPr/>
      <dgm:t>
        <a:bodyPr/>
        <a:lstStyle/>
        <a:p>
          <a:endParaRPr lang="en-US"/>
        </a:p>
      </dgm:t>
    </dgm:pt>
    <dgm:pt modelId="{1F916B5B-1896-4FE8-9CBF-F4C6218DF546}" type="sibTrans" cxnId="{E982B5EE-F41A-46B4-BFBE-95B9D168682E}">
      <dgm:prSet/>
      <dgm:spPr/>
      <dgm:t>
        <a:bodyPr/>
        <a:lstStyle/>
        <a:p>
          <a:endParaRPr lang="en-US"/>
        </a:p>
      </dgm:t>
    </dgm:pt>
    <dgm:pt modelId="{09A65DED-1624-4DD3-8530-13B8E3D953DD}">
      <dgm:prSet phldrT="[Text]" custT="1"/>
      <dgm:spPr/>
      <dgm:t>
        <a:bodyPr/>
        <a:lstStyle/>
        <a:p>
          <a:r>
            <a:rPr lang="en-US" sz="1600" b="1" dirty="0" smtClean="0">
              <a:latin typeface="Century Gothic" pitchFamily="34" charset="0"/>
            </a:rPr>
            <a:t>New, Useful &amp; Non-Obvious Process, Machine, Manufactured Good, Composition of Material, or Improvement Thereof</a:t>
          </a:r>
          <a:endParaRPr lang="en-US" sz="1600" b="1" dirty="0">
            <a:latin typeface="Century Gothic" pitchFamily="34" charset="0"/>
          </a:endParaRPr>
        </a:p>
      </dgm:t>
    </dgm:pt>
    <dgm:pt modelId="{8CD2DF79-3E1F-4583-B1FF-2A162A7A0707}" type="parTrans" cxnId="{A8096D3F-DA3F-471F-A81D-0E3B5ADB00B3}">
      <dgm:prSet/>
      <dgm:spPr/>
      <dgm:t>
        <a:bodyPr/>
        <a:lstStyle/>
        <a:p>
          <a:endParaRPr lang="en-US"/>
        </a:p>
      </dgm:t>
    </dgm:pt>
    <dgm:pt modelId="{C3C6C141-B53C-4C86-A6C2-F12167A79201}" type="sibTrans" cxnId="{A8096D3F-DA3F-471F-A81D-0E3B5ADB00B3}">
      <dgm:prSet/>
      <dgm:spPr/>
      <dgm:t>
        <a:bodyPr/>
        <a:lstStyle/>
        <a:p>
          <a:endParaRPr lang="en-US"/>
        </a:p>
      </dgm:t>
    </dgm:pt>
    <dgm:pt modelId="{AA852185-4AD1-448A-A6D9-8D3F0F49C02E}">
      <dgm:prSet phldrT="[Text]" custT="1"/>
      <dgm:spPr/>
      <dgm:t>
        <a:bodyPr/>
        <a:lstStyle/>
        <a:p>
          <a:r>
            <a:rPr lang="en-US" sz="2400" b="1" dirty="0" smtClean="0">
              <a:effectLst>
                <a:outerShdw blurRad="38100" dist="38100" dir="2700000" algn="tl">
                  <a:srgbClr val="000000">
                    <a:alpha val="43137"/>
                  </a:srgbClr>
                </a:outerShdw>
              </a:effectLst>
              <a:latin typeface="Century Gothic" pitchFamily="34" charset="0"/>
            </a:rPr>
            <a:t>DESIGN                            </a:t>
          </a:r>
          <a:r>
            <a:rPr lang="en-US" sz="2000" b="1" dirty="0" smtClean="0">
              <a:effectLst>
                <a:outerShdw blurRad="38100" dist="38100" dir="2700000" algn="tl">
                  <a:srgbClr val="000000">
                    <a:alpha val="43137"/>
                  </a:srgbClr>
                </a:outerShdw>
              </a:effectLst>
              <a:latin typeface="Century Gothic" pitchFamily="34" charset="0"/>
            </a:rPr>
            <a:t>14 Year Term</a:t>
          </a:r>
          <a:endParaRPr lang="en-US" sz="2400" b="1" dirty="0">
            <a:effectLst>
              <a:outerShdw blurRad="38100" dist="38100" dir="2700000" algn="tl">
                <a:srgbClr val="000000">
                  <a:alpha val="43137"/>
                </a:srgbClr>
              </a:outerShdw>
            </a:effectLst>
            <a:latin typeface="Century Gothic" pitchFamily="34" charset="0"/>
          </a:endParaRPr>
        </a:p>
      </dgm:t>
    </dgm:pt>
    <dgm:pt modelId="{E8F500D1-CA95-4E69-9FFD-B6359EF78BCC}" type="parTrans" cxnId="{D4437653-6A08-4F52-946B-AA7F7FD93B27}">
      <dgm:prSet/>
      <dgm:spPr/>
      <dgm:t>
        <a:bodyPr/>
        <a:lstStyle/>
        <a:p>
          <a:endParaRPr lang="en-US"/>
        </a:p>
      </dgm:t>
    </dgm:pt>
    <dgm:pt modelId="{D7278D93-F35D-47DD-8F1F-E98CE94A46A4}" type="sibTrans" cxnId="{D4437653-6A08-4F52-946B-AA7F7FD93B27}">
      <dgm:prSet/>
      <dgm:spPr/>
      <dgm:t>
        <a:bodyPr/>
        <a:lstStyle/>
        <a:p>
          <a:endParaRPr lang="en-US"/>
        </a:p>
      </dgm:t>
    </dgm:pt>
    <dgm:pt modelId="{633C9C93-1715-415D-81B3-C93A69BBD4D2}">
      <dgm:prSet phldrT="[Text]" custT="1"/>
      <dgm:spPr/>
      <dgm:t>
        <a:bodyPr/>
        <a:lstStyle/>
        <a:p>
          <a:r>
            <a:rPr lang="en-US" sz="2400" b="1" dirty="0" smtClean="0">
              <a:effectLst>
                <a:outerShdw blurRad="38100" dist="38100" dir="2700000" algn="tl">
                  <a:srgbClr val="000000">
                    <a:alpha val="43137"/>
                  </a:srgbClr>
                </a:outerShdw>
              </a:effectLst>
              <a:latin typeface="Century Gothic" pitchFamily="34" charset="0"/>
            </a:rPr>
            <a:t>PLANT                               </a:t>
          </a:r>
          <a:r>
            <a:rPr lang="en-US" sz="2000" b="1" dirty="0" smtClean="0">
              <a:effectLst>
                <a:outerShdw blurRad="38100" dist="38100" dir="2700000" algn="tl">
                  <a:srgbClr val="000000">
                    <a:alpha val="43137"/>
                  </a:srgbClr>
                </a:outerShdw>
              </a:effectLst>
              <a:latin typeface="Century Gothic" pitchFamily="34" charset="0"/>
            </a:rPr>
            <a:t>20 Year Term</a:t>
          </a:r>
          <a:endParaRPr lang="en-US" sz="2400" b="1" dirty="0">
            <a:effectLst>
              <a:outerShdw blurRad="38100" dist="38100" dir="2700000" algn="tl">
                <a:srgbClr val="000000">
                  <a:alpha val="43137"/>
                </a:srgbClr>
              </a:outerShdw>
            </a:effectLst>
            <a:latin typeface="Century Gothic" pitchFamily="34" charset="0"/>
          </a:endParaRPr>
        </a:p>
      </dgm:t>
    </dgm:pt>
    <dgm:pt modelId="{B9C81DDA-C06D-4ECC-A93B-07D37E44FFD4}" type="parTrans" cxnId="{28D948B7-4FAB-47F2-9987-95B7C58CC57C}">
      <dgm:prSet/>
      <dgm:spPr/>
      <dgm:t>
        <a:bodyPr/>
        <a:lstStyle/>
        <a:p>
          <a:endParaRPr lang="en-US"/>
        </a:p>
      </dgm:t>
    </dgm:pt>
    <dgm:pt modelId="{B48283FF-DDCE-440B-99E5-BC50E3557461}" type="sibTrans" cxnId="{28D948B7-4FAB-47F2-9987-95B7C58CC57C}">
      <dgm:prSet/>
      <dgm:spPr/>
      <dgm:t>
        <a:bodyPr/>
        <a:lstStyle/>
        <a:p>
          <a:endParaRPr lang="en-US"/>
        </a:p>
      </dgm:t>
    </dgm:pt>
    <dgm:pt modelId="{7ED6A04B-397F-451D-B6B1-660EFD1482BC}">
      <dgm:prSet phldrT="[Text]" custT="1"/>
      <dgm:spPr/>
      <dgm:t>
        <a:bodyPr/>
        <a:lstStyle/>
        <a:p>
          <a:r>
            <a:rPr lang="en-US" sz="1600" b="1" dirty="0" smtClean="0">
              <a:latin typeface="Century Gothic" pitchFamily="34" charset="0"/>
            </a:rPr>
            <a:t>New Original Ornamental Design for a Product</a:t>
          </a:r>
          <a:endParaRPr lang="en-US" sz="1600" b="1" dirty="0"/>
        </a:p>
      </dgm:t>
    </dgm:pt>
    <dgm:pt modelId="{D7D1A5C5-CC3C-46DE-952F-C3AA57AA9F3B}" type="parTrans" cxnId="{75424758-DB4D-4B4E-ADA1-1223BD00FA9C}">
      <dgm:prSet/>
      <dgm:spPr/>
      <dgm:t>
        <a:bodyPr/>
        <a:lstStyle/>
        <a:p>
          <a:endParaRPr lang="en-US"/>
        </a:p>
      </dgm:t>
    </dgm:pt>
    <dgm:pt modelId="{B8160860-E344-4639-AB1F-5DD1C512D648}" type="sibTrans" cxnId="{75424758-DB4D-4B4E-ADA1-1223BD00FA9C}">
      <dgm:prSet/>
      <dgm:spPr/>
      <dgm:t>
        <a:bodyPr/>
        <a:lstStyle/>
        <a:p>
          <a:endParaRPr lang="en-US"/>
        </a:p>
      </dgm:t>
    </dgm:pt>
    <dgm:pt modelId="{759CF1AC-8DDA-429C-974D-B76A6C97011D}">
      <dgm:prSet phldrT="[Text]" custT="1"/>
      <dgm:spPr/>
      <dgm:t>
        <a:bodyPr/>
        <a:lstStyle/>
        <a:p>
          <a:r>
            <a:rPr lang="en-US" sz="1600" b="1" dirty="0" smtClean="0">
              <a:latin typeface="Century Gothic" pitchFamily="34" charset="0"/>
            </a:rPr>
            <a:t>New Variety of Asexually Reproduced Plant</a:t>
          </a:r>
          <a:endParaRPr lang="en-US" sz="1600" b="1" dirty="0"/>
        </a:p>
      </dgm:t>
    </dgm:pt>
    <dgm:pt modelId="{B2EEE02C-CD4C-422A-B0AC-BD01DEA85178}" type="parTrans" cxnId="{AA917C9B-7235-44C7-B584-71AB5B260C1D}">
      <dgm:prSet/>
      <dgm:spPr/>
      <dgm:t>
        <a:bodyPr/>
        <a:lstStyle/>
        <a:p>
          <a:endParaRPr lang="en-US"/>
        </a:p>
      </dgm:t>
    </dgm:pt>
    <dgm:pt modelId="{5AB4E771-3B43-4590-A3CD-9FDAD29E38E7}" type="sibTrans" cxnId="{AA917C9B-7235-44C7-B584-71AB5B260C1D}">
      <dgm:prSet/>
      <dgm:spPr/>
      <dgm:t>
        <a:bodyPr/>
        <a:lstStyle/>
        <a:p>
          <a:endParaRPr lang="en-US"/>
        </a:p>
      </dgm:t>
    </dgm:pt>
    <dgm:pt modelId="{5FC9DA1D-8967-47CE-A5FB-91FF0C33CE28}" type="pres">
      <dgm:prSet presAssocID="{13FBF5E2-5086-4301-BC61-6E7550E0AC67}" presName="Name0" presStyleCnt="0">
        <dgm:presLayoutVars>
          <dgm:dir/>
          <dgm:animLvl val="lvl"/>
          <dgm:resizeHandles val="exact"/>
        </dgm:presLayoutVars>
      </dgm:prSet>
      <dgm:spPr/>
      <dgm:t>
        <a:bodyPr/>
        <a:lstStyle/>
        <a:p>
          <a:endParaRPr lang="en-US"/>
        </a:p>
      </dgm:t>
    </dgm:pt>
    <dgm:pt modelId="{FA705F18-C87D-42C0-856B-6D3D4CC327B8}" type="pres">
      <dgm:prSet presAssocID="{326FB321-2783-41E6-B51B-4A4D1305E0C3}" presName="linNode" presStyleCnt="0"/>
      <dgm:spPr/>
    </dgm:pt>
    <dgm:pt modelId="{979E53B3-5B30-4B58-9116-74FCE017CC15}" type="pres">
      <dgm:prSet presAssocID="{326FB321-2783-41E6-B51B-4A4D1305E0C3}" presName="parentText" presStyleLbl="node1" presStyleIdx="0" presStyleCnt="3">
        <dgm:presLayoutVars>
          <dgm:chMax val="1"/>
          <dgm:bulletEnabled val="1"/>
        </dgm:presLayoutVars>
      </dgm:prSet>
      <dgm:spPr/>
      <dgm:t>
        <a:bodyPr/>
        <a:lstStyle/>
        <a:p>
          <a:endParaRPr lang="en-US"/>
        </a:p>
      </dgm:t>
    </dgm:pt>
    <dgm:pt modelId="{ABCD4E1C-7EB9-450D-8B48-DD8BC8036EFA}" type="pres">
      <dgm:prSet presAssocID="{326FB321-2783-41E6-B51B-4A4D1305E0C3}" presName="descendantText" presStyleLbl="alignAccFollowNode1" presStyleIdx="0" presStyleCnt="3">
        <dgm:presLayoutVars>
          <dgm:bulletEnabled val="1"/>
        </dgm:presLayoutVars>
      </dgm:prSet>
      <dgm:spPr/>
      <dgm:t>
        <a:bodyPr/>
        <a:lstStyle/>
        <a:p>
          <a:endParaRPr lang="en-US"/>
        </a:p>
      </dgm:t>
    </dgm:pt>
    <dgm:pt modelId="{F47D0DBC-1AFA-4111-AAD8-6B973F51F104}" type="pres">
      <dgm:prSet presAssocID="{1F916B5B-1896-4FE8-9CBF-F4C6218DF546}" presName="sp" presStyleCnt="0"/>
      <dgm:spPr/>
    </dgm:pt>
    <dgm:pt modelId="{E0B43A5F-2C70-4DE8-9DB7-6383F8D94098}" type="pres">
      <dgm:prSet presAssocID="{AA852185-4AD1-448A-A6D9-8D3F0F49C02E}" presName="linNode" presStyleCnt="0"/>
      <dgm:spPr/>
    </dgm:pt>
    <dgm:pt modelId="{25593841-94BA-4246-BAA1-069AB28A4067}" type="pres">
      <dgm:prSet presAssocID="{AA852185-4AD1-448A-A6D9-8D3F0F49C02E}" presName="parentText" presStyleLbl="node1" presStyleIdx="1" presStyleCnt="3">
        <dgm:presLayoutVars>
          <dgm:chMax val="1"/>
          <dgm:bulletEnabled val="1"/>
        </dgm:presLayoutVars>
      </dgm:prSet>
      <dgm:spPr/>
      <dgm:t>
        <a:bodyPr/>
        <a:lstStyle/>
        <a:p>
          <a:endParaRPr lang="en-US"/>
        </a:p>
      </dgm:t>
    </dgm:pt>
    <dgm:pt modelId="{BB2B3C00-0FCF-4A80-B072-85453A29B66B}" type="pres">
      <dgm:prSet presAssocID="{AA852185-4AD1-448A-A6D9-8D3F0F49C02E}" presName="descendantText" presStyleLbl="alignAccFollowNode1" presStyleIdx="1" presStyleCnt="3">
        <dgm:presLayoutVars>
          <dgm:bulletEnabled val="1"/>
        </dgm:presLayoutVars>
      </dgm:prSet>
      <dgm:spPr/>
      <dgm:t>
        <a:bodyPr/>
        <a:lstStyle/>
        <a:p>
          <a:endParaRPr lang="en-US"/>
        </a:p>
      </dgm:t>
    </dgm:pt>
    <dgm:pt modelId="{53F04323-F152-458B-B77B-5A90AF270A4B}" type="pres">
      <dgm:prSet presAssocID="{D7278D93-F35D-47DD-8F1F-E98CE94A46A4}" presName="sp" presStyleCnt="0"/>
      <dgm:spPr/>
    </dgm:pt>
    <dgm:pt modelId="{C53BEF5F-1C64-4E6F-A097-CE01F862C958}" type="pres">
      <dgm:prSet presAssocID="{633C9C93-1715-415D-81B3-C93A69BBD4D2}" presName="linNode" presStyleCnt="0"/>
      <dgm:spPr/>
    </dgm:pt>
    <dgm:pt modelId="{D9A57007-8E40-4F86-961B-9E02AD494F51}" type="pres">
      <dgm:prSet presAssocID="{633C9C93-1715-415D-81B3-C93A69BBD4D2}" presName="parentText" presStyleLbl="node1" presStyleIdx="2" presStyleCnt="3">
        <dgm:presLayoutVars>
          <dgm:chMax val="1"/>
          <dgm:bulletEnabled val="1"/>
        </dgm:presLayoutVars>
      </dgm:prSet>
      <dgm:spPr/>
      <dgm:t>
        <a:bodyPr/>
        <a:lstStyle/>
        <a:p>
          <a:endParaRPr lang="en-US"/>
        </a:p>
      </dgm:t>
    </dgm:pt>
    <dgm:pt modelId="{50629C83-9CEA-40DC-8898-C72545ABF857}" type="pres">
      <dgm:prSet presAssocID="{633C9C93-1715-415D-81B3-C93A69BBD4D2}" presName="descendantText" presStyleLbl="alignAccFollowNode1" presStyleIdx="2" presStyleCnt="3">
        <dgm:presLayoutVars>
          <dgm:bulletEnabled val="1"/>
        </dgm:presLayoutVars>
      </dgm:prSet>
      <dgm:spPr/>
      <dgm:t>
        <a:bodyPr/>
        <a:lstStyle/>
        <a:p>
          <a:endParaRPr lang="en-US"/>
        </a:p>
      </dgm:t>
    </dgm:pt>
  </dgm:ptLst>
  <dgm:cxnLst>
    <dgm:cxn modelId="{75424758-DB4D-4B4E-ADA1-1223BD00FA9C}" srcId="{AA852185-4AD1-448A-A6D9-8D3F0F49C02E}" destId="{7ED6A04B-397F-451D-B6B1-660EFD1482BC}" srcOrd="0" destOrd="0" parTransId="{D7D1A5C5-CC3C-46DE-952F-C3AA57AA9F3B}" sibTransId="{B8160860-E344-4639-AB1F-5DD1C512D648}"/>
    <dgm:cxn modelId="{136A8B0F-A3B7-461B-A0D1-2B5C0FDF9A92}" type="presOf" srcId="{7ED6A04B-397F-451D-B6B1-660EFD1482BC}" destId="{BB2B3C00-0FCF-4A80-B072-85453A29B66B}" srcOrd="0" destOrd="0" presId="urn:microsoft.com/office/officeart/2005/8/layout/vList5"/>
    <dgm:cxn modelId="{D4437653-6A08-4F52-946B-AA7F7FD93B27}" srcId="{13FBF5E2-5086-4301-BC61-6E7550E0AC67}" destId="{AA852185-4AD1-448A-A6D9-8D3F0F49C02E}" srcOrd="1" destOrd="0" parTransId="{E8F500D1-CA95-4E69-9FFD-B6359EF78BCC}" sibTransId="{D7278D93-F35D-47DD-8F1F-E98CE94A46A4}"/>
    <dgm:cxn modelId="{542CCCE3-78E0-435C-9F3D-1B68367E1B1D}" type="presOf" srcId="{759CF1AC-8DDA-429C-974D-B76A6C97011D}" destId="{50629C83-9CEA-40DC-8898-C72545ABF857}" srcOrd="0" destOrd="0" presId="urn:microsoft.com/office/officeart/2005/8/layout/vList5"/>
    <dgm:cxn modelId="{DF1183E4-24BD-47F0-A437-E1BB055ADE0B}" type="presOf" srcId="{633C9C93-1715-415D-81B3-C93A69BBD4D2}" destId="{D9A57007-8E40-4F86-961B-9E02AD494F51}" srcOrd="0" destOrd="0" presId="urn:microsoft.com/office/officeart/2005/8/layout/vList5"/>
    <dgm:cxn modelId="{68158507-962E-4769-AA52-4BA12C6EA1E0}" type="presOf" srcId="{AA852185-4AD1-448A-A6D9-8D3F0F49C02E}" destId="{25593841-94BA-4246-BAA1-069AB28A4067}" srcOrd="0" destOrd="0" presId="urn:microsoft.com/office/officeart/2005/8/layout/vList5"/>
    <dgm:cxn modelId="{2EC77C69-962F-491A-AA19-8C72C02F557E}" type="presOf" srcId="{13FBF5E2-5086-4301-BC61-6E7550E0AC67}" destId="{5FC9DA1D-8967-47CE-A5FB-91FF0C33CE28}" srcOrd="0" destOrd="0" presId="urn:microsoft.com/office/officeart/2005/8/layout/vList5"/>
    <dgm:cxn modelId="{28D948B7-4FAB-47F2-9987-95B7C58CC57C}" srcId="{13FBF5E2-5086-4301-BC61-6E7550E0AC67}" destId="{633C9C93-1715-415D-81B3-C93A69BBD4D2}" srcOrd="2" destOrd="0" parTransId="{B9C81DDA-C06D-4ECC-A93B-07D37E44FFD4}" sibTransId="{B48283FF-DDCE-440B-99E5-BC50E3557461}"/>
    <dgm:cxn modelId="{571265A6-3E01-4EF5-AF23-66C25A872781}" type="presOf" srcId="{09A65DED-1624-4DD3-8530-13B8E3D953DD}" destId="{ABCD4E1C-7EB9-450D-8B48-DD8BC8036EFA}" srcOrd="0" destOrd="0" presId="urn:microsoft.com/office/officeart/2005/8/layout/vList5"/>
    <dgm:cxn modelId="{AA917C9B-7235-44C7-B584-71AB5B260C1D}" srcId="{633C9C93-1715-415D-81B3-C93A69BBD4D2}" destId="{759CF1AC-8DDA-429C-974D-B76A6C97011D}" srcOrd="0" destOrd="0" parTransId="{B2EEE02C-CD4C-422A-B0AC-BD01DEA85178}" sibTransId="{5AB4E771-3B43-4590-A3CD-9FDAD29E38E7}"/>
    <dgm:cxn modelId="{E982B5EE-F41A-46B4-BFBE-95B9D168682E}" srcId="{13FBF5E2-5086-4301-BC61-6E7550E0AC67}" destId="{326FB321-2783-41E6-B51B-4A4D1305E0C3}" srcOrd="0" destOrd="0" parTransId="{61688F36-31B5-4B6E-B373-4F8D50AC6E17}" sibTransId="{1F916B5B-1896-4FE8-9CBF-F4C6218DF546}"/>
    <dgm:cxn modelId="{D900CFD4-709E-420C-A113-F2D45BBBE0DC}" type="presOf" srcId="{326FB321-2783-41E6-B51B-4A4D1305E0C3}" destId="{979E53B3-5B30-4B58-9116-74FCE017CC15}" srcOrd="0" destOrd="0" presId="urn:microsoft.com/office/officeart/2005/8/layout/vList5"/>
    <dgm:cxn modelId="{A8096D3F-DA3F-471F-A81D-0E3B5ADB00B3}" srcId="{326FB321-2783-41E6-B51B-4A4D1305E0C3}" destId="{09A65DED-1624-4DD3-8530-13B8E3D953DD}" srcOrd="0" destOrd="0" parTransId="{8CD2DF79-3E1F-4583-B1FF-2A162A7A0707}" sibTransId="{C3C6C141-B53C-4C86-A6C2-F12167A79201}"/>
    <dgm:cxn modelId="{F495908F-4720-43CA-9F04-C623295DA0EC}" type="presParOf" srcId="{5FC9DA1D-8967-47CE-A5FB-91FF0C33CE28}" destId="{FA705F18-C87D-42C0-856B-6D3D4CC327B8}" srcOrd="0" destOrd="0" presId="urn:microsoft.com/office/officeart/2005/8/layout/vList5"/>
    <dgm:cxn modelId="{2E212874-FEC3-4058-B45D-708A1A68D8E1}" type="presParOf" srcId="{FA705F18-C87D-42C0-856B-6D3D4CC327B8}" destId="{979E53B3-5B30-4B58-9116-74FCE017CC15}" srcOrd="0" destOrd="0" presId="urn:microsoft.com/office/officeart/2005/8/layout/vList5"/>
    <dgm:cxn modelId="{C3C197AE-E5F7-44EF-B137-41E4068824FD}" type="presParOf" srcId="{FA705F18-C87D-42C0-856B-6D3D4CC327B8}" destId="{ABCD4E1C-7EB9-450D-8B48-DD8BC8036EFA}" srcOrd="1" destOrd="0" presId="urn:microsoft.com/office/officeart/2005/8/layout/vList5"/>
    <dgm:cxn modelId="{CD653EA2-0F55-46BC-BF8D-6B567D8B6817}" type="presParOf" srcId="{5FC9DA1D-8967-47CE-A5FB-91FF0C33CE28}" destId="{F47D0DBC-1AFA-4111-AAD8-6B973F51F104}" srcOrd="1" destOrd="0" presId="urn:microsoft.com/office/officeart/2005/8/layout/vList5"/>
    <dgm:cxn modelId="{80572AD0-AC27-4590-B722-048FFCAF6F65}" type="presParOf" srcId="{5FC9DA1D-8967-47CE-A5FB-91FF0C33CE28}" destId="{E0B43A5F-2C70-4DE8-9DB7-6383F8D94098}" srcOrd="2" destOrd="0" presId="urn:microsoft.com/office/officeart/2005/8/layout/vList5"/>
    <dgm:cxn modelId="{F52E8A45-C403-432E-87EF-69CD7880FF31}" type="presParOf" srcId="{E0B43A5F-2C70-4DE8-9DB7-6383F8D94098}" destId="{25593841-94BA-4246-BAA1-069AB28A4067}" srcOrd="0" destOrd="0" presId="urn:microsoft.com/office/officeart/2005/8/layout/vList5"/>
    <dgm:cxn modelId="{5FDF8A9D-DA0D-470F-BD00-43B2F49A123E}" type="presParOf" srcId="{E0B43A5F-2C70-4DE8-9DB7-6383F8D94098}" destId="{BB2B3C00-0FCF-4A80-B072-85453A29B66B}" srcOrd="1" destOrd="0" presId="urn:microsoft.com/office/officeart/2005/8/layout/vList5"/>
    <dgm:cxn modelId="{48468A17-53BB-4B82-A55D-A591211E48D7}" type="presParOf" srcId="{5FC9DA1D-8967-47CE-A5FB-91FF0C33CE28}" destId="{53F04323-F152-458B-B77B-5A90AF270A4B}" srcOrd="3" destOrd="0" presId="urn:microsoft.com/office/officeart/2005/8/layout/vList5"/>
    <dgm:cxn modelId="{79CCE5CA-54ED-41C8-BA31-CD05A9C9BDFE}" type="presParOf" srcId="{5FC9DA1D-8967-47CE-A5FB-91FF0C33CE28}" destId="{C53BEF5F-1C64-4E6F-A097-CE01F862C958}" srcOrd="4" destOrd="0" presId="urn:microsoft.com/office/officeart/2005/8/layout/vList5"/>
    <dgm:cxn modelId="{F5E95E93-4773-4AB2-9900-E70F56EAF90C}" type="presParOf" srcId="{C53BEF5F-1C64-4E6F-A097-CE01F862C958}" destId="{D9A57007-8E40-4F86-961B-9E02AD494F51}" srcOrd="0" destOrd="0" presId="urn:microsoft.com/office/officeart/2005/8/layout/vList5"/>
    <dgm:cxn modelId="{F4D30AEC-4EA2-4147-AB5B-4A35E869DE1E}" type="presParOf" srcId="{C53BEF5F-1C64-4E6F-A097-CE01F862C958}" destId="{50629C83-9CEA-40DC-8898-C72545ABF85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29D8C2-9153-4124-805A-F9B4D088320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4CB7A32-01CE-4DE0-82CC-97C125112A7D}">
      <dgm:prSet phldrT="[Text]" custT="1"/>
      <dgm:spPr/>
      <dgm:t>
        <a:bodyPr/>
        <a:lstStyle/>
        <a:p>
          <a:r>
            <a:rPr lang="en-US" sz="2200" b="1" dirty="0" smtClean="0">
              <a:solidFill>
                <a:schemeClr val="bg2">
                  <a:lumMod val="25000"/>
                </a:schemeClr>
              </a:solidFill>
              <a:latin typeface="Century Gothic" pitchFamily="34" charset="0"/>
            </a:rPr>
            <a:t>Another Party Invented/Filed First</a:t>
          </a:r>
          <a:endParaRPr lang="en-US" sz="2200" b="1" dirty="0">
            <a:solidFill>
              <a:schemeClr val="bg2">
                <a:lumMod val="25000"/>
              </a:schemeClr>
            </a:solidFill>
            <a:latin typeface="Century Gothic" pitchFamily="34" charset="0"/>
          </a:endParaRPr>
        </a:p>
      </dgm:t>
    </dgm:pt>
    <dgm:pt modelId="{C61E7B01-A863-405E-88A5-45263B1AE4BD}" type="parTrans" cxnId="{C1FC4420-F478-4FD1-89F6-68AF0EAC8236}">
      <dgm:prSet/>
      <dgm:spPr/>
      <dgm:t>
        <a:bodyPr/>
        <a:lstStyle/>
        <a:p>
          <a:endParaRPr lang="en-US"/>
        </a:p>
      </dgm:t>
    </dgm:pt>
    <dgm:pt modelId="{D1E5C18B-4BB2-4674-98CC-1740F67BB9EE}" type="sibTrans" cxnId="{C1FC4420-F478-4FD1-89F6-68AF0EAC8236}">
      <dgm:prSet/>
      <dgm:spPr/>
      <dgm:t>
        <a:bodyPr/>
        <a:lstStyle/>
        <a:p>
          <a:endParaRPr lang="en-US"/>
        </a:p>
      </dgm:t>
    </dgm:pt>
    <dgm:pt modelId="{37BAF6A1-73E1-43E0-95D2-EA969F3EEE9D}">
      <dgm:prSet phldrT="[Text]" custT="1"/>
      <dgm:spPr/>
      <dgm:t>
        <a:bodyPr/>
        <a:lstStyle/>
        <a:p>
          <a:r>
            <a:rPr lang="en-US" sz="2200" b="1" dirty="0" smtClean="0">
              <a:solidFill>
                <a:schemeClr val="bg2">
                  <a:lumMod val="25000"/>
                </a:schemeClr>
              </a:solidFill>
              <a:latin typeface="Century Gothic" pitchFamily="34" charset="0"/>
            </a:rPr>
            <a:t>Published &gt;1 Year Prior</a:t>
          </a:r>
          <a:endParaRPr lang="en-US" sz="2200" b="1" dirty="0">
            <a:solidFill>
              <a:schemeClr val="bg2">
                <a:lumMod val="25000"/>
              </a:schemeClr>
            </a:solidFill>
            <a:latin typeface="Century Gothic" pitchFamily="34" charset="0"/>
          </a:endParaRPr>
        </a:p>
      </dgm:t>
    </dgm:pt>
    <dgm:pt modelId="{DD8C40B6-7303-4544-AF7F-F4AE84586D10}" type="parTrans" cxnId="{37E816E4-55DA-4675-A3F6-4181495FB4E2}">
      <dgm:prSet/>
      <dgm:spPr/>
      <dgm:t>
        <a:bodyPr/>
        <a:lstStyle/>
        <a:p>
          <a:endParaRPr lang="en-US"/>
        </a:p>
      </dgm:t>
    </dgm:pt>
    <dgm:pt modelId="{CF150406-F57C-4D58-892E-29697684DA3F}" type="sibTrans" cxnId="{37E816E4-55DA-4675-A3F6-4181495FB4E2}">
      <dgm:prSet/>
      <dgm:spPr/>
      <dgm:t>
        <a:bodyPr/>
        <a:lstStyle/>
        <a:p>
          <a:endParaRPr lang="en-US"/>
        </a:p>
      </dgm:t>
    </dgm:pt>
    <dgm:pt modelId="{E91E6562-F520-459C-8A72-77CA89A884C0}">
      <dgm:prSet phldrT="[Text]" custT="1"/>
      <dgm:spPr/>
      <dgm:t>
        <a:bodyPr/>
        <a:lstStyle/>
        <a:p>
          <a:r>
            <a:rPr lang="en-US" sz="2200" b="1" dirty="0" smtClean="0">
              <a:solidFill>
                <a:schemeClr val="bg2">
                  <a:lumMod val="25000"/>
                </a:schemeClr>
              </a:solidFill>
              <a:latin typeface="Century Gothic" pitchFamily="34" charset="0"/>
            </a:rPr>
            <a:t>Offered For Sale &gt; 1 Year Prior</a:t>
          </a:r>
          <a:endParaRPr lang="en-US" sz="2200" b="1" dirty="0">
            <a:solidFill>
              <a:schemeClr val="bg2">
                <a:lumMod val="25000"/>
              </a:schemeClr>
            </a:solidFill>
            <a:latin typeface="Century Gothic" pitchFamily="34" charset="0"/>
          </a:endParaRPr>
        </a:p>
      </dgm:t>
    </dgm:pt>
    <dgm:pt modelId="{FA07F7C9-D6B5-4A82-A046-0127646858DD}" type="parTrans" cxnId="{35D28D2C-7877-45CF-861B-4A5B7443681B}">
      <dgm:prSet/>
      <dgm:spPr/>
      <dgm:t>
        <a:bodyPr/>
        <a:lstStyle/>
        <a:p>
          <a:endParaRPr lang="en-US"/>
        </a:p>
      </dgm:t>
    </dgm:pt>
    <dgm:pt modelId="{2F46FB7E-BEF8-4A9D-AE5E-78661262AE4C}" type="sibTrans" cxnId="{35D28D2C-7877-45CF-861B-4A5B7443681B}">
      <dgm:prSet/>
      <dgm:spPr/>
      <dgm:t>
        <a:bodyPr/>
        <a:lstStyle/>
        <a:p>
          <a:endParaRPr lang="en-US"/>
        </a:p>
      </dgm:t>
    </dgm:pt>
    <dgm:pt modelId="{647F27A2-4BC9-4DC6-A857-F12F2C0CB4A0}">
      <dgm:prSet phldrT="[Text]" custT="1"/>
      <dgm:spPr/>
      <dgm:t>
        <a:bodyPr/>
        <a:lstStyle/>
        <a:p>
          <a:r>
            <a:rPr lang="en-US" sz="2200" b="1" dirty="0" smtClean="0">
              <a:solidFill>
                <a:schemeClr val="bg2">
                  <a:lumMod val="25000"/>
                </a:schemeClr>
              </a:solidFill>
              <a:latin typeface="Century Gothic" pitchFamily="34" charset="0"/>
            </a:rPr>
            <a:t>Public Use &gt; 1 Year Prior</a:t>
          </a:r>
          <a:endParaRPr lang="en-US" sz="2200" b="1" dirty="0">
            <a:solidFill>
              <a:schemeClr val="bg2">
                <a:lumMod val="25000"/>
              </a:schemeClr>
            </a:solidFill>
            <a:latin typeface="Century Gothic" pitchFamily="34" charset="0"/>
          </a:endParaRPr>
        </a:p>
      </dgm:t>
    </dgm:pt>
    <dgm:pt modelId="{69AF39C1-EB5E-442D-9640-F0A6C56853B8}" type="parTrans" cxnId="{53C0AE5E-CFFF-4BD7-AA15-47C15F0B0329}">
      <dgm:prSet/>
      <dgm:spPr/>
      <dgm:t>
        <a:bodyPr/>
        <a:lstStyle/>
        <a:p>
          <a:endParaRPr lang="en-US"/>
        </a:p>
      </dgm:t>
    </dgm:pt>
    <dgm:pt modelId="{41B03F9B-A03B-429C-AA7F-F777D716EC7E}" type="sibTrans" cxnId="{53C0AE5E-CFFF-4BD7-AA15-47C15F0B0329}">
      <dgm:prSet/>
      <dgm:spPr/>
      <dgm:t>
        <a:bodyPr/>
        <a:lstStyle/>
        <a:p>
          <a:endParaRPr lang="en-US"/>
        </a:p>
      </dgm:t>
    </dgm:pt>
    <dgm:pt modelId="{0BE17499-5A40-48C4-BA8F-89F155E53AF4}">
      <dgm:prSet phldrT="[Text]" custT="1"/>
      <dgm:spPr/>
      <dgm:t>
        <a:bodyPr/>
        <a:lstStyle/>
        <a:p>
          <a:r>
            <a:rPr lang="en-US" sz="2200" b="1" dirty="0" smtClean="0">
              <a:solidFill>
                <a:schemeClr val="bg2">
                  <a:lumMod val="25000"/>
                </a:schemeClr>
              </a:solidFill>
              <a:latin typeface="Century Gothic" pitchFamily="34" charset="0"/>
            </a:rPr>
            <a:t>Not Useful/”Ready” for Practice</a:t>
          </a:r>
          <a:endParaRPr lang="en-US" sz="2200" b="1" dirty="0">
            <a:solidFill>
              <a:schemeClr val="bg2">
                <a:lumMod val="25000"/>
              </a:schemeClr>
            </a:solidFill>
            <a:latin typeface="Century Gothic" pitchFamily="34" charset="0"/>
          </a:endParaRPr>
        </a:p>
      </dgm:t>
    </dgm:pt>
    <dgm:pt modelId="{C1D2E15E-9BFA-4769-B9A1-4795DB15DE66}" type="parTrans" cxnId="{6E66AA77-577F-48FB-B775-03776CCFC9F6}">
      <dgm:prSet/>
      <dgm:spPr/>
      <dgm:t>
        <a:bodyPr/>
        <a:lstStyle/>
        <a:p>
          <a:endParaRPr lang="en-US"/>
        </a:p>
      </dgm:t>
    </dgm:pt>
    <dgm:pt modelId="{01CA7B8E-0FED-498F-AFC6-69DEA35BCD8C}" type="sibTrans" cxnId="{6E66AA77-577F-48FB-B775-03776CCFC9F6}">
      <dgm:prSet/>
      <dgm:spPr/>
      <dgm:t>
        <a:bodyPr/>
        <a:lstStyle/>
        <a:p>
          <a:endParaRPr lang="en-US"/>
        </a:p>
      </dgm:t>
    </dgm:pt>
    <dgm:pt modelId="{5C09FAC6-1131-4125-B8D0-56EA6A90B64C}" type="pres">
      <dgm:prSet presAssocID="{8529D8C2-9153-4124-805A-F9B4D088320D}" presName="Name0" presStyleCnt="0">
        <dgm:presLayoutVars>
          <dgm:chMax val="7"/>
          <dgm:chPref val="7"/>
          <dgm:dir/>
        </dgm:presLayoutVars>
      </dgm:prSet>
      <dgm:spPr/>
      <dgm:t>
        <a:bodyPr/>
        <a:lstStyle/>
        <a:p>
          <a:endParaRPr lang="en-US"/>
        </a:p>
      </dgm:t>
    </dgm:pt>
    <dgm:pt modelId="{16106EBE-3F5C-43B9-8728-D11F404B3F40}" type="pres">
      <dgm:prSet presAssocID="{8529D8C2-9153-4124-805A-F9B4D088320D}" presName="Name1" presStyleCnt="0"/>
      <dgm:spPr/>
    </dgm:pt>
    <dgm:pt modelId="{92D2E88B-6BC8-42A8-9566-C5545D0A4FC5}" type="pres">
      <dgm:prSet presAssocID="{8529D8C2-9153-4124-805A-F9B4D088320D}" presName="cycle" presStyleCnt="0"/>
      <dgm:spPr/>
    </dgm:pt>
    <dgm:pt modelId="{C96A286E-EF2D-4DE2-B6E1-97130BD9AD6E}" type="pres">
      <dgm:prSet presAssocID="{8529D8C2-9153-4124-805A-F9B4D088320D}" presName="srcNode" presStyleLbl="node1" presStyleIdx="0" presStyleCnt="5"/>
      <dgm:spPr/>
    </dgm:pt>
    <dgm:pt modelId="{C4E7AFC4-484F-4242-B14A-51C293A0D5C8}" type="pres">
      <dgm:prSet presAssocID="{8529D8C2-9153-4124-805A-F9B4D088320D}" presName="conn" presStyleLbl="parChTrans1D2" presStyleIdx="0" presStyleCnt="1"/>
      <dgm:spPr/>
      <dgm:t>
        <a:bodyPr/>
        <a:lstStyle/>
        <a:p>
          <a:endParaRPr lang="en-US"/>
        </a:p>
      </dgm:t>
    </dgm:pt>
    <dgm:pt modelId="{A5436EBB-DF86-4898-B31E-FE043CC931B2}" type="pres">
      <dgm:prSet presAssocID="{8529D8C2-9153-4124-805A-F9B4D088320D}" presName="extraNode" presStyleLbl="node1" presStyleIdx="0" presStyleCnt="5"/>
      <dgm:spPr/>
    </dgm:pt>
    <dgm:pt modelId="{C5C71AB9-34F2-458F-B354-05F20C47028D}" type="pres">
      <dgm:prSet presAssocID="{8529D8C2-9153-4124-805A-F9B4D088320D}" presName="dstNode" presStyleLbl="node1" presStyleIdx="0" presStyleCnt="5"/>
      <dgm:spPr/>
    </dgm:pt>
    <dgm:pt modelId="{2FF4C10A-5080-4550-8CA5-F4FE43B12A9D}" type="pres">
      <dgm:prSet presAssocID="{54CB7A32-01CE-4DE0-82CC-97C125112A7D}" presName="text_1" presStyleLbl="node1" presStyleIdx="0" presStyleCnt="5">
        <dgm:presLayoutVars>
          <dgm:bulletEnabled val="1"/>
        </dgm:presLayoutVars>
      </dgm:prSet>
      <dgm:spPr/>
      <dgm:t>
        <a:bodyPr/>
        <a:lstStyle/>
        <a:p>
          <a:endParaRPr lang="en-US"/>
        </a:p>
      </dgm:t>
    </dgm:pt>
    <dgm:pt modelId="{0039E525-657B-462F-BE50-215D1D45E7E0}" type="pres">
      <dgm:prSet presAssocID="{54CB7A32-01CE-4DE0-82CC-97C125112A7D}" presName="accent_1" presStyleCnt="0"/>
      <dgm:spPr/>
    </dgm:pt>
    <dgm:pt modelId="{74F9A647-A4F3-4D65-B658-1C901A6117F7}" type="pres">
      <dgm:prSet presAssocID="{54CB7A32-01CE-4DE0-82CC-97C125112A7D}" presName="accentRepeatNode" presStyleLbl="solidFgAcc1" presStyleIdx="0" presStyleCnt="5"/>
      <dgm:spPr/>
    </dgm:pt>
    <dgm:pt modelId="{9D7AD960-8AEF-46A9-BA50-C1645161A41A}" type="pres">
      <dgm:prSet presAssocID="{37BAF6A1-73E1-43E0-95D2-EA969F3EEE9D}" presName="text_2" presStyleLbl="node1" presStyleIdx="1" presStyleCnt="5">
        <dgm:presLayoutVars>
          <dgm:bulletEnabled val="1"/>
        </dgm:presLayoutVars>
      </dgm:prSet>
      <dgm:spPr/>
      <dgm:t>
        <a:bodyPr/>
        <a:lstStyle/>
        <a:p>
          <a:endParaRPr lang="en-US"/>
        </a:p>
      </dgm:t>
    </dgm:pt>
    <dgm:pt modelId="{3A9DE834-446E-4DDE-9EC8-DAC702EA3BC7}" type="pres">
      <dgm:prSet presAssocID="{37BAF6A1-73E1-43E0-95D2-EA969F3EEE9D}" presName="accent_2" presStyleCnt="0"/>
      <dgm:spPr/>
    </dgm:pt>
    <dgm:pt modelId="{4EF2AAEB-C0A1-472A-9A64-B16CE10D5099}" type="pres">
      <dgm:prSet presAssocID="{37BAF6A1-73E1-43E0-95D2-EA969F3EEE9D}" presName="accentRepeatNode" presStyleLbl="solidFgAcc1" presStyleIdx="1" presStyleCnt="5"/>
      <dgm:spPr/>
    </dgm:pt>
    <dgm:pt modelId="{B8824F01-87F7-4A3A-AF36-F3944512C6EF}" type="pres">
      <dgm:prSet presAssocID="{E91E6562-F520-459C-8A72-77CA89A884C0}" presName="text_3" presStyleLbl="node1" presStyleIdx="2" presStyleCnt="5">
        <dgm:presLayoutVars>
          <dgm:bulletEnabled val="1"/>
        </dgm:presLayoutVars>
      </dgm:prSet>
      <dgm:spPr/>
      <dgm:t>
        <a:bodyPr/>
        <a:lstStyle/>
        <a:p>
          <a:endParaRPr lang="en-US"/>
        </a:p>
      </dgm:t>
    </dgm:pt>
    <dgm:pt modelId="{0FE3C1C3-8028-4C18-BC0E-803EAB358F55}" type="pres">
      <dgm:prSet presAssocID="{E91E6562-F520-459C-8A72-77CA89A884C0}" presName="accent_3" presStyleCnt="0"/>
      <dgm:spPr/>
    </dgm:pt>
    <dgm:pt modelId="{AF283932-FBFD-419A-BA10-C8F298034569}" type="pres">
      <dgm:prSet presAssocID="{E91E6562-F520-459C-8A72-77CA89A884C0}" presName="accentRepeatNode" presStyleLbl="solidFgAcc1" presStyleIdx="2" presStyleCnt="5"/>
      <dgm:spPr/>
    </dgm:pt>
    <dgm:pt modelId="{88548B9E-D814-4C8A-9008-6B36BA430480}" type="pres">
      <dgm:prSet presAssocID="{647F27A2-4BC9-4DC6-A857-F12F2C0CB4A0}" presName="text_4" presStyleLbl="node1" presStyleIdx="3" presStyleCnt="5">
        <dgm:presLayoutVars>
          <dgm:bulletEnabled val="1"/>
        </dgm:presLayoutVars>
      </dgm:prSet>
      <dgm:spPr/>
      <dgm:t>
        <a:bodyPr/>
        <a:lstStyle/>
        <a:p>
          <a:endParaRPr lang="en-US"/>
        </a:p>
      </dgm:t>
    </dgm:pt>
    <dgm:pt modelId="{B7C2FA58-FE2E-4CF1-BB59-418FFB50711E}" type="pres">
      <dgm:prSet presAssocID="{647F27A2-4BC9-4DC6-A857-F12F2C0CB4A0}" presName="accent_4" presStyleCnt="0"/>
      <dgm:spPr/>
    </dgm:pt>
    <dgm:pt modelId="{5B04C3F7-25FC-480E-B0D7-33B684FF3A5C}" type="pres">
      <dgm:prSet presAssocID="{647F27A2-4BC9-4DC6-A857-F12F2C0CB4A0}" presName="accentRepeatNode" presStyleLbl="solidFgAcc1" presStyleIdx="3" presStyleCnt="5"/>
      <dgm:spPr/>
    </dgm:pt>
    <dgm:pt modelId="{C96AAC4A-0188-4C5A-BB3D-CC8752C1A04E}" type="pres">
      <dgm:prSet presAssocID="{0BE17499-5A40-48C4-BA8F-89F155E53AF4}" presName="text_5" presStyleLbl="node1" presStyleIdx="4" presStyleCnt="5">
        <dgm:presLayoutVars>
          <dgm:bulletEnabled val="1"/>
        </dgm:presLayoutVars>
      </dgm:prSet>
      <dgm:spPr/>
      <dgm:t>
        <a:bodyPr/>
        <a:lstStyle/>
        <a:p>
          <a:endParaRPr lang="en-US"/>
        </a:p>
      </dgm:t>
    </dgm:pt>
    <dgm:pt modelId="{9B7C7BEE-5982-48F7-A84A-CE3E6AFA8690}" type="pres">
      <dgm:prSet presAssocID="{0BE17499-5A40-48C4-BA8F-89F155E53AF4}" presName="accent_5" presStyleCnt="0"/>
      <dgm:spPr/>
    </dgm:pt>
    <dgm:pt modelId="{7883D390-3234-4B7A-A6D1-77A59FC76DD6}" type="pres">
      <dgm:prSet presAssocID="{0BE17499-5A40-48C4-BA8F-89F155E53AF4}" presName="accentRepeatNode" presStyleLbl="solidFgAcc1" presStyleIdx="4" presStyleCnt="5"/>
      <dgm:spPr/>
    </dgm:pt>
  </dgm:ptLst>
  <dgm:cxnLst>
    <dgm:cxn modelId="{25832771-AE8B-4E40-9F84-CF3D5062E6E7}" type="presOf" srcId="{0BE17499-5A40-48C4-BA8F-89F155E53AF4}" destId="{C96AAC4A-0188-4C5A-BB3D-CC8752C1A04E}" srcOrd="0" destOrd="0" presId="urn:microsoft.com/office/officeart/2008/layout/VerticalCurvedList"/>
    <dgm:cxn modelId="{C1FC4420-F478-4FD1-89F6-68AF0EAC8236}" srcId="{8529D8C2-9153-4124-805A-F9B4D088320D}" destId="{54CB7A32-01CE-4DE0-82CC-97C125112A7D}" srcOrd="0" destOrd="0" parTransId="{C61E7B01-A863-405E-88A5-45263B1AE4BD}" sibTransId="{D1E5C18B-4BB2-4674-98CC-1740F67BB9EE}"/>
    <dgm:cxn modelId="{35D28D2C-7877-45CF-861B-4A5B7443681B}" srcId="{8529D8C2-9153-4124-805A-F9B4D088320D}" destId="{E91E6562-F520-459C-8A72-77CA89A884C0}" srcOrd="2" destOrd="0" parTransId="{FA07F7C9-D6B5-4A82-A046-0127646858DD}" sibTransId="{2F46FB7E-BEF8-4A9D-AE5E-78661262AE4C}"/>
    <dgm:cxn modelId="{85FE7AD6-6906-4EA4-96AC-8A339B2B251E}" type="presOf" srcId="{E91E6562-F520-459C-8A72-77CA89A884C0}" destId="{B8824F01-87F7-4A3A-AF36-F3944512C6EF}" srcOrd="0" destOrd="0" presId="urn:microsoft.com/office/officeart/2008/layout/VerticalCurvedList"/>
    <dgm:cxn modelId="{CE7CA924-F02B-45DB-B543-72505E2495AE}" type="presOf" srcId="{37BAF6A1-73E1-43E0-95D2-EA969F3EEE9D}" destId="{9D7AD960-8AEF-46A9-BA50-C1645161A41A}" srcOrd="0" destOrd="0" presId="urn:microsoft.com/office/officeart/2008/layout/VerticalCurvedList"/>
    <dgm:cxn modelId="{70B37E3E-6077-4BE0-BA2A-FCB6FB2B957D}" type="presOf" srcId="{647F27A2-4BC9-4DC6-A857-F12F2C0CB4A0}" destId="{88548B9E-D814-4C8A-9008-6B36BA430480}" srcOrd="0" destOrd="0" presId="urn:microsoft.com/office/officeart/2008/layout/VerticalCurvedList"/>
    <dgm:cxn modelId="{7C9D1C34-8FDC-4209-A0E0-32600AB187D6}" type="presOf" srcId="{54CB7A32-01CE-4DE0-82CC-97C125112A7D}" destId="{2FF4C10A-5080-4550-8CA5-F4FE43B12A9D}" srcOrd="0" destOrd="0" presId="urn:microsoft.com/office/officeart/2008/layout/VerticalCurvedList"/>
    <dgm:cxn modelId="{53C0AE5E-CFFF-4BD7-AA15-47C15F0B0329}" srcId="{8529D8C2-9153-4124-805A-F9B4D088320D}" destId="{647F27A2-4BC9-4DC6-A857-F12F2C0CB4A0}" srcOrd="3" destOrd="0" parTransId="{69AF39C1-EB5E-442D-9640-F0A6C56853B8}" sibTransId="{41B03F9B-A03B-429C-AA7F-F777D716EC7E}"/>
    <dgm:cxn modelId="{37E816E4-55DA-4675-A3F6-4181495FB4E2}" srcId="{8529D8C2-9153-4124-805A-F9B4D088320D}" destId="{37BAF6A1-73E1-43E0-95D2-EA969F3EEE9D}" srcOrd="1" destOrd="0" parTransId="{DD8C40B6-7303-4544-AF7F-F4AE84586D10}" sibTransId="{CF150406-F57C-4D58-892E-29697684DA3F}"/>
    <dgm:cxn modelId="{D8DBAAC5-A00D-4430-8C61-26AEF893934D}" type="presOf" srcId="{D1E5C18B-4BB2-4674-98CC-1740F67BB9EE}" destId="{C4E7AFC4-484F-4242-B14A-51C293A0D5C8}" srcOrd="0" destOrd="0" presId="urn:microsoft.com/office/officeart/2008/layout/VerticalCurvedList"/>
    <dgm:cxn modelId="{3C955E17-67BD-42BA-A290-46074AE67A96}" type="presOf" srcId="{8529D8C2-9153-4124-805A-F9B4D088320D}" destId="{5C09FAC6-1131-4125-B8D0-56EA6A90B64C}" srcOrd="0" destOrd="0" presId="urn:microsoft.com/office/officeart/2008/layout/VerticalCurvedList"/>
    <dgm:cxn modelId="{6E66AA77-577F-48FB-B775-03776CCFC9F6}" srcId="{8529D8C2-9153-4124-805A-F9B4D088320D}" destId="{0BE17499-5A40-48C4-BA8F-89F155E53AF4}" srcOrd="4" destOrd="0" parTransId="{C1D2E15E-9BFA-4769-B9A1-4795DB15DE66}" sibTransId="{01CA7B8E-0FED-498F-AFC6-69DEA35BCD8C}"/>
    <dgm:cxn modelId="{F08BCE85-4F7D-4D5A-A85F-4684344CEB10}" type="presParOf" srcId="{5C09FAC6-1131-4125-B8D0-56EA6A90B64C}" destId="{16106EBE-3F5C-43B9-8728-D11F404B3F40}" srcOrd="0" destOrd="0" presId="urn:microsoft.com/office/officeart/2008/layout/VerticalCurvedList"/>
    <dgm:cxn modelId="{138AE7B0-7AD6-4C90-927E-FDFCEF5AEC6D}" type="presParOf" srcId="{16106EBE-3F5C-43B9-8728-D11F404B3F40}" destId="{92D2E88B-6BC8-42A8-9566-C5545D0A4FC5}" srcOrd="0" destOrd="0" presId="urn:microsoft.com/office/officeart/2008/layout/VerticalCurvedList"/>
    <dgm:cxn modelId="{7DFE47C4-342B-4AAB-90FF-0BB7B190C83B}" type="presParOf" srcId="{92D2E88B-6BC8-42A8-9566-C5545D0A4FC5}" destId="{C96A286E-EF2D-4DE2-B6E1-97130BD9AD6E}" srcOrd="0" destOrd="0" presId="urn:microsoft.com/office/officeart/2008/layout/VerticalCurvedList"/>
    <dgm:cxn modelId="{5E9A8FBB-A250-4404-92E7-3BB3E68E147E}" type="presParOf" srcId="{92D2E88B-6BC8-42A8-9566-C5545D0A4FC5}" destId="{C4E7AFC4-484F-4242-B14A-51C293A0D5C8}" srcOrd="1" destOrd="0" presId="urn:microsoft.com/office/officeart/2008/layout/VerticalCurvedList"/>
    <dgm:cxn modelId="{2040B6D0-5AA2-4324-A68F-4C3C9D1DA25F}" type="presParOf" srcId="{92D2E88B-6BC8-42A8-9566-C5545D0A4FC5}" destId="{A5436EBB-DF86-4898-B31E-FE043CC931B2}" srcOrd="2" destOrd="0" presId="urn:microsoft.com/office/officeart/2008/layout/VerticalCurvedList"/>
    <dgm:cxn modelId="{0A0EF190-9079-4FD4-8476-2606FC558271}" type="presParOf" srcId="{92D2E88B-6BC8-42A8-9566-C5545D0A4FC5}" destId="{C5C71AB9-34F2-458F-B354-05F20C47028D}" srcOrd="3" destOrd="0" presId="urn:microsoft.com/office/officeart/2008/layout/VerticalCurvedList"/>
    <dgm:cxn modelId="{063321D5-4C6F-4461-B962-E73B50D364CE}" type="presParOf" srcId="{16106EBE-3F5C-43B9-8728-D11F404B3F40}" destId="{2FF4C10A-5080-4550-8CA5-F4FE43B12A9D}" srcOrd="1" destOrd="0" presId="urn:microsoft.com/office/officeart/2008/layout/VerticalCurvedList"/>
    <dgm:cxn modelId="{ACEA6CEC-7CFA-4039-9C1B-69FFD93B688F}" type="presParOf" srcId="{16106EBE-3F5C-43B9-8728-D11F404B3F40}" destId="{0039E525-657B-462F-BE50-215D1D45E7E0}" srcOrd="2" destOrd="0" presId="urn:microsoft.com/office/officeart/2008/layout/VerticalCurvedList"/>
    <dgm:cxn modelId="{B62B3DE7-5E84-4F05-91CA-CE7027CD5EC5}" type="presParOf" srcId="{0039E525-657B-462F-BE50-215D1D45E7E0}" destId="{74F9A647-A4F3-4D65-B658-1C901A6117F7}" srcOrd="0" destOrd="0" presId="urn:microsoft.com/office/officeart/2008/layout/VerticalCurvedList"/>
    <dgm:cxn modelId="{0EB1C362-7359-415C-A7BC-907EFCF2BC46}" type="presParOf" srcId="{16106EBE-3F5C-43B9-8728-D11F404B3F40}" destId="{9D7AD960-8AEF-46A9-BA50-C1645161A41A}" srcOrd="3" destOrd="0" presId="urn:microsoft.com/office/officeart/2008/layout/VerticalCurvedList"/>
    <dgm:cxn modelId="{28632E51-CAD0-443F-95AE-DEDD5A8AC03D}" type="presParOf" srcId="{16106EBE-3F5C-43B9-8728-D11F404B3F40}" destId="{3A9DE834-446E-4DDE-9EC8-DAC702EA3BC7}" srcOrd="4" destOrd="0" presId="urn:microsoft.com/office/officeart/2008/layout/VerticalCurvedList"/>
    <dgm:cxn modelId="{4C891F6D-2F76-467E-9279-4A4339EEB4AC}" type="presParOf" srcId="{3A9DE834-446E-4DDE-9EC8-DAC702EA3BC7}" destId="{4EF2AAEB-C0A1-472A-9A64-B16CE10D5099}" srcOrd="0" destOrd="0" presId="urn:microsoft.com/office/officeart/2008/layout/VerticalCurvedList"/>
    <dgm:cxn modelId="{2C804097-444C-4A87-979E-A3ECF04FCB4B}" type="presParOf" srcId="{16106EBE-3F5C-43B9-8728-D11F404B3F40}" destId="{B8824F01-87F7-4A3A-AF36-F3944512C6EF}" srcOrd="5" destOrd="0" presId="urn:microsoft.com/office/officeart/2008/layout/VerticalCurvedList"/>
    <dgm:cxn modelId="{98129024-051A-4BE7-BFE7-C158ECE3D816}" type="presParOf" srcId="{16106EBE-3F5C-43B9-8728-D11F404B3F40}" destId="{0FE3C1C3-8028-4C18-BC0E-803EAB358F55}" srcOrd="6" destOrd="0" presId="urn:microsoft.com/office/officeart/2008/layout/VerticalCurvedList"/>
    <dgm:cxn modelId="{830C8766-FA13-484D-9130-76627EAF1A7C}" type="presParOf" srcId="{0FE3C1C3-8028-4C18-BC0E-803EAB358F55}" destId="{AF283932-FBFD-419A-BA10-C8F298034569}" srcOrd="0" destOrd="0" presId="urn:microsoft.com/office/officeart/2008/layout/VerticalCurvedList"/>
    <dgm:cxn modelId="{441DDEF6-5BC2-41E2-9144-42271336539A}" type="presParOf" srcId="{16106EBE-3F5C-43B9-8728-D11F404B3F40}" destId="{88548B9E-D814-4C8A-9008-6B36BA430480}" srcOrd="7" destOrd="0" presId="urn:microsoft.com/office/officeart/2008/layout/VerticalCurvedList"/>
    <dgm:cxn modelId="{3F4285F3-1447-4E68-9543-C55FCCEF1836}" type="presParOf" srcId="{16106EBE-3F5C-43B9-8728-D11F404B3F40}" destId="{B7C2FA58-FE2E-4CF1-BB59-418FFB50711E}" srcOrd="8" destOrd="0" presId="urn:microsoft.com/office/officeart/2008/layout/VerticalCurvedList"/>
    <dgm:cxn modelId="{5EE71959-35DC-4A56-8C6B-FF13722712A8}" type="presParOf" srcId="{B7C2FA58-FE2E-4CF1-BB59-418FFB50711E}" destId="{5B04C3F7-25FC-480E-B0D7-33B684FF3A5C}" srcOrd="0" destOrd="0" presId="urn:microsoft.com/office/officeart/2008/layout/VerticalCurvedList"/>
    <dgm:cxn modelId="{16609F59-8FEE-40B5-8F05-70D65CAE80DF}" type="presParOf" srcId="{16106EBE-3F5C-43B9-8728-D11F404B3F40}" destId="{C96AAC4A-0188-4C5A-BB3D-CC8752C1A04E}" srcOrd="9" destOrd="0" presId="urn:microsoft.com/office/officeart/2008/layout/VerticalCurvedList"/>
    <dgm:cxn modelId="{941AC79E-0FA5-4DA6-9904-3A743CD91719}" type="presParOf" srcId="{16106EBE-3F5C-43B9-8728-D11F404B3F40}" destId="{9B7C7BEE-5982-48F7-A84A-CE3E6AFA8690}" srcOrd="10" destOrd="0" presId="urn:microsoft.com/office/officeart/2008/layout/VerticalCurvedList"/>
    <dgm:cxn modelId="{7774A83E-7E1F-4F8A-BCD0-CA00AF15C17F}" type="presParOf" srcId="{9B7C7BEE-5982-48F7-A84A-CE3E6AFA8690}" destId="{7883D390-3234-4B7A-A6D1-77A59FC76DD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7080B0-EB8D-4C9D-8C49-1249FEB5DF75}" type="doc">
      <dgm:prSet loTypeId="urn:microsoft.com/office/officeart/2005/8/layout/lProcess2" loCatId="list" qsTypeId="urn:microsoft.com/office/officeart/2005/8/quickstyle/3d1" qsCatId="3D" csTypeId="urn:microsoft.com/office/officeart/2005/8/colors/accent1_2" csCatId="accent1" phldr="1"/>
      <dgm:spPr/>
      <dgm:t>
        <a:bodyPr/>
        <a:lstStyle/>
        <a:p>
          <a:endParaRPr lang="en-US"/>
        </a:p>
      </dgm:t>
    </dgm:pt>
    <dgm:pt modelId="{1B726EE9-FC63-4664-BA91-ED809BBEA318}">
      <dgm:prSet custT="1"/>
      <dgm:spPr/>
      <dgm:t>
        <a:bodyPr/>
        <a:lstStyle/>
        <a:p>
          <a:pPr rtl="0"/>
          <a:r>
            <a:rPr lang="en-US" sz="1800" b="1" dirty="0" smtClean="0">
              <a:solidFill>
                <a:schemeClr val="accent2">
                  <a:lumMod val="50000"/>
                </a:schemeClr>
              </a:solidFill>
              <a:latin typeface="Century Gothic" pitchFamily="34" charset="0"/>
            </a:rPr>
            <a:t>IDENTIFY the SOURCE of goods/services</a:t>
          </a:r>
          <a:endParaRPr lang="en-US" sz="1800" b="1" dirty="0">
            <a:solidFill>
              <a:schemeClr val="accent2">
                <a:lumMod val="50000"/>
              </a:schemeClr>
            </a:solidFill>
            <a:latin typeface="Century Gothic" pitchFamily="34" charset="0"/>
          </a:endParaRPr>
        </a:p>
      </dgm:t>
    </dgm:pt>
    <dgm:pt modelId="{740DDF28-5B29-4E02-90E9-D54965A216B6}" type="parTrans" cxnId="{7B291DC0-91B2-43AA-9984-392FA2B72246}">
      <dgm:prSet/>
      <dgm:spPr/>
      <dgm:t>
        <a:bodyPr/>
        <a:lstStyle/>
        <a:p>
          <a:endParaRPr lang="en-US"/>
        </a:p>
      </dgm:t>
    </dgm:pt>
    <dgm:pt modelId="{DDC05D17-F016-4CC7-8422-E76B6138F3E2}" type="sibTrans" cxnId="{7B291DC0-91B2-43AA-9984-392FA2B72246}">
      <dgm:prSet/>
      <dgm:spPr/>
      <dgm:t>
        <a:bodyPr/>
        <a:lstStyle/>
        <a:p>
          <a:endParaRPr lang="en-US"/>
        </a:p>
      </dgm:t>
    </dgm:pt>
    <dgm:pt modelId="{FD418E0B-FE68-441B-B074-439FF5140D8B}">
      <dgm:prSet custT="1"/>
      <dgm:spPr/>
      <dgm:t>
        <a:bodyPr/>
        <a:lstStyle/>
        <a:p>
          <a:pPr rtl="0"/>
          <a:r>
            <a:rPr lang="en-US" sz="1400" b="1" dirty="0" smtClean="0">
              <a:solidFill>
                <a:schemeClr val="tx2"/>
              </a:solidFill>
              <a:latin typeface="Century Gothic" pitchFamily="34" charset="0"/>
            </a:rPr>
            <a:t>Continue for life of business, are transferrable</a:t>
          </a:r>
          <a:endParaRPr lang="en-US" sz="1400" b="1" dirty="0">
            <a:solidFill>
              <a:schemeClr val="tx2"/>
            </a:solidFill>
            <a:latin typeface="Century Gothic" pitchFamily="34" charset="0"/>
          </a:endParaRPr>
        </a:p>
      </dgm:t>
    </dgm:pt>
    <dgm:pt modelId="{A37BE75B-7739-40BE-AE92-5C935FCA2128}" type="parTrans" cxnId="{8AC78F96-C848-4DF3-BAC3-16E64EEE96BF}">
      <dgm:prSet/>
      <dgm:spPr/>
      <dgm:t>
        <a:bodyPr/>
        <a:lstStyle/>
        <a:p>
          <a:endParaRPr lang="en-US"/>
        </a:p>
      </dgm:t>
    </dgm:pt>
    <dgm:pt modelId="{4867CB1B-F3F3-4548-9DFE-8E8A7FD37D0B}" type="sibTrans" cxnId="{8AC78F96-C848-4DF3-BAC3-16E64EEE96BF}">
      <dgm:prSet/>
      <dgm:spPr/>
      <dgm:t>
        <a:bodyPr/>
        <a:lstStyle/>
        <a:p>
          <a:endParaRPr lang="en-US"/>
        </a:p>
      </dgm:t>
    </dgm:pt>
    <dgm:pt modelId="{6EAB6D6B-4983-4287-BFEB-02DDE1B7E494}">
      <dgm:prSet custT="1"/>
      <dgm:spPr/>
      <dgm:t>
        <a:bodyPr/>
        <a:lstStyle/>
        <a:p>
          <a:pPr rtl="0"/>
          <a:r>
            <a:rPr lang="en-US" sz="1400" b="1" dirty="0" smtClean="0">
              <a:solidFill>
                <a:schemeClr val="tx2"/>
              </a:solidFill>
              <a:latin typeface="Century Gothic" pitchFamily="34" charset="0"/>
            </a:rPr>
            <a:t>Prevent others from using similar mark</a:t>
          </a:r>
          <a:endParaRPr lang="en-US" sz="1400" b="1" dirty="0">
            <a:solidFill>
              <a:schemeClr val="tx2"/>
            </a:solidFill>
            <a:latin typeface="Century Gothic" pitchFamily="34" charset="0"/>
          </a:endParaRPr>
        </a:p>
      </dgm:t>
    </dgm:pt>
    <dgm:pt modelId="{C67381A5-F97C-4AF8-AFF3-3994D8A4F379}" type="parTrans" cxnId="{FA52B0A7-A93B-4EDE-8DF1-FCF426D26F4A}">
      <dgm:prSet/>
      <dgm:spPr/>
      <dgm:t>
        <a:bodyPr/>
        <a:lstStyle/>
        <a:p>
          <a:endParaRPr lang="en-US"/>
        </a:p>
      </dgm:t>
    </dgm:pt>
    <dgm:pt modelId="{5618996F-B902-4027-AF5A-3E518BF89192}" type="sibTrans" cxnId="{FA52B0A7-A93B-4EDE-8DF1-FCF426D26F4A}">
      <dgm:prSet/>
      <dgm:spPr/>
      <dgm:t>
        <a:bodyPr/>
        <a:lstStyle/>
        <a:p>
          <a:endParaRPr lang="en-US"/>
        </a:p>
      </dgm:t>
    </dgm:pt>
    <dgm:pt modelId="{A3E1AD2A-DB13-441F-AC2C-61E2B91293DC}">
      <dgm:prSet custT="1"/>
      <dgm:spPr/>
      <dgm:t>
        <a:bodyPr/>
        <a:lstStyle/>
        <a:p>
          <a:pPr rtl="0">
            <a:spcAft>
              <a:spcPts val="0"/>
            </a:spcAft>
          </a:pPr>
          <a:r>
            <a:rPr lang="en-US" sz="1800" b="1" dirty="0" smtClean="0">
              <a:solidFill>
                <a:schemeClr val="accent2">
                  <a:lumMod val="50000"/>
                </a:schemeClr>
              </a:solidFill>
              <a:latin typeface="Century Gothic" pitchFamily="34" charset="0"/>
            </a:rPr>
            <a:t>Trademarks for goods / </a:t>
          </a:r>
        </a:p>
        <a:p>
          <a:pPr rtl="0">
            <a:spcAft>
              <a:spcPts val="0"/>
            </a:spcAft>
          </a:pPr>
          <a:r>
            <a:rPr lang="en-US" sz="1800" b="1" dirty="0" smtClean="0">
              <a:solidFill>
                <a:schemeClr val="accent2">
                  <a:lumMod val="50000"/>
                </a:schemeClr>
              </a:solidFill>
              <a:latin typeface="Century Gothic" pitchFamily="34" charset="0"/>
            </a:rPr>
            <a:t>Service marks for services</a:t>
          </a:r>
          <a:endParaRPr lang="en-US" sz="1800" b="1" dirty="0">
            <a:solidFill>
              <a:schemeClr val="accent2">
                <a:lumMod val="50000"/>
              </a:schemeClr>
            </a:solidFill>
            <a:latin typeface="Century Gothic" pitchFamily="34" charset="0"/>
          </a:endParaRPr>
        </a:p>
      </dgm:t>
    </dgm:pt>
    <dgm:pt modelId="{CCEA3CDF-068E-4F76-8AF3-DDF8A7FD5C25}" type="parTrans" cxnId="{1024850B-7ED2-4C88-B8A3-BD8A0D1E218B}">
      <dgm:prSet/>
      <dgm:spPr/>
      <dgm:t>
        <a:bodyPr/>
        <a:lstStyle/>
        <a:p>
          <a:endParaRPr lang="en-US"/>
        </a:p>
      </dgm:t>
    </dgm:pt>
    <dgm:pt modelId="{6DA9C6CB-2757-48A2-947F-8A743E58CA10}" type="sibTrans" cxnId="{1024850B-7ED2-4C88-B8A3-BD8A0D1E218B}">
      <dgm:prSet/>
      <dgm:spPr/>
      <dgm:t>
        <a:bodyPr/>
        <a:lstStyle/>
        <a:p>
          <a:endParaRPr lang="en-US"/>
        </a:p>
      </dgm:t>
    </dgm:pt>
    <dgm:pt modelId="{7DAED9DA-1AF9-40CB-A1F8-70F311E677BD}">
      <dgm:prSet custT="1"/>
      <dgm:spPr/>
      <dgm:t>
        <a:bodyPr/>
        <a:lstStyle/>
        <a:p>
          <a:pPr rtl="0"/>
          <a:endParaRPr lang="en-US" sz="1400" b="1" dirty="0" smtClean="0">
            <a:solidFill>
              <a:schemeClr val="tx2"/>
            </a:solidFill>
            <a:latin typeface="Century Gothic" pitchFamily="34" charset="0"/>
          </a:endParaRPr>
        </a:p>
        <a:p>
          <a:pPr rtl="0"/>
          <a:r>
            <a:rPr lang="en-US" sz="1400" b="1" dirty="0" smtClean="0">
              <a:solidFill>
                <a:schemeClr val="tx2"/>
              </a:solidFill>
              <a:latin typeface="Century Gothic" pitchFamily="34" charset="0"/>
            </a:rPr>
            <a:t>Trademark</a:t>
          </a:r>
        </a:p>
        <a:p>
          <a:pPr rtl="0"/>
          <a:r>
            <a:rPr lang="en-US" sz="1400" b="1" dirty="0" smtClean="0">
              <a:solidFill>
                <a:schemeClr val="tx2"/>
              </a:solidFill>
              <a:latin typeface="Century Gothic" pitchFamily="34" charset="0"/>
            </a:rPr>
            <a:t>Nike ® </a:t>
          </a:r>
          <a:endParaRPr lang="en-US" sz="1400" b="1" dirty="0">
            <a:solidFill>
              <a:schemeClr val="tx2"/>
            </a:solidFill>
            <a:latin typeface="Century Gothic" pitchFamily="34" charset="0"/>
          </a:endParaRPr>
        </a:p>
      </dgm:t>
    </dgm:pt>
    <dgm:pt modelId="{7D924B77-CA26-4A46-95A5-866572F0E718}" type="parTrans" cxnId="{E89A6530-494D-484E-83E3-70194E0BE960}">
      <dgm:prSet/>
      <dgm:spPr/>
      <dgm:t>
        <a:bodyPr/>
        <a:lstStyle/>
        <a:p>
          <a:endParaRPr lang="en-US"/>
        </a:p>
      </dgm:t>
    </dgm:pt>
    <dgm:pt modelId="{66B680D0-9C96-422B-9AD3-3BDC6F366D82}" type="sibTrans" cxnId="{E89A6530-494D-484E-83E3-70194E0BE960}">
      <dgm:prSet/>
      <dgm:spPr/>
      <dgm:t>
        <a:bodyPr/>
        <a:lstStyle/>
        <a:p>
          <a:endParaRPr lang="en-US"/>
        </a:p>
      </dgm:t>
    </dgm:pt>
    <dgm:pt modelId="{BFA5DA26-32BF-41C1-BD64-BB5B0690839D}">
      <dgm:prSet custT="1"/>
      <dgm:spPr/>
      <dgm:t>
        <a:bodyPr/>
        <a:lstStyle/>
        <a:p>
          <a:pPr rtl="0"/>
          <a:r>
            <a:rPr lang="en-US" sz="1400" b="1" dirty="0" smtClean="0">
              <a:solidFill>
                <a:schemeClr val="tx2"/>
              </a:solidFill>
              <a:latin typeface="Century Gothic" pitchFamily="34" charset="0"/>
            </a:rPr>
            <a:t>Service Mark</a:t>
          </a:r>
        </a:p>
        <a:p>
          <a:pPr rtl="0"/>
          <a:r>
            <a:rPr lang="en-US" sz="1400" b="1" dirty="0" smtClean="0">
              <a:solidFill>
                <a:schemeClr val="tx2"/>
              </a:solidFill>
              <a:latin typeface="Century Gothic" pitchFamily="34" charset="0"/>
            </a:rPr>
            <a:t>FedEx®</a:t>
          </a:r>
          <a:endParaRPr lang="en-US" sz="1400" b="1" dirty="0">
            <a:solidFill>
              <a:schemeClr val="tx2"/>
            </a:solidFill>
            <a:latin typeface="Century Gothic" pitchFamily="34" charset="0"/>
          </a:endParaRPr>
        </a:p>
      </dgm:t>
    </dgm:pt>
    <dgm:pt modelId="{71280EE3-791D-4F05-A453-537CDC51B0A5}" type="parTrans" cxnId="{47F22682-F446-466E-9DD8-7F23191EAF49}">
      <dgm:prSet/>
      <dgm:spPr/>
      <dgm:t>
        <a:bodyPr/>
        <a:lstStyle/>
        <a:p>
          <a:endParaRPr lang="en-US"/>
        </a:p>
      </dgm:t>
    </dgm:pt>
    <dgm:pt modelId="{5B70AD09-66E9-40A2-9AED-8B05EB047D81}" type="sibTrans" cxnId="{47F22682-F446-466E-9DD8-7F23191EAF49}">
      <dgm:prSet/>
      <dgm:spPr/>
      <dgm:t>
        <a:bodyPr/>
        <a:lstStyle/>
        <a:p>
          <a:endParaRPr lang="en-US"/>
        </a:p>
      </dgm:t>
    </dgm:pt>
    <dgm:pt modelId="{02D82C8E-02F8-4507-8BE0-0D3E538BFD25}">
      <dgm:prSet custT="1"/>
      <dgm:spPr/>
      <dgm:t>
        <a:bodyPr/>
        <a:lstStyle/>
        <a:p>
          <a:pPr rtl="0"/>
          <a:r>
            <a:rPr lang="en-US" sz="1800" b="1" dirty="0" smtClean="0">
              <a:solidFill>
                <a:schemeClr val="accent2">
                  <a:lumMod val="50000"/>
                </a:schemeClr>
              </a:solidFill>
              <a:latin typeface="Century Gothic" pitchFamily="34" charset="0"/>
            </a:rPr>
            <a:t>Can be a word, device, symbol, color, sound, or combination</a:t>
          </a:r>
          <a:endParaRPr lang="en-US" sz="1800" b="1" dirty="0">
            <a:solidFill>
              <a:schemeClr val="accent2">
                <a:lumMod val="50000"/>
              </a:schemeClr>
            </a:solidFill>
            <a:latin typeface="Century Gothic" pitchFamily="34" charset="0"/>
          </a:endParaRPr>
        </a:p>
      </dgm:t>
    </dgm:pt>
    <dgm:pt modelId="{20DD4362-EB99-4DCD-8B1F-F876AD543A5B}" type="parTrans" cxnId="{E724765E-0760-4F58-A303-8BA067D0F33D}">
      <dgm:prSet/>
      <dgm:spPr/>
      <dgm:t>
        <a:bodyPr/>
        <a:lstStyle/>
        <a:p>
          <a:endParaRPr lang="en-US"/>
        </a:p>
      </dgm:t>
    </dgm:pt>
    <dgm:pt modelId="{6856E046-96CB-44B8-9D7D-7D62D0B82485}" type="sibTrans" cxnId="{E724765E-0760-4F58-A303-8BA067D0F33D}">
      <dgm:prSet/>
      <dgm:spPr/>
      <dgm:t>
        <a:bodyPr/>
        <a:lstStyle/>
        <a:p>
          <a:endParaRPr lang="en-US"/>
        </a:p>
      </dgm:t>
    </dgm:pt>
    <dgm:pt modelId="{AF2AD1B8-671B-421E-8E03-42E45A493AFC}">
      <dgm:prSet custT="1"/>
      <dgm:spPr/>
      <dgm:t>
        <a:bodyPr/>
        <a:lstStyle/>
        <a:p>
          <a:pPr rtl="0"/>
          <a:r>
            <a:rPr lang="en-US" sz="1800" b="1" dirty="0" smtClean="0">
              <a:solidFill>
                <a:schemeClr val="accent2">
                  <a:lumMod val="50000"/>
                </a:schemeClr>
              </a:solidFill>
              <a:latin typeface="Century Gothic" pitchFamily="34" charset="0"/>
            </a:rPr>
            <a:t>Trademarks for packaging / Service marks for advertising</a:t>
          </a:r>
          <a:endParaRPr lang="en-US" sz="1800" b="1" dirty="0">
            <a:solidFill>
              <a:schemeClr val="accent2">
                <a:lumMod val="50000"/>
              </a:schemeClr>
            </a:solidFill>
            <a:latin typeface="Century Gothic" pitchFamily="34" charset="0"/>
          </a:endParaRPr>
        </a:p>
      </dgm:t>
    </dgm:pt>
    <dgm:pt modelId="{CC2D7D19-3E10-430A-A7C3-8B4F783BA698}" type="parTrans" cxnId="{4F2E4C86-25C3-4F69-8572-B50A70D3DB07}">
      <dgm:prSet/>
      <dgm:spPr/>
      <dgm:t>
        <a:bodyPr/>
        <a:lstStyle/>
        <a:p>
          <a:endParaRPr lang="en-US"/>
        </a:p>
      </dgm:t>
    </dgm:pt>
    <dgm:pt modelId="{5B9C80EC-85E4-414D-A76E-374BA03A76E0}" type="sibTrans" cxnId="{4F2E4C86-25C3-4F69-8572-B50A70D3DB07}">
      <dgm:prSet/>
      <dgm:spPr/>
      <dgm:t>
        <a:bodyPr/>
        <a:lstStyle/>
        <a:p>
          <a:endParaRPr lang="en-US"/>
        </a:p>
      </dgm:t>
    </dgm:pt>
    <dgm:pt modelId="{5CF5A1D6-B6F0-46D3-9DBC-D5C9E8A9B74B}">
      <dgm:prSet custT="1"/>
      <dgm:spPr/>
      <dgm:t>
        <a:bodyPr/>
        <a:lstStyle/>
        <a:p>
          <a:pPr rtl="0">
            <a:spcAft>
              <a:spcPts val="0"/>
            </a:spcAft>
          </a:pPr>
          <a:r>
            <a:rPr lang="en-US" sz="1400" b="1" dirty="0" smtClean="0">
              <a:solidFill>
                <a:schemeClr val="tx2"/>
              </a:solidFill>
              <a:latin typeface="Century Gothic" pitchFamily="34" charset="0"/>
            </a:rPr>
            <a:t>® is ONLY for a </a:t>
          </a:r>
        </a:p>
        <a:p>
          <a:pPr rtl="0">
            <a:spcAft>
              <a:spcPts val="0"/>
            </a:spcAft>
          </a:pPr>
          <a:r>
            <a:rPr lang="en-US" sz="1400" b="1" dirty="0" smtClean="0">
              <a:solidFill>
                <a:schemeClr val="tx2"/>
              </a:solidFill>
              <a:latin typeface="Century Gothic" pitchFamily="34" charset="0"/>
            </a:rPr>
            <a:t>registered mark</a:t>
          </a:r>
          <a:endParaRPr lang="en-US" sz="1400" b="1" dirty="0">
            <a:solidFill>
              <a:schemeClr val="tx2"/>
            </a:solidFill>
            <a:latin typeface="Century Gothic" pitchFamily="34" charset="0"/>
          </a:endParaRPr>
        </a:p>
      </dgm:t>
    </dgm:pt>
    <dgm:pt modelId="{053FB23A-CA3B-44A0-B2D9-CB552BC7C29E}" type="parTrans" cxnId="{55EBE20D-CAF9-4F0B-ABF9-F87BA89FC57D}">
      <dgm:prSet/>
      <dgm:spPr/>
      <dgm:t>
        <a:bodyPr/>
        <a:lstStyle/>
        <a:p>
          <a:endParaRPr lang="en-US"/>
        </a:p>
      </dgm:t>
    </dgm:pt>
    <dgm:pt modelId="{487CC01C-9EFA-45FA-9899-4F0F1B3F4ED2}" type="sibTrans" cxnId="{55EBE20D-CAF9-4F0B-ABF9-F87BA89FC57D}">
      <dgm:prSet/>
      <dgm:spPr/>
      <dgm:t>
        <a:bodyPr/>
        <a:lstStyle/>
        <a:p>
          <a:endParaRPr lang="en-US"/>
        </a:p>
      </dgm:t>
    </dgm:pt>
    <dgm:pt modelId="{29AFAFE1-859E-4BAA-8CA3-783025A9C798}">
      <dgm:prSet custT="1"/>
      <dgm:spPr/>
      <dgm:t>
        <a:bodyPr/>
        <a:lstStyle/>
        <a:p>
          <a:r>
            <a:rPr lang="en-US" sz="1400" b="1" dirty="0" smtClean="0">
              <a:solidFill>
                <a:schemeClr val="tx2"/>
              </a:solidFill>
              <a:latin typeface="Century Gothic" pitchFamily="34" charset="0"/>
            </a:rPr>
            <a:t>Brand names, packaging, unique color schemes, slogans</a:t>
          </a:r>
          <a:endParaRPr lang="en-US" sz="1400" dirty="0">
            <a:solidFill>
              <a:schemeClr val="tx2"/>
            </a:solidFill>
          </a:endParaRPr>
        </a:p>
      </dgm:t>
    </dgm:pt>
    <dgm:pt modelId="{BBF37E28-989E-48C5-94FD-03B12CECCD31}" type="parTrans" cxnId="{95632F41-CA3C-47F1-BBF1-842BF220219F}">
      <dgm:prSet/>
      <dgm:spPr/>
      <dgm:t>
        <a:bodyPr/>
        <a:lstStyle/>
        <a:p>
          <a:endParaRPr lang="en-US"/>
        </a:p>
      </dgm:t>
    </dgm:pt>
    <dgm:pt modelId="{60F562A1-D550-4BB9-AC99-20AD76CD0AAC}" type="sibTrans" cxnId="{95632F41-CA3C-47F1-BBF1-842BF220219F}">
      <dgm:prSet/>
      <dgm:spPr/>
      <dgm:t>
        <a:bodyPr/>
        <a:lstStyle/>
        <a:p>
          <a:endParaRPr lang="en-US"/>
        </a:p>
      </dgm:t>
    </dgm:pt>
    <dgm:pt modelId="{4E4D7239-FE37-464A-821A-59900CEA7CF3}">
      <dgm:prSet custT="1"/>
      <dgm:spPr/>
      <dgm:t>
        <a:bodyPr/>
        <a:lstStyle/>
        <a:p>
          <a:pPr rtl="0">
            <a:spcAft>
              <a:spcPts val="0"/>
            </a:spcAft>
          </a:pPr>
          <a:r>
            <a:rPr lang="en-US" sz="1200" b="1" baseline="0" dirty="0" smtClean="0">
              <a:solidFill>
                <a:schemeClr val="tx2"/>
              </a:solidFill>
              <a:latin typeface="Century Gothic" pitchFamily="34" charset="0"/>
            </a:rPr>
            <a:t>TM</a:t>
          </a:r>
        </a:p>
        <a:p>
          <a:pPr rtl="0">
            <a:spcAft>
              <a:spcPts val="0"/>
            </a:spcAft>
          </a:pPr>
          <a:r>
            <a:rPr lang="en-US" sz="1400" b="1" dirty="0" smtClean="0">
              <a:solidFill>
                <a:schemeClr val="tx2"/>
              </a:solidFill>
              <a:latin typeface="Century Gothic" pitchFamily="34" charset="0"/>
            </a:rPr>
            <a:t>non-registered rights (state law)</a:t>
          </a:r>
          <a:endParaRPr lang="en-US" sz="1400" b="1" dirty="0">
            <a:solidFill>
              <a:schemeClr val="tx2"/>
            </a:solidFill>
            <a:latin typeface="Century Gothic" pitchFamily="34" charset="0"/>
          </a:endParaRPr>
        </a:p>
      </dgm:t>
    </dgm:pt>
    <dgm:pt modelId="{223F425C-C360-4267-8191-79F8F3F75690}" type="parTrans" cxnId="{F1EED042-C115-4D4F-BC88-FCB76682FC7E}">
      <dgm:prSet/>
      <dgm:spPr/>
      <dgm:t>
        <a:bodyPr/>
        <a:lstStyle/>
        <a:p>
          <a:endParaRPr lang="en-US"/>
        </a:p>
      </dgm:t>
    </dgm:pt>
    <dgm:pt modelId="{D82721EE-87D5-40ED-8675-B18E98D8B53A}" type="sibTrans" cxnId="{F1EED042-C115-4D4F-BC88-FCB76682FC7E}">
      <dgm:prSet/>
      <dgm:spPr/>
      <dgm:t>
        <a:bodyPr/>
        <a:lstStyle/>
        <a:p>
          <a:endParaRPr lang="en-US"/>
        </a:p>
      </dgm:t>
    </dgm:pt>
    <dgm:pt modelId="{1D725F5B-DC18-404A-849E-8D51CFE3D3CB}">
      <dgm:prSet custT="1"/>
      <dgm:spPr/>
      <dgm:t>
        <a:bodyPr/>
        <a:lstStyle/>
        <a:p>
          <a:pPr rtl="0">
            <a:spcAft>
              <a:spcPts val="0"/>
            </a:spcAft>
          </a:pPr>
          <a:r>
            <a:rPr lang="en-US" sz="1400" b="1" dirty="0" smtClean="0">
              <a:solidFill>
                <a:schemeClr val="tx2"/>
              </a:solidFill>
              <a:latin typeface="Century Gothic" pitchFamily="34" charset="0"/>
            </a:rPr>
            <a:t>Renewable every 10 years</a:t>
          </a:r>
          <a:endParaRPr lang="en-US" sz="1400" b="1" dirty="0">
            <a:solidFill>
              <a:schemeClr val="tx2"/>
            </a:solidFill>
            <a:latin typeface="Century Gothic" pitchFamily="34" charset="0"/>
          </a:endParaRPr>
        </a:p>
      </dgm:t>
    </dgm:pt>
    <dgm:pt modelId="{D2865781-7CB4-4ED8-995F-A573BC39609C}" type="parTrans" cxnId="{C7CBEF03-8A69-49A7-B525-D597FD1F38D2}">
      <dgm:prSet/>
      <dgm:spPr/>
      <dgm:t>
        <a:bodyPr/>
        <a:lstStyle/>
        <a:p>
          <a:endParaRPr lang="en-US"/>
        </a:p>
      </dgm:t>
    </dgm:pt>
    <dgm:pt modelId="{82248E25-8A2D-4C7A-A5B2-0CC7BB2F5841}" type="sibTrans" cxnId="{C7CBEF03-8A69-49A7-B525-D597FD1F38D2}">
      <dgm:prSet/>
      <dgm:spPr/>
      <dgm:t>
        <a:bodyPr/>
        <a:lstStyle/>
        <a:p>
          <a:endParaRPr lang="en-US"/>
        </a:p>
      </dgm:t>
    </dgm:pt>
    <dgm:pt modelId="{103405EB-E0C1-4DDF-810F-A211077611C2}">
      <dgm:prSet custT="1"/>
      <dgm:spPr/>
      <dgm:t>
        <a:bodyPr/>
        <a:lstStyle/>
        <a:p>
          <a:pPr rtl="0"/>
          <a:r>
            <a:rPr lang="en-US" sz="1300" b="1" dirty="0" smtClean="0">
              <a:solidFill>
                <a:schemeClr val="tx2"/>
              </a:solidFill>
              <a:latin typeface="Century Gothic" pitchFamily="34" charset="0"/>
            </a:rPr>
            <a:t>Others can make/sell same goods/ services under different mark</a:t>
          </a:r>
          <a:endParaRPr lang="en-US" sz="1300" b="1" dirty="0">
            <a:solidFill>
              <a:schemeClr val="tx2"/>
            </a:solidFill>
            <a:latin typeface="Century Gothic" pitchFamily="34" charset="0"/>
          </a:endParaRPr>
        </a:p>
      </dgm:t>
    </dgm:pt>
    <dgm:pt modelId="{5B299337-5D43-4B20-98D8-386EB7638888}" type="parTrans" cxnId="{ED748E7C-33D0-45DC-ACE3-3A5E298CCC69}">
      <dgm:prSet/>
      <dgm:spPr/>
      <dgm:t>
        <a:bodyPr/>
        <a:lstStyle/>
        <a:p>
          <a:endParaRPr lang="en-US"/>
        </a:p>
      </dgm:t>
    </dgm:pt>
    <dgm:pt modelId="{CE994109-D89D-4991-886C-BFE754B05B76}" type="sibTrans" cxnId="{ED748E7C-33D0-45DC-ACE3-3A5E298CCC69}">
      <dgm:prSet/>
      <dgm:spPr/>
      <dgm:t>
        <a:bodyPr/>
        <a:lstStyle/>
        <a:p>
          <a:endParaRPr lang="en-US"/>
        </a:p>
      </dgm:t>
    </dgm:pt>
    <dgm:pt modelId="{F7E87422-CEEB-45E2-8475-FC3F34EE3947}">
      <dgm:prSet custT="1"/>
      <dgm:spPr/>
      <dgm:t>
        <a:bodyPr/>
        <a:lstStyle/>
        <a:p>
          <a:pPr rtl="0">
            <a:spcAft>
              <a:spcPts val="0"/>
            </a:spcAft>
          </a:pPr>
          <a:r>
            <a:rPr lang="en-US" sz="1400" b="1" dirty="0" smtClean="0">
              <a:solidFill>
                <a:schemeClr val="tx2"/>
              </a:solidFill>
              <a:latin typeface="Century Gothic" pitchFamily="34" charset="0"/>
            </a:rPr>
            <a:t>Can last forever</a:t>
          </a:r>
          <a:endParaRPr lang="en-US" sz="1400" b="1" dirty="0">
            <a:solidFill>
              <a:schemeClr val="tx2"/>
            </a:solidFill>
            <a:latin typeface="Century Gothic" pitchFamily="34" charset="0"/>
          </a:endParaRPr>
        </a:p>
      </dgm:t>
    </dgm:pt>
    <dgm:pt modelId="{3CBF2DB0-5172-4150-B17E-3662B30D49B4}" type="parTrans" cxnId="{A43B8D49-E753-4705-BC9A-581B6EAC8C3A}">
      <dgm:prSet/>
      <dgm:spPr/>
      <dgm:t>
        <a:bodyPr/>
        <a:lstStyle/>
        <a:p>
          <a:endParaRPr lang="en-US"/>
        </a:p>
      </dgm:t>
    </dgm:pt>
    <dgm:pt modelId="{7B4346F1-9D4E-4BEA-9BD2-43ACCCC86F6A}" type="sibTrans" cxnId="{A43B8D49-E753-4705-BC9A-581B6EAC8C3A}">
      <dgm:prSet/>
      <dgm:spPr/>
      <dgm:t>
        <a:bodyPr/>
        <a:lstStyle/>
        <a:p>
          <a:endParaRPr lang="en-US"/>
        </a:p>
      </dgm:t>
    </dgm:pt>
    <dgm:pt modelId="{64FAC7BD-B124-427A-90A9-78267EB2D352}">
      <dgm:prSet/>
      <dgm:spPr/>
      <dgm:t>
        <a:bodyPr/>
        <a:lstStyle/>
        <a:p>
          <a:endParaRPr lang="en-US" dirty="0"/>
        </a:p>
      </dgm:t>
    </dgm:pt>
    <dgm:pt modelId="{6244271B-0644-49AD-A6F2-9DC277A88A8C}" type="parTrans" cxnId="{15015B50-BC8A-4796-B084-03F15550A17D}">
      <dgm:prSet/>
      <dgm:spPr/>
      <dgm:t>
        <a:bodyPr/>
        <a:lstStyle/>
        <a:p>
          <a:endParaRPr lang="en-US"/>
        </a:p>
      </dgm:t>
    </dgm:pt>
    <dgm:pt modelId="{D4467B60-B32A-466B-B12B-0DE8E8248ACB}" type="sibTrans" cxnId="{15015B50-BC8A-4796-B084-03F15550A17D}">
      <dgm:prSet/>
      <dgm:spPr/>
      <dgm:t>
        <a:bodyPr/>
        <a:lstStyle/>
        <a:p>
          <a:endParaRPr lang="en-US"/>
        </a:p>
      </dgm:t>
    </dgm:pt>
    <dgm:pt modelId="{5552DB63-97E5-4E86-8C98-0888DC09A01D}" type="pres">
      <dgm:prSet presAssocID="{567080B0-EB8D-4C9D-8C49-1249FEB5DF75}" presName="theList" presStyleCnt="0">
        <dgm:presLayoutVars>
          <dgm:dir/>
          <dgm:animLvl val="lvl"/>
          <dgm:resizeHandles val="exact"/>
        </dgm:presLayoutVars>
      </dgm:prSet>
      <dgm:spPr/>
      <dgm:t>
        <a:bodyPr/>
        <a:lstStyle/>
        <a:p>
          <a:endParaRPr lang="en-US"/>
        </a:p>
      </dgm:t>
    </dgm:pt>
    <dgm:pt modelId="{3C6CEE6E-B951-483F-80E8-79E09B811348}" type="pres">
      <dgm:prSet presAssocID="{1B726EE9-FC63-4664-BA91-ED809BBEA318}" presName="compNode" presStyleCnt="0"/>
      <dgm:spPr/>
    </dgm:pt>
    <dgm:pt modelId="{46C4A5B3-12F9-4141-A29F-D233EBAA2AA5}" type="pres">
      <dgm:prSet presAssocID="{1B726EE9-FC63-4664-BA91-ED809BBEA318}" presName="aNode" presStyleLbl="bgShp" presStyleIdx="0" presStyleCnt="4"/>
      <dgm:spPr/>
      <dgm:t>
        <a:bodyPr/>
        <a:lstStyle/>
        <a:p>
          <a:endParaRPr lang="en-US"/>
        </a:p>
      </dgm:t>
    </dgm:pt>
    <dgm:pt modelId="{D0E6FA78-7D90-4FA5-84BF-C078C44359CA}" type="pres">
      <dgm:prSet presAssocID="{1B726EE9-FC63-4664-BA91-ED809BBEA318}" presName="textNode" presStyleLbl="bgShp" presStyleIdx="0" presStyleCnt="4"/>
      <dgm:spPr/>
      <dgm:t>
        <a:bodyPr/>
        <a:lstStyle/>
        <a:p>
          <a:endParaRPr lang="en-US"/>
        </a:p>
      </dgm:t>
    </dgm:pt>
    <dgm:pt modelId="{4D6CC1FE-76AE-428F-A3AF-062BCA9D9827}" type="pres">
      <dgm:prSet presAssocID="{1B726EE9-FC63-4664-BA91-ED809BBEA318}" presName="compChildNode" presStyleCnt="0"/>
      <dgm:spPr/>
    </dgm:pt>
    <dgm:pt modelId="{69F48139-FA37-4446-865D-AE17A7BEE7BA}" type="pres">
      <dgm:prSet presAssocID="{1B726EE9-FC63-4664-BA91-ED809BBEA318}" presName="theInnerList" presStyleCnt="0"/>
      <dgm:spPr/>
    </dgm:pt>
    <dgm:pt modelId="{3E0FBF8A-8E00-489E-B512-B364DD7FD0E5}" type="pres">
      <dgm:prSet presAssocID="{FD418E0B-FE68-441B-B074-439FF5140D8B}" presName="childNode" presStyleLbl="node1" presStyleIdx="0" presStyleCnt="11">
        <dgm:presLayoutVars>
          <dgm:bulletEnabled val="1"/>
        </dgm:presLayoutVars>
      </dgm:prSet>
      <dgm:spPr/>
      <dgm:t>
        <a:bodyPr/>
        <a:lstStyle/>
        <a:p>
          <a:endParaRPr lang="en-US"/>
        </a:p>
      </dgm:t>
    </dgm:pt>
    <dgm:pt modelId="{40C58369-89D4-49AC-81A1-501182D56D3E}" type="pres">
      <dgm:prSet presAssocID="{FD418E0B-FE68-441B-B074-439FF5140D8B}" presName="aSpace2" presStyleCnt="0"/>
      <dgm:spPr/>
    </dgm:pt>
    <dgm:pt modelId="{E61028A7-32F6-4AFB-8A80-7CEBBEA001AB}" type="pres">
      <dgm:prSet presAssocID="{6EAB6D6B-4983-4287-BFEB-02DDE1B7E494}" presName="childNode" presStyleLbl="node1" presStyleIdx="1" presStyleCnt="11">
        <dgm:presLayoutVars>
          <dgm:bulletEnabled val="1"/>
        </dgm:presLayoutVars>
      </dgm:prSet>
      <dgm:spPr/>
      <dgm:t>
        <a:bodyPr/>
        <a:lstStyle/>
        <a:p>
          <a:endParaRPr lang="en-US"/>
        </a:p>
      </dgm:t>
    </dgm:pt>
    <dgm:pt modelId="{5AA2A4C5-433A-48BC-94AB-26916878635B}" type="pres">
      <dgm:prSet presAssocID="{6EAB6D6B-4983-4287-BFEB-02DDE1B7E494}" presName="aSpace2" presStyleCnt="0"/>
      <dgm:spPr/>
    </dgm:pt>
    <dgm:pt modelId="{F207B3D4-C3BF-47AE-9078-BFD37D1E7A3F}" type="pres">
      <dgm:prSet presAssocID="{103405EB-E0C1-4DDF-810F-A211077611C2}" presName="childNode" presStyleLbl="node1" presStyleIdx="2" presStyleCnt="11">
        <dgm:presLayoutVars>
          <dgm:bulletEnabled val="1"/>
        </dgm:presLayoutVars>
      </dgm:prSet>
      <dgm:spPr/>
      <dgm:t>
        <a:bodyPr/>
        <a:lstStyle/>
        <a:p>
          <a:endParaRPr lang="en-US"/>
        </a:p>
      </dgm:t>
    </dgm:pt>
    <dgm:pt modelId="{E31565E7-1524-47A3-94D3-1CFA198C422C}" type="pres">
      <dgm:prSet presAssocID="{1B726EE9-FC63-4664-BA91-ED809BBEA318}" presName="aSpace" presStyleCnt="0"/>
      <dgm:spPr/>
    </dgm:pt>
    <dgm:pt modelId="{E3C56CD4-D864-4D55-A397-4B70670D6B29}" type="pres">
      <dgm:prSet presAssocID="{A3E1AD2A-DB13-441F-AC2C-61E2B91293DC}" presName="compNode" presStyleCnt="0"/>
      <dgm:spPr/>
    </dgm:pt>
    <dgm:pt modelId="{07855535-B466-469C-816A-633894B365E6}" type="pres">
      <dgm:prSet presAssocID="{A3E1AD2A-DB13-441F-AC2C-61E2B91293DC}" presName="aNode" presStyleLbl="bgShp" presStyleIdx="1" presStyleCnt="4"/>
      <dgm:spPr/>
      <dgm:t>
        <a:bodyPr/>
        <a:lstStyle/>
        <a:p>
          <a:endParaRPr lang="en-US"/>
        </a:p>
      </dgm:t>
    </dgm:pt>
    <dgm:pt modelId="{DAA8AFB4-C34D-4D74-856F-A6C0A0FF879C}" type="pres">
      <dgm:prSet presAssocID="{A3E1AD2A-DB13-441F-AC2C-61E2B91293DC}" presName="textNode" presStyleLbl="bgShp" presStyleIdx="1" presStyleCnt="4"/>
      <dgm:spPr/>
      <dgm:t>
        <a:bodyPr/>
        <a:lstStyle/>
        <a:p>
          <a:endParaRPr lang="en-US"/>
        </a:p>
      </dgm:t>
    </dgm:pt>
    <dgm:pt modelId="{A836F858-7AF2-4617-9CE3-1C234A78A48C}" type="pres">
      <dgm:prSet presAssocID="{A3E1AD2A-DB13-441F-AC2C-61E2B91293DC}" presName="compChildNode" presStyleCnt="0"/>
      <dgm:spPr/>
    </dgm:pt>
    <dgm:pt modelId="{214483E4-5DE0-46B0-8134-A46E47D52ECB}" type="pres">
      <dgm:prSet presAssocID="{A3E1AD2A-DB13-441F-AC2C-61E2B91293DC}" presName="theInnerList" presStyleCnt="0"/>
      <dgm:spPr/>
    </dgm:pt>
    <dgm:pt modelId="{EC28587B-40F7-4E73-920B-5517AC9A2889}" type="pres">
      <dgm:prSet presAssocID="{7DAED9DA-1AF9-40CB-A1F8-70F311E677BD}" presName="childNode" presStyleLbl="node1" presStyleIdx="3" presStyleCnt="11">
        <dgm:presLayoutVars>
          <dgm:bulletEnabled val="1"/>
        </dgm:presLayoutVars>
      </dgm:prSet>
      <dgm:spPr/>
      <dgm:t>
        <a:bodyPr/>
        <a:lstStyle/>
        <a:p>
          <a:endParaRPr lang="en-US"/>
        </a:p>
      </dgm:t>
    </dgm:pt>
    <dgm:pt modelId="{7ECAB523-4CAF-4145-90C9-E93D549A4D3B}" type="pres">
      <dgm:prSet presAssocID="{7DAED9DA-1AF9-40CB-A1F8-70F311E677BD}" presName="aSpace2" presStyleCnt="0"/>
      <dgm:spPr/>
    </dgm:pt>
    <dgm:pt modelId="{EB824AB9-5855-40CD-8EC9-1E436424E3D3}" type="pres">
      <dgm:prSet presAssocID="{BFA5DA26-32BF-41C1-BD64-BB5B0690839D}" presName="childNode" presStyleLbl="node1" presStyleIdx="4" presStyleCnt="11">
        <dgm:presLayoutVars>
          <dgm:bulletEnabled val="1"/>
        </dgm:presLayoutVars>
      </dgm:prSet>
      <dgm:spPr/>
      <dgm:t>
        <a:bodyPr/>
        <a:lstStyle/>
        <a:p>
          <a:endParaRPr lang="en-US"/>
        </a:p>
      </dgm:t>
    </dgm:pt>
    <dgm:pt modelId="{027468A8-17B0-428A-AD9F-65F0BB58F62E}" type="pres">
      <dgm:prSet presAssocID="{A3E1AD2A-DB13-441F-AC2C-61E2B91293DC}" presName="aSpace" presStyleCnt="0"/>
      <dgm:spPr/>
    </dgm:pt>
    <dgm:pt modelId="{21DE7962-0F0D-4DDD-97A7-BD46C3C76C37}" type="pres">
      <dgm:prSet presAssocID="{02D82C8E-02F8-4507-8BE0-0D3E538BFD25}" presName="compNode" presStyleCnt="0"/>
      <dgm:spPr/>
    </dgm:pt>
    <dgm:pt modelId="{491906BB-4FEB-44A1-88A6-414F5216A06C}" type="pres">
      <dgm:prSet presAssocID="{02D82C8E-02F8-4507-8BE0-0D3E538BFD25}" presName="aNode" presStyleLbl="bgShp" presStyleIdx="2" presStyleCnt="4"/>
      <dgm:spPr/>
      <dgm:t>
        <a:bodyPr/>
        <a:lstStyle/>
        <a:p>
          <a:endParaRPr lang="en-US"/>
        </a:p>
      </dgm:t>
    </dgm:pt>
    <dgm:pt modelId="{1C792980-ED32-4E7F-AFC6-C19756C015C0}" type="pres">
      <dgm:prSet presAssocID="{02D82C8E-02F8-4507-8BE0-0D3E538BFD25}" presName="textNode" presStyleLbl="bgShp" presStyleIdx="2" presStyleCnt="4"/>
      <dgm:spPr/>
      <dgm:t>
        <a:bodyPr/>
        <a:lstStyle/>
        <a:p>
          <a:endParaRPr lang="en-US"/>
        </a:p>
      </dgm:t>
    </dgm:pt>
    <dgm:pt modelId="{E9E3E22C-A0DE-47D3-8CD4-F8ADD251F296}" type="pres">
      <dgm:prSet presAssocID="{02D82C8E-02F8-4507-8BE0-0D3E538BFD25}" presName="compChildNode" presStyleCnt="0"/>
      <dgm:spPr/>
    </dgm:pt>
    <dgm:pt modelId="{C1448998-9C4A-40D6-8B6D-AC9FF3152FDD}" type="pres">
      <dgm:prSet presAssocID="{02D82C8E-02F8-4507-8BE0-0D3E538BFD25}" presName="theInnerList" presStyleCnt="0"/>
      <dgm:spPr/>
    </dgm:pt>
    <dgm:pt modelId="{422CFE6B-D0B3-4F85-A3CB-D7BE6DE88F03}" type="pres">
      <dgm:prSet presAssocID="{29AFAFE1-859E-4BAA-8CA3-783025A9C798}" presName="childNode" presStyleLbl="node1" presStyleIdx="5" presStyleCnt="11">
        <dgm:presLayoutVars>
          <dgm:bulletEnabled val="1"/>
        </dgm:presLayoutVars>
      </dgm:prSet>
      <dgm:spPr/>
      <dgm:t>
        <a:bodyPr/>
        <a:lstStyle/>
        <a:p>
          <a:endParaRPr lang="en-US"/>
        </a:p>
      </dgm:t>
    </dgm:pt>
    <dgm:pt modelId="{4AE4AA00-0403-497C-8E1F-784D5E46E349}" type="pres">
      <dgm:prSet presAssocID="{29AFAFE1-859E-4BAA-8CA3-783025A9C798}" presName="aSpace2" presStyleCnt="0"/>
      <dgm:spPr/>
    </dgm:pt>
    <dgm:pt modelId="{8007E176-3A35-4E4F-BDD3-146A83AB8396}" type="pres">
      <dgm:prSet presAssocID="{64FAC7BD-B124-427A-90A9-78267EB2D352}" presName="childNode" presStyleLbl="node1" presStyleIdx="6" presStyleCnt="11">
        <dgm:presLayoutVars>
          <dgm:bulletEnabled val="1"/>
        </dgm:presLayoutVars>
      </dgm:prSet>
      <dgm:spPr/>
      <dgm:t>
        <a:bodyPr/>
        <a:lstStyle/>
        <a:p>
          <a:endParaRPr lang="en-US"/>
        </a:p>
      </dgm:t>
    </dgm:pt>
    <dgm:pt modelId="{AF13F56D-3F74-418E-9F1D-C5E054E5C8FE}" type="pres">
      <dgm:prSet presAssocID="{02D82C8E-02F8-4507-8BE0-0D3E538BFD25}" presName="aSpace" presStyleCnt="0"/>
      <dgm:spPr/>
    </dgm:pt>
    <dgm:pt modelId="{327623D5-37A4-4102-9B02-930159D6E63C}" type="pres">
      <dgm:prSet presAssocID="{AF2AD1B8-671B-421E-8E03-42E45A493AFC}" presName="compNode" presStyleCnt="0"/>
      <dgm:spPr/>
    </dgm:pt>
    <dgm:pt modelId="{57AAD930-A144-44B2-B460-AF687826E3EE}" type="pres">
      <dgm:prSet presAssocID="{AF2AD1B8-671B-421E-8E03-42E45A493AFC}" presName="aNode" presStyleLbl="bgShp" presStyleIdx="3" presStyleCnt="4"/>
      <dgm:spPr/>
      <dgm:t>
        <a:bodyPr/>
        <a:lstStyle/>
        <a:p>
          <a:endParaRPr lang="en-US"/>
        </a:p>
      </dgm:t>
    </dgm:pt>
    <dgm:pt modelId="{257D082E-9715-4B59-B7D9-88B325A0D89A}" type="pres">
      <dgm:prSet presAssocID="{AF2AD1B8-671B-421E-8E03-42E45A493AFC}" presName="textNode" presStyleLbl="bgShp" presStyleIdx="3" presStyleCnt="4"/>
      <dgm:spPr/>
      <dgm:t>
        <a:bodyPr/>
        <a:lstStyle/>
        <a:p>
          <a:endParaRPr lang="en-US"/>
        </a:p>
      </dgm:t>
    </dgm:pt>
    <dgm:pt modelId="{AC961537-EADC-4CD7-A179-1A1D32336C25}" type="pres">
      <dgm:prSet presAssocID="{AF2AD1B8-671B-421E-8E03-42E45A493AFC}" presName="compChildNode" presStyleCnt="0"/>
      <dgm:spPr/>
    </dgm:pt>
    <dgm:pt modelId="{25EF07E3-91B8-49BB-B1B1-9547A7DA997C}" type="pres">
      <dgm:prSet presAssocID="{AF2AD1B8-671B-421E-8E03-42E45A493AFC}" presName="theInnerList" presStyleCnt="0"/>
      <dgm:spPr/>
    </dgm:pt>
    <dgm:pt modelId="{67F5BDF3-EE2D-4B9D-B3D4-5E62B6683B39}" type="pres">
      <dgm:prSet presAssocID="{4E4D7239-FE37-464A-821A-59900CEA7CF3}" presName="childNode" presStyleLbl="node1" presStyleIdx="7" presStyleCnt="11">
        <dgm:presLayoutVars>
          <dgm:bulletEnabled val="1"/>
        </dgm:presLayoutVars>
      </dgm:prSet>
      <dgm:spPr/>
      <dgm:t>
        <a:bodyPr/>
        <a:lstStyle/>
        <a:p>
          <a:endParaRPr lang="en-US"/>
        </a:p>
      </dgm:t>
    </dgm:pt>
    <dgm:pt modelId="{B74D3E22-4A5F-4F04-BF88-3C4B3B90C3FC}" type="pres">
      <dgm:prSet presAssocID="{4E4D7239-FE37-464A-821A-59900CEA7CF3}" presName="aSpace2" presStyleCnt="0"/>
      <dgm:spPr/>
    </dgm:pt>
    <dgm:pt modelId="{1BF471DE-D85E-4DED-9822-DA349754AC76}" type="pres">
      <dgm:prSet presAssocID="{5CF5A1D6-B6F0-46D3-9DBC-D5C9E8A9B74B}" presName="childNode" presStyleLbl="node1" presStyleIdx="8" presStyleCnt="11">
        <dgm:presLayoutVars>
          <dgm:bulletEnabled val="1"/>
        </dgm:presLayoutVars>
      </dgm:prSet>
      <dgm:spPr/>
      <dgm:t>
        <a:bodyPr/>
        <a:lstStyle/>
        <a:p>
          <a:endParaRPr lang="en-US"/>
        </a:p>
      </dgm:t>
    </dgm:pt>
    <dgm:pt modelId="{4AF7CD9E-FED2-4EF1-AD16-04FBEC961E4F}" type="pres">
      <dgm:prSet presAssocID="{5CF5A1D6-B6F0-46D3-9DBC-D5C9E8A9B74B}" presName="aSpace2" presStyleCnt="0"/>
      <dgm:spPr/>
    </dgm:pt>
    <dgm:pt modelId="{344A7699-014F-427A-8339-41555F37F947}" type="pres">
      <dgm:prSet presAssocID="{1D725F5B-DC18-404A-849E-8D51CFE3D3CB}" presName="childNode" presStyleLbl="node1" presStyleIdx="9" presStyleCnt="11">
        <dgm:presLayoutVars>
          <dgm:bulletEnabled val="1"/>
        </dgm:presLayoutVars>
      </dgm:prSet>
      <dgm:spPr/>
      <dgm:t>
        <a:bodyPr/>
        <a:lstStyle/>
        <a:p>
          <a:endParaRPr lang="en-US"/>
        </a:p>
      </dgm:t>
    </dgm:pt>
    <dgm:pt modelId="{EB131D46-F99E-4356-A360-A1F04A3C1062}" type="pres">
      <dgm:prSet presAssocID="{1D725F5B-DC18-404A-849E-8D51CFE3D3CB}" presName="aSpace2" presStyleCnt="0"/>
      <dgm:spPr/>
    </dgm:pt>
    <dgm:pt modelId="{77F6B108-155E-4324-8FDD-15A9E7E91C4C}" type="pres">
      <dgm:prSet presAssocID="{F7E87422-CEEB-45E2-8475-FC3F34EE3947}" presName="childNode" presStyleLbl="node1" presStyleIdx="10" presStyleCnt="11">
        <dgm:presLayoutVars>
          <dgm:bulletEnabled val="1"/>
        </dgm:presLayoutVars>
      </dgm:prSet>
      <dgm:spPr/>
      <dgm:t>
        <a:bodyPr/>
        <a:lstStyle/>
        <a:p>
          <a:endParaRPr lang="en-US"/>
        </a:p>
      </dgm:t>
    </dgm:pt>
  </dgm:ptLst>
  <dgm:cxnLst>
    <dgm:cxn modelId="{F1EED042-C115-4D4F-BC88-FCB76682FC7E}" srcId="{AF2AD1B8-671B-421E-8E03-42E45A493AFC}" destId="{4E4D7239-FE37-464A-821A-59900CEA7CF3}" srcOrd="0" destOrd="0" parTransId="{223F425C-C360-4267-8191-79F8F3F75690}" sibTransId="{D82721EE-87D5-40ED-8675-B18E98D8B53A}"/>
    <dgm:cxn modelId="{A03C3737-AC0C-468D-93A2-6A6F2C311251}" type="presOf" srcId="{FD418E0B-FE68-441B-B074-439FF5140D8B}" destId="{3E0FBF8A-8E00-489E-B512-B364DD7FD0E5}" srcOrd="0" destOrd="0" presId="urn:microsoft.com/office/officeart/2005/8/layout/lProcess2"/>
    <dgm:cxn modelId="{E236A4A7-5C53-4AC2-B350-D1BA3C695C21}" type="presOf" srcId="{567080B0-EB8D-4C9D-8C49-1249FEB5DF75}" destId="{5552DB63-97E5-4E86-8C98-0888DC09A01D}" srcOrd="0" destOrd="0" presId="urn:microsoft.com/office/officeart/2005/8/layout/lProcess2"/>
    <dgm:cxn modelId="{A43B8D49-E753-4705-BC9A-581B6EAC8C3A}" srcId="{AF2AD1B8-671B-421E-8E03-42E45A493AFC}" destId="{F7E87422-CEEB-45E2-8475-FC3F34EE3947}" srcOrd="3" destOrd="0" parTransId="{3CBF2DB0-5172-4150-B17E-3662B30D49B4}" sibTransId="{7B4346F1-9D4E-4BEA-9BD2-43ACCCC86F6A}"/>
    <dgm:cxn modelId="{243A7953-831F-40CB-83A6-E62E8FE25358}" type="presOf" srcId="{4E4D7239-FE37-464A-821A-59900CEA7CF3}" destId="{67F5BDF3-EE2D-4B9D-B3D4-5E62B6683B39}" srcOrd="0" destOrd="0" presId="urn:microsoft.com/office/officeart/2005/8/layout/lProcess2"/>
    <dgm:cxn modelId="{FA52B0A7-A93B-4EDE-8DF1-FCF426D26F4A}" srcId="{1B726EE9-FC63-4664-BA91-ED809BBEA318}" destId="{6EAB6D6B-4983-4287-BFEB-02DDE1B7E494}" srcOrd="1" destOrd="0" parTransId="{C67381A5-F97C-4AF8-AFF3-3994D8A4F379}" sibTransId="{5618996F-B902-4027-AF5A-3E518BF89192}"/>
    <dgm:cxn modelId="{870C8FC5-E085-48C3-AEFB-D809A6238305}" type="presOf" srcId="{1D725F5B-DC18-404A-849E-8D51CFE3D3CB}" destId="{344A7699-014F-427A-8339-41555F37F947}" srcOrd="0" destOrd="0" presId="urn:microsoft.com/office/officeart/2005/8/layout/lProcess2"/>
    <dgm:cxn modelId="{C7CBEF03-8A69-49A7-B525-D597FD1F38D2}" srcId="{AF2AD1B8-671B-421E-8E03-42E45A493AFC}" destId="{1D725F5B-DC18-404A-849E-8D51CFE3D3CB}" srcOrd="2" destOrd="0" parTransId="{D2865781-7CB4-4ED8-995F-A573BC39609C}" sibTransId="{82248E25-8A2D-4C7A-A5B2-0CC7BB2F5841}"/>
    <dgm:cxn modelId="{43FD0920-C5DF-4294-AC88-8DBB296F343A}" type="presOf" srcId="{02D82C8E-02F8-4507-8BE0-0D3E538BFD25}" destId="{491906BB-4FEB-44A1-88A6-414F5216A06C}" srcOrd="0" destOrd="0" presId="urn:microsoft.com/office/officeart/2005/8/layout/lProcess2"/>
    <dgm:cxn modelId="{E89A6530-494D-484E-83E3-70194E0BE960}" srcId="{A3E1AD2A-DB13-441F-AC2C-61E2B91293DC}" destId="{7DAED9DA-1AF9-40CB-A1F8-70F311E677BD}" srcOrd="0" destOrd="0" parTransId="{7D924B77-CA26-4A46-95A5-866572F0E718}" sibTransId="{66B680D0-9C96-422B-9AD3-3BDC6F366D82}"/>
    <dgm:cxn modelId="{1024850B-7ED2-4C88-B8A3-BD8A0D1E218B}" srcId="{567080B0-EB8D-4C9D-8C49-1249FEB5DF75}" destId="{A3E1AD2A-DB13-441F-AC2C-61E2B91293DC}" srcOrd="1" destOrd="0" parTransId="{CCEA3CDF-068E-4F76-8AF3-DDF8A7FD5C25}" sibTransId="{6DA9C6CB-2757-48A2-947F-8A743E58CA10}"/>
    <dgm:cxn modelId="{15A060F8-0A77-4B98-A714-0CE1C97CB32D}" type="presOf" srcId="{1B726EE9-FC63-4664-BA91-ED809BBEA318}" destId="{46C4A5B3-12F9-4141-A29F-D233EBAA2AA5}" srcOrd="0" destOrd="0" presId="urn:microsoft.com/office/officeart/2005/8/layout/lProcess2"/>
    <dgm:cxn modelId="{6BBABDC4-9BC8-41FE-9EED-BF98C861A4AB}" type="presOf" srcId="{AF2AD1B8-671B-421E-8E03-42E45A493AFC}" destId="{257D082E-9715-4B59-B7D9-88B325A0D89A}" srcOrd="1" destOrd="0" presId="urn:microsoft.com/office/officeart/2005/8/layout/lProcess2"/>
    <dgm:cxn modelId="{B3056B94-4F14-4F51-A442-2AF7722C7A0E}" type="presOf" srcId="{6EAB6D6B-4983-4287-BFEB-02DDE1B7E494}" destId="{E61028A7-32F6-4AFB-8A80-7CEBBEA001AB}" srcOrd="0" destOrd="0" presId="urn:microsoft.com/office/officeart/2005/8/layout/lProcess2"/>
    <dgm:cxn modelId="{DD7162E7-C4EC-474A-827C-8BB19A148D86}" type="presOf" srcId="{A3E1AD2A-DB13-441F-AC2C-61E2B91293DC}" destId="{07855535-B466-469C-816A-633894B365E6}" srcOrd="0" destOrd="0" presId="urn:microsoft.com/office/officeart/2005/8/layout/lProcess2"/>
    <dgm:cxn modelId="{95632F41-CA3C-47F1-BBF1-842BF220219F}" srcId="{02D82C8E-02F8-4507-8BE0-0D3E538BFD25}" destId="{29AFAFE1-859E-4BAA-8CA3-783025A9C798}" srcOrd="0" destOrd="0" parTransId="{BBF37E28-989E-48C5-94FD-03B12CECCD31}" sibTransId="{60F562A1-D550-4BB9-AC99-20AD76CD0AAC}"/>
    <dgm:cxn modelId="{14037484-E82C-4A50-A2C4-EF7A9C5036D7}" type="presOf" srcId="{29AFAFE1-859E-4BAA-8CA3-783025A9C798}" destId="{422CFE6B-D0B3-4F85-A3CB-D7BE6DE88F03}" srcOrd="0" destOrd="0" presId="urn:microsoft.com/office/officeart/2005/8/layout/lProcess2"/>
    <dgm:cxn modelId="{AF6C6532-4D2E-4BA3-81AB-E90F956C0DEA}" type="presOf" srcId="{F7E87422-CEEB-45E2-8475-FC3F34EE3947}" destId="{77F6B108-155E-4324-8FDD-15A9E7E91C4C}" srcOrd="0" destOrd="0" presId="urn:microsoft.com/office/officeart/2005/8/layout/lProcess2"/>
    <dgm:cxn modelId="{8DC23B7B-0364-4459-9EF8-440C0FF0E16E}" type="presOf" srcId="{1B726EE9-FC63-4664-BA91-ED809BBEA318}" destId="{D0E6FA78-7D90-4FA5-84BF-C078C44359CA}" srcOrd="1" destOrd="0" presId="urn:microsoft.com/office/officeart/2005/8/layout/lProcess2"/>
    <dgm:cxn modelId="{15015B50-BC8A-4796-B084-03F15550A17D}" srcId="{02D82C8E-02F8-4507-8BE0-0D3E538BFD25}" destId="{64FAC7BD-B124-427A-90A9-78267EB2D352}" srcOrd="1" destOrd="0" parTransId="{6244271B-0644-49AD-A6F2-9DC277A88A8C}" sibTransId="{D4467B60-B32A-466B-B12B-0DE8E8248ACB}"/>
    <dgm:cxn modelId="{66E80780-23F5-405E-8A50-E2F78240AB7C}" type="presOf" srcId="{A3E1AD2A-DB13-441F-AC2C-61E2B91293DC}" destId="{DAA8AFB4-C34D-4D74-856F-A6C0A0FF879C}" srcOrd="1" destOrd="0" presId="urn:microsoft.com/office/officeart/2005/8/layout/lProcess2"/>
    <dgm:cxn modelId="{E724765E-0760-4F58-A303-8BA067D0F33D}" srcId="{567080B0-EB8D-4C9D-8C49-1249FEB5DF75}" destId="{02D82C8E-02F8-4507-8BE0-0D3E538BFD25}" srcOrd="2" destOrd="0" parTransId="{20DD4362-EB99-4DCD-8B1F-F876AD543A5B}" sibTransId="{6856E046-96CB-44B8-9D7D-7D62D0B82485}"/>
    <dgm:cxn modelId="{7B291DC0-91B2-43AA-9984-392FA2B72246}" srcId="{567080B0-EB8D-4C9D-8C49-1249FEB5DF75}" destId="{1B726EE9-FC63-4664-BA91-ED809BBEA318}" srcOrd="0" destOrd="0" parTransId="{740DDF28-5B29-4E02-90E9-D54965A216B6}" sibTransId="{DDC05D17-F016-4CC7-8422-E76B6138F3E2}"/>
    <dgm:cxn modelId="{ED748E7C-33D0-45DC-ACE3-3A5E298CCC69}" srcId="{1B726EE9-FC63-4664-BA91-ED809BBEA318}" destId="{103405EB-E0C1-4DDF-810F-A211077611C2}" srcOrd="2" destOrd="0" parTransId="{5B299337-5D43-4B20-98D8-386EB7638888}" sibTransId="{CE994109-D89D-4991-886C-BFE754B05B76}"/>
    <dgm:cxn modelId="{96A3BAC5-3E49-47DF-9150-76792312D362}" type="presOf" srcId="{BFA5DA26-32BF-41C1-BD64-BB5B0690839D}" destId="{EB824AB9-5855-40CD-8EC9-1E436424E3D3}" srcOrd="0" destOrd="0" presId="urn:microsoft.com/office/officeart/2005/8/layout/lProcess2"/>
    <dgm:cxn modelId="{CA46D2F0-12F5-4054-8082-AFADA5A3ADF0}" type="presOf" srcId="{64FAC7BD-B124-427A-90A9-78267EB2D352}" destId="{8007E176-3A35-4E4F-BDD3-146A83AB8396}" srcOrd="0" destOrd="0" presId="urn:microsoft.com/office/officeart/2005/8/layout/lProcess2"/>
    <dgm:cxn modelId="{8EFFDE90-7D9F-42F0-8172-CD4F652DC1F0}" type="presOf" srcId="{7DAED9DA-1AF9-40CB-A1F8-70F311E677BD}" destId="{EC28587B-40F7-4E73-920B-5517AC9A2889}" srcOrd="0" destOrd="0" presId="urn:microsoft.com/office/officeart/2005/8/layout/lProcess2"/>
    <dgm:cxn modelId="{8A3169DC-E836-40C6-9F20-C282BB96EB4C}" type="presOf" srcId="{5CF5A1D6-B6F0-46D3-9DBC-D5C9E8A9B74B}" destId="{1BF471DE-D85E-4DED-9822-DA349754AC76}" srcOrd="0" destOrd="0" presId="urn:microsoft.com/office/officeart/2005/8/layout/lProcess2"/>
    <dgm:cxn modelId="{AD4C251D-15CB-4AB7-BCB8-5C7833DC5146}" type="presOf" srcId="{02D82C8E-02F8-4507-8BE0-0D3E538BFD25}" destId="{1C792980-ED32-4E7F-AFC6-C19756C015C0}" srcOrd="1" destOrd="0" presId="urn:microsoft.com/office/officeart/2005/8/layout/lProcess2"/>
    <dgm:cxn modelId="{65FE8E7F-2693-4531-916C-C3DBE2961491}" type="presOf" srcId="{103405EB-E0C1-4DDF-810F-A211077611C2}" destId="{F207B3D4-C3BF-47AE-9078-BFD37D1E7A3F}" srcOrd="0" destOrd="0" presId="urn:microsoft.com/office/officeart/2005/8/layout/lProcess2"/>
    <dgm:cxn modelId="{4F2E4C86-25C3-4F69-8572-B50A70D3DB07}" srcId="{567080B0-EB8D-4C9D-8C49-1249FEB5DF75}" destId="{AF2AD1B8-671B-421E-8E03-42E45A493AFC}" srcOrd="3" destOrd="0" parTransId="{CC2D7D19-3E10-430A-A7C3-8B4F783BA698}" sibTransId="{5B9C80EC-85E4-414D-A76E-374BA03A76E0}"/>
    <dgm:cxn modelId="{6BAF189C-23DD-41DB-98B5-941A69A913C1}" type="presOf" srcId="{AF2AD1B8-671B-421E-8E03-42E45A493AFC}" destId="{57AAD930-A144-44B2-B460-AF687826E3EE}" srcOrd="0" destOrd="0" presId="urn:microsoft.com/office/officeart/2005/8/layout/lProcess2"/>
    <dgm:cxn modelId="{47F22682-F446-466E-9DD8-7F23191EAF49}" srcId="{A3E1AD2A-DB13-441F-AC2C-61E2B91293DC}" destId="{BFA5DA26-32BF-41C1-BD64-BB5B0690839D}" srcOrd="1" destOrd="0" parTransId="{71280EE3-791D-4F05-A453-537CDC51B0A5}" sibTransId="{5B70AD09-66E9-40A2-9AED-8B05EB047D81}"/>
    <dgm:cxn modelId="{55EBE20D-CAF9-4F0B-ABF9-F87BA89FC57D}" srcId="{AF2AD1B8-671B-421E-8E03-42E45A493AFC}" destId="{5CF5A1D6-B6F0-46D3-9DBC-D5C9E8A9B74B}" srcOrd="1" destOrd="0" parTransId="{053FB23A-CA3B-44A0-B2D9-CB552BC7C29E}" sibTransId="{487CC01C-9EFA-45FA-9899-4F0F1B3F4ED2}"/>
    <dgm:cxn modelId="{8AC78F96-C848-4DF3-BAC3-16E64EEE96BF}" srcId="{1B726EE9-FC63-4664-BA91-ED809BBEA318}" destId="{FD418E0B-FE68-441B-B074-439FF5140D8B}" srcOrd="0" destOrd="0" parTransId="{A37BE75B-7739-40BE-AE92-5C935FCA2128}" sibTransId="{4867CB1B-F3F3-4548-9DFE-8E8A7FD37D0B}"/>
    <dgm:cxn modelId="{1B346451-AB7F-4C79-A24F-FA2105641CC0}" type="presParOf" srcId="{5552DB63-97E5-4E86-8C98-0888DC09A01D}" destId="{3C6CEE6E-B951-483F-80E8-79E09B811348}" srcOrd="0" destOrd="0" presId="urn:microsoft.com/office/officeart/2005/8/layout/lProcess2"/>
    <dgm:cxn modelId="{90AE5A41-94B7-4BF6-A0C0-4F0AAE5FE6C7}" type="presParOf" srcId="{3C6CEE6E-B951-483F-80E8-79E09B811348}" destId="{46C4A5B3-12F9-4141-A29F-D233EBAA2AA5}" srcOrd="0" destOrd="0" presId="urn:microsoft.com/office/officeart/2005/8/layout/lProcess2"/>
    <dgm:cxn modelId="{5FC29F27-28A9-45A8-8209-F319F301352A}" type="presParOf" srcId="{3C6CEE6E-B951-483F-80E8-79E09B811348}" destId="{D0E6FA78-7D90-4FA5-84BF-C078C44359CA}" srcOrd="1" destOrd="0" presId="urn:microsoft.com/office/officeart/2005/8/layout/lProcess2"/>
    <dgm:cxn modelId="{2B5893BC-F3F9-4FE0-ACED-83899B274CFC}" type="presParOf" srcId="{3C6CEE6E-B951-483F-80E8-79E09B811348}" destId="{4D6CC1FE-76AE-428F-A3AF-062BCA9D9827}" srcOrd="2" destOrd="0" presId="urn:microsoft.com/office/officeart/2005/8/layout/lProcess2"/>
    <dgm:cxn modelId="{B54D86ED-4042-464F-B830-831D5B54907C}" type="presParOf" srcId="{4D6CC1FE-76AE-428F-A3AF-062BCA9D9827}" destId="{69F48139-FA37-4446-865D-AE17A7BEE7BA}" srcOrd="0" destOrd="0" presId="urn:microsoft.com/office/officeart/2005/8/layout/lProcess2"/>
    <dgm:cxn modelId="{16A675EA-2B37-451F-8F27-56AF5CA98294}" type="presParOf" srcId="{69F48139-FA37-4446-865D-AE17A7BEE7BA}" destId="{3E0FBF8A-8E00-489E-B512-B364DD7FD0E5}" srcOrd="0" destOrd="0" presId="urn:microsoft.com/office/officeart/2005/8/layout/lProcess2"/>
    <dgm:cxn modelId="{8729BF98-26B8-4F28-B7E0-838B307549B9}" type="presParOf" srcId="{69F48139-FA37-4446-865D-AE17A7BEE7BA}" destId="{40C58369-89D4-49AC-81A1-501182D56D3E}" srcOrd="1" destOrd="0" presId="urn:microsoft.com/office/officeart/2005/8/layout/lProcess2"/>
    <dgm:cxn modelId="{C68E607C-00E8-4982-8A2B-0645679EEA97}" type="presParOf" srcId="{69F48139-FA37-4446-865D-AE17A7BEE7BA}" destId="{E61028A7-32F6-4AFB-8A80-7CEBBEA001AB}" srcOrd="2" destOrd="0" presId="urn:microsoft.com/office/officeart/2005/8/layout/lProcess2"/>
    <dgm:cxn modelId="{272F593A-78FE-4690-9E07-69DD6E660F3A}" type="presParOf" srcId="{69F48139-FA37-4446-865D-AE17A7BEE7BA}" destId="{5AA2A4C5-433A-48BC-94AB-26916878635B}" srcOrd="3" destOrd="0" presId="urn:microsoft.com/office/officeart/2005/8/layout/lProcess2"/>
    <dgm:cxn modelId="{740E2625-BE42-4AAD-8975-66C9860C6157}" type="presParOf" srcId="{69F48139-FA37-4446-865D-AE17A7BEE7BA}" destId="{F207B3D4-C3BF-47AE-9078-BFD37D1E7A3F}" srcOrd="4" destOrd="0" presId="urn:microsoft.com/office/officeart/2005/8/layout/lProcess2"/>
    <dgm:cxn modelId="{E337D6ED-F3BA-4397-B9D2-5D2C8BD66795}" type="presParOf" srcId="{5552DB63-97E5-4E86-8C98-0888DC09A01D}" destId="{E31565E7-1524-47A3-94D3-1CFA198C422C}" srcOrd="1" destOrd="0" presId="urn:microsoft.com/office/officeart/2005/8/layout/lProcess2"/>
    <dgm:cxn modelId="{32C61F60-7557-445C-AC42-537DD5BB200E}" type="presParOf" srcId="{5552DB63-97E5-4E86-8C98-0888DC09A01D}" destId="{E3C56CD4-D864-4D55-A397-4B70670D6B29}" srcOrd="2" destOrd="0" presId="urn:microsoft.com/office/officeart/2005/8/layout/lProcess2"/>
    <dgm:cxn modelId="{713C2D11-5C0E-46CA-8568-F7A7AEC020E4}" type="presParOf" srcId="{E3C56CD4-D864-4D55-A397-4B70670D6B29}" destId="{07855535-B466-469C-816A-633894B365E6}" srcOrd="0" destOrd="0" presId="urn:microsoft.com/office/officeart/2005/8/layout/lProcess2"/>
    <dgm:cxn modelId="{E5344A6B-2F3C-4D3A-A345-20BD361B98FD}" type="presParOf" srcId="{E3C56CD4-D864-4D55-A397-4B70670D6B29}" destId="{DAA8AFB4-C34D-4D74-856F-A6C0A0FF879C}" srcOrd="1" destOrd="0" presId="urn:microsoft.com/office/officeart/2005/8/layout/lProcess2"/>
    <dgm:cxn modelId="{CCEAF768-39DF-48AA-A0B8-660E90A7A228}" type="presParOf" srcId="{E3C56CD4-D864-4D55-A397-4B70670D6B29}" destId="{A836F858-7AF2-4617-9CE3-1C234A78A48C}" srcOrd="2" destOrd="0" presId="urn:microsoft.com/office/officeart/2005/8/layout/lProcess2"/>
    <dgm:cxn modelId="{E10A7192-40A6-4014-9321-D2E34A75759F}" type="presParOf" srcId="{A836F858-7AF2-4617-9CE3-1C234A78A48C}" destId="{214483E4-5DE0-46B0-8134-A46E47D52ECB}" srcOrd="0" destOrd="0" presId="urn:microsoft.com/office/officeart/2005/8/layout/lProcess2"/>
    <dgm:cxn modelId="{60101D44-74C6-43FB-95B8-5FE732096FA8}" type="presParOf" srcId="{214483E4-5DE0-46B0-8134-A46E47D52ECB}" destId="{EC28587B-40F7-4E73-920B-5517AC9A2889}" srcOrd="0" destOrd="0" presId="urn:microsoft.com/office/officeart/2005/8/layout/lProcess2"/>
    <dgm:cxn modelId="{72951BF6-465D-4D12-A1D8-171202C35FB4}" type="presParOf" srcId="{214483E4-5DE0-46B0-8134-A46E47D52ECB}" destId="{7ECAB523-4CAF-4145-90C9-E93D549A4D3B}" srcOrd="1" destOrd="0" presId="urn:microsoft.com/office/officeart/2005/8/layout/lProcess2"/>
    <dgm:cxn modelId="{4791902F-9413-45E8-A675-9E2EDEF4D6EF}" type="presParOf" srcId="{214483E4-5DE0-46B0-8134-A46E47D52ECB}" destId="{EB824AB9-5855-40CD-8EC9-1E436424E3D3}" srcOrd="2" destOrd="0" presId="urn:microsoft.com/office/officeart/2005/8/layout/lProcess2"/>
    <dgm:cxn modelId="{D8690050-400B-4D19-A64C-DD76A8DAEF72}" type="presParOf" srcId="{5552DB63-97E5-4E86-8C98-0888DC09A01D}" destId="{027468A8-17B0-428A-AD9F-65F0BB58F62E}" srcOrd="3" destOrd="0" presId="urn:microsoft.com/office/officeart/2005/8/layout/lProcess2"/>
    <dgm:cxn modelId="{2DAEA6FB-8A55-4E42-A561-6988B71A2D98}" type="presParOf" srcId="{5552DB63-97E5-4E86-8C98-0888DC09A01D}" destId="{21DE7962-0F0D-4DDD-97A7-BD46C3C76C37}" srcOrd="4" destOrd="0" presId="urn:microsoft.com/office/officeart/2005/8/layout/lProcess2"/>
    <dgm:cxn modelId="{F110F018-74EB-406A-A478-BF0D7FF0E459}" type="presParOf" srcId="{21DE7962-0F0D-4DDD-97A7-BD46C3C76C37}" destId="{491906BB-4FEB-44A1-88A6-414F5216A06C}" srcOrd="0" destOrd="0" presId="urn:microsoft.com/office/officeart/2005/8/layout/lProcess2"/>
    <dgm:cxn modelId="{14AAC1F6-37F8-4CF1-BFEF-324CD79F7751}" type="presParOf" srcId="{21DE7962-0F0D-4DDD-97A7-BD46C3C76C37}" destId="{1C792980-ED32-4E7F-AFC6-C19756C015C0}" srcOrd="1" destOrd="0" presId="urn:microsoft.com/office/officeart/2005/8/layout/lProcess2"/>
    <dgm:cxn modelId="{AAC5CD33-F5E7-418E-BBD7-88536F5FA31F}" type="presParOf" srcId="{21DE7962-0F0D-4DDD-97A7-BD46C3C76C37}" destId="{E9E3E22C-A0DE-47D3-8CD4-F8ADD251F296}" srcOrd="2" destOrd="0" presId="urn:microsoft.com/office/officeart/2005/8/layout/lProcess2"/>
    <dgm:cxn modelId="{8C2E12DF-F8FD-4C81-AB1E-8D5DE7BFC20F}" type="presParOf" srcId="{E9E3E22C-A0DE-47D3-8CD4-F8ADD251F296}" destId="{C1448998-9C4A-40D6-8B6D-AC9FF3152FDD}" srcOrd="0" destOrd="0" presId="urn:microsoft.com/office/officeart/2005/8/layout/lProcess2"/>
    <dgm:cxn modelId="{BA6392F4-3BFA-4862-8529-4D06E9A42790}" type="presParOf" srcId="{C1448998-9C4A-40D6-8B6D-AC9FF3152FDD}" destId="{422CFE6B-D0B3-4F85-A3CB-D7BE6DE88F03}" srcOrd="0" destOrd="0" presId="urn:microsoft.com/office/officeart/2005/8/layout/lProcess2"/>
    <dgm:cxn modelId="{87B0E313-4258-4DD8-A686-3C7A49E79FFB}" type="presParOf" srcId="{C1448998-9C4A-40D6-8B6D-AC9FF3152FDD}" destId="{4AE4AA00-0403-497C-8E1F-784D5E46E349}" srcOrd="1" destOrd="0" presId="urn:microsoft.com/office/officeart/2005/8/layout/lProcess2"/>
    <dgm:cxn modelId="{BF63B45D-0865-4DEC-937F-508DE1246B17}" type="presParOf" srcId="{C1448998-9C4A-40D6-8B6D-AC9FF3152FDD}" destId="{8007E176-3A35-4E4F-BDD3-146A83AB8396}" srcOrd="2" destOrd="0" presId="urn:microsoft.com/office/officeart/2005/8/layout/lProcess2"/>
    <dgm:cxn modelId="{5E6136DB-A4F3-48A2-ABF3-7EB6AB1C6081}" type="presParOf" srcId="{5552DB63-97E5-4E86-8C98-0888DC09A01D}" destId="{AF13F56D-3F74-418E-9F1D-C5E054E5C8FE}" srcOrd="5" destOrd="0" presId="urn:microsoft.com/office/officeart/2005/8/layout/lProcess2"/>
    <dgm:cxn modelId="{D374224E-304B-463D-AA7F-8C428D559831}" type="presParOf" srcId="{5552DB63-97E5-4E86-8C98-0888DC09A01D}" destId="{327623D5-37A4-4102-9B02-930159D6E63C}" srcOrd="6" destOrd="0" presId="urn:microsoft.com/office/officeart/2005/8/layout/lProcess2"/>
    <dgm:cxn modelId="{773C5AC7-79B0-4611-8D24-25E5DA32BCC1}" type="presParOf" srcId="{327623D5-37A4-4102-9B02-930159D6E63C}" destId="{57AAD930-A144-44B2-B460-AF687826E3EE}" srcOrd="0" destOrd="0" presId="urn:microsoft.com/office/officeart/2005/8/layout/lProcess2"/>
    <dgm:cxn modelId="{7868F043-9843-4961-8E6A-C2402EF55FD9}" type="presParOf" srcId="{327623D5-37A4-4102-9B02-930159D6E63C}" destId="{257D082E-9715-4B59-B7D9-88B325A0D89A}" srcOrd="1" destOrd="0" presId="urn:microsoft.com/office/officeart/2005/8/layout/lProcess2"/>
    <dgm:cxn modelId="{4C38135D-1A59-4A79-B16E-590056497E7E}" type="presParOf" srcId="{327623D5-37A4-4102-9B02-930159D6E63C}" destId="{AC961537-EADC-4CD7-A179-1A1D32336C25}" srcOrd="2" destOrd="0" presId="urn:microsoft.com/office/officeart/2005/8/layout/lProcess2"/>
    <dgm:cxn modelId="{E1D21B2E-AC44-4E4D-A6A9-0032A83EBA30}" type="presParOf" srcId="{AC961537-EADC-4CD7-A179-1A1D32336C25}" destId="{25EF07E3-91B8-49BB-B1B1-9547A7DA997C}" srcOrd="0" destOrd="0" presId="urn:microsoft.com/office/officeart/2005/8/layout/lProcess2"/>
    <dgm:cxn modelId="{DF4CE70E-1EA5-43F8-ABE9-B05FDD4C6AFE}" type="presParOf" srcId="{25EF07E3-91B8-49BB-B1B1-9547A7DA997C}" destId="{67F5BDF3-EE2D-4B9D-B3D4-5E62B6683B39}" srcOrd="0" destOrd="0" presId="urn:microsoft.com/office/officeart/2005/8/layout/lProcess2"/>
    <dgm:cxn modelId="{C0FFD88C-C81B-420A-B4DA-FC17154C3D4D}" type="presParOf" srcId="{25EF07E3-91B8-49BB-B1B1-9547A7DA997C}" destId="{B74D3E22-4A5F-4F04-BF88-3C4B3B90C3FC}" srcOrd="1" destOrd="0" presId="urn:microsoft.com/office/officeart/2005/8/layout/lProcess2"/>
    <dgm:cxn modelId="{B0F5EBD3-070E-4A33-96F8-D7F1E00B668A}" type="presParOf" srcId="{25EF07E3-91B8-49BB-B1B1-9547A7DA997C}" destId="{1BF471DE-D85E-4DED-9822-DA349754AC76}" srcOrd="2" destOrd="0" presId="urn:microsoft.com/office/officeart/2005/8/layout/lProcess2"/>
    <dgm:cxn modelId="{68AFC57B-9D8C-4DFF-8EDD-860CFD2CADDB}" type="presParOf" srcId="{25EF07E3-91B8-49BB-B1B1-9547A7DA997C}" destId="{4AF7CD9E-FED2-4EF1-AD16-04FBEC961E4F}" srcOrd="3" destOrd="0" presId="urn:microsoft.com/office/officeart/2005/8/layout/lProcess2"/>
    <dgm:cxn modelId="{92B63D32-F4BB-4003-B554-1C594BA32051}" type="presParOf" srcId="{25EF07E3-91B8-49BB-B1B1-9547A7DA997C}" destId="{344A7699-014F-427A-8339-41555F37F947}" srcOrd="4" destOrd="0" presId="urn:microsoft.com/office/officeart/2005/8/layout/lProcess2"/>
    <dgm:cxn modelId="{6D591F88-A990-42F0-BB96-3E7E151E9AF1}" type="presParOf" srcId="{25EF07E3-91B8-49BB-B1B1-9547A7DA997C}" destId="{EB131D46-F99E-4356-A360-A1F04A3C1062}" srcOrd="5" destOrd="0" presId="urn:microsoft.com/office/officeart/2005/8/layout/lProcess2"/>
    <dgm:cxn modelId="{32BF027E-E05C-4D22-86AD-F04587D83B29}" type="presParOf" srcId="{25EF07E3-91B8-49BB-B1B1-9547A7DA997C}" destId="{77F6B108-155E-4324-8FDD-15A9E7E91C4C}"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1791A4-D8A2-4516-A163-34F45A7D226C}"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5655B0D-0277-4CB1-88F3-1215C033A244}">
      <dgm:prSet phldrT="[Text]" custT="1"/>
      <dgm:spPr/>
      <dgm:t>
        <a:bodyPr/>
        <a:lstStyle/>
        <a:p>
          <a:r>
            <a:rPr lang="en-US" sz="1800" b="1" dirty="0" smtClean="0">
              <a:latin typeface="Century Gothic" pitchFamily="34" charset="0"/>
            </a:rPr>
            <a:t>Copyright protection is automatic upon creation on an original work</a:t>
          </a:r>
          <a:endParaRPr lang="en-US" sz="1800" b="1" dirty="0">
            <a:latin typeface="Century Gothic" pitchFamily="34" charset="0"/>
          </a:endParaRPr>
        </a:p>
      </dgm:t>
    </dgm:pt>
    <dgm:pt modelId="{D9AED1AE-3272-4DDF-ABDF-C3095B9B9786}" type="parTrans" cxnId="{C4BEF0C8-C7CC-4FDC-A2E1-64CDD8CA5B4A}">
      <dgm:prSet/>
      <dgm:spPr/>
      <dgm:t>
        <a:bodyPr/>
        <a:lstStyle/>
        <a:p>
          <a:endParaRPr lang="en-US"/>
        </a:p>
      </dgm:t>
    </dgm:pt>
    <dgm:pt modelId="{05A922DF-B837-4A3E-BD82-405E40740DB8}" type="sibTrans" cxnId="{C4BEF0C8-C7CC-4FDC-A2E1-64CDD8CA5B4A}">
      <dgm:prSet/>
      <dgm:spPr/>
      <dgm:t>
        <a:bodyPr/>
        <a:lstStyle/>
        <a:p>
          <a:endParaRPr lang="en-US"/>
        </a:p>
      </dgm:t>
    </dgm:pt>
    <dgm:pt modelId="{A045B2ED-2F3F-4B7A-8ACC-82DE8F7615A3}">
      <dgm:prSet phldrT="[Text]" custT="1"/>
      <dgm:spPr/>
      <dgm:t>
        <a:bodyPr/>
        <a:lstStyle/>
        <a:p>
          <a:r>
            <a:rPr lang="en-US" sz="1800" b="1" dirty="0" smtClean="0">
              <a:latin typeface="Century Gothic" pitchFamily="34" charset="0"/>
            </a:rPr>
            <a:t>Protect property of creator against unauthorized copying/derivative use</a:t>
          </a:r>
          <a:endParaRPr lang="en-US" sz="1800" b="1" dirty="0">
            <a:latin typeface="Century Gothic" pitchFamily="34" charset="0"/>
          </a:endParaRPr>
        </a:p>
      </dgm:t>
    </dgm:pt>
    <dgm:pt modelId="{32CAD5DB-09AD-4B79-A16C-61EB4C4E3C00}" type="parTrans" cxnId="{3C9619C7-2E86-4178-9DA6-515DE2E6FE86}">
      <dgm:prSet/>
      <dgm:spPr/>
      <dgm:t>
        <a:bodyPr/>
        <a:lstStyle/>
        <a:p>
          <a:endParaRPr lang="en-US"/>
        </a:p>
      </dgm:t>
    </dgm:pt>
    <dgm:pt modelId="{F3F7A786-CF3B-44D0-8E72-2C01E222B5BC}" type="sibTrans" cxnId="{3C9619C7-2E86-4178-9DA6-515DE2E6FE86}">
      <dgm:prSet/>
      <dgm:spPr/>
      <dgm:t>
        <a:bodyPr/>
        <a:lstStyle/>
        <a:p>
          <a:endParaRPr lang="en-US"/>
        </a:p>
      </dgm:t>
    </dgm:pt>
    <dgm:pt modelId="{A93F3E41-01F2-439C-B2E0-B90EE25BBB2F}">
      <dgm:prSet phldrT="[Text]" custT="1"/>
      <dgm:spPr/>
      <dgm:t>
        <a:bodyPr/>
        <a:lstStyle/>
        <a:p>
          <a:r>
            <a:rPr lang="en-US" sz="1800" b="1" dirty="0" smtClean="0">
              <a:latin typeface="Century Gothic" pitchFamily="34" charset="0"/>
            </a:rPr>
            <a:t>Good for the life of the author + additional 70 years</a:t>
          </a:r>
          <a:endParaRPr lang="en-US" sz="1800" b="1" dirty="0">
            <a:latin typeface="Century Gothic" pitchFamily="34" charset="0"/>
          </a:endParaRPr>
        </a:p>
      </dgm:t>
    </dgm:pt>
    <dgm:pt modelId="{3C08DB9B-AEDF-4BE7-8D2A-29DBFB992B4D}" type="parTrans" cxnId="{0C868C5C-4E42-4046-87FB-E1820F4F8199}">
      <dgm:prSet/>
      <dgm:spPr/>
      <dgm:t>
        <a:bodyPr/>
        <a:lstStyle/>
        <a:p>
          <a:endParaRPr lang="en-US"/>
        </a:p>
      </dgm:t>
    </dgm:pt>
    <dgm:pt modelId="{3FFBF86B-FDBF-428B-845A-D2799D1E11D9}" type="sibTrans" cxnId="{0C868C5C-4E42-4046-87FB-E1820F4F8199}">
      <dgm:prSet/>
      <dgm:spPr/>
      <dgm:t>
        <a:bodyPr/>
        <a:lstStyle/>
        <a:p>
          <a:endParaRPr lang="en-US"/>
        </a:p>
      </dgm:t>
    </dgm:pt>
    <dgm:pt modelId="{7EF2003A-6B74-4A45-9089-D07E071F5416}">
      <dgm:prSet phldrT="[Text]" custT="1"/>
      <dgm:spPr/>
      <dgm:t>
        <a:bodyPr/>
        <a:lstStyle/>
        <a:p>
          <a:r>
            <a:rPr lang="en-US" sz="1800" b="1" dirty="0" smtClean="0">
              <a:latin typeface="Century Gothic" pitchFamily="34" charset="0"/>
            </a:rPr>
            <a:t>Whether registered or not, include notice:</a:t>
          </a:r>
          <a:endParaRPr lang="en-US" sz="1800" b="1" dirty="0">
            <a:latin typeface="Century Gothic" pitchFamily="34" charset="0"/>
          </a:endParaRPr>
        </a:p>
      </dgm:t>
    </dgm:pt>
    <dgm:pt modelId="{9542B303-FD40-4274-8FF4-5518EC0F7E02}" type="parTrans" cxnId="{23D0BB8A-44A2-49CC-841C-E950EDAD19F0}">
      <dgm:prSet/>
      <dgm:spPr/>
      <dgm:t>
        <a:bodyPr/>
        <a:lstStyle/>
        <a:p>
          <a:endParaRPr lang="en-US"/>
        </a:p>
      </dgm:t>
    </dgm:pt>
    <dgm:pt modelId="{5EC61F59-9922-4745-B001-C2A6F6E41C13}" type="sibTrans" cxnId="{23D0BB8A-44A2-49CC-841C-E950EDAD19F0}">
      <dgm:prSet/>
      <dgm:spPr/>
      <dgm:t>
        <a:bodyPr/>
        <a:lstStyle/>
        <a:p>
          <a:endParaRPr lang="en-US"/>
        </a:p>
      </dgm:t>
    </dgm:pt>
    <dgm:pt modelId="{4613E3A7-5DC8-498C-A543-EC74A8039E10}">
      <dgm:prSet phldrT="[Text]" custT="1"/>
      <dgm:spPr/>
      <dgm:t>
        <a:bodyPr/>
        <a:lstStyle/>
        <a:p>
          <a:r>
            <a:rPr lang="en-US" sz="1400" b="1" dirty="0" smtClean="0">
              <a:latin typeface="Century Gothic" pitchFamily="34" charset="0"/>
            </a:rPr>
            <a:t>© or the word “copyright”</a:t>
          </a:r>
          <a:endParaRPr lang="en-US" sz="1400" b="1" dirty="0">
            <a:latin typeface="Century Gothic" pitchFamily="34" charset="0"/>
          </a:endParaRPr>
        </a:p>
      </dgm:t>
    </dgm:pt>
    <dgm:pt modelId="{079FD87C-21DB-4729-BD77-DEB1B957D950}" type="parTrans" cxnId="{ECC88B2F-6C9A-468C-8E1E-6B942EB71D00}">
      <dgm:prSet/>
      <dgm:spPr/>
      <dgm:t>
        <a:bodyPr/>
        <a:lstStyle/>
        <a:p>
          <a:endParaRPr lang="en-US"/>
        </a:p>
      </dgm:t>
    </dgm:pt>
    <dgm:pt modelId="{08DA8CCE-B8C3-40F1-BDE0-C74866A91751}" type="sibTrans" cxnId="{ECC88B2F-6C9A-468C-8E1E-6B942EB71D00}">
      <dgm:prSet/>
      <dgm:spPr/>
      <dgm:t>
        <a:bodyPr/>
        <a:lstStyle/>
        <a:p>
          <a:endParaRPr lang="en-US"/>
        </a:p>
      </dgm:t>
    </dgm:pt>
    <dgm:pt modelId="{507A3B39-75D8-4378-A8F9-A466CC45F57A}">
      <dgm:prSet phldrT="[Text]" custT="1"/>
      <dgm:spPr/>
      <dgm:t>
        <a:bodyPr/>
        <a:lstStyle/>
        <a:p>
          <a:r>
            <a:rPr lang="en-US" sz="1400" b="1" dirty="0" smtClean="0">
              <a:latin typeface="Century Gothic" pitchFamily="34" charset="0"/>
            </a:rPr>
            <a:t>First year of publication</a:t>
          </a:r>
          <a:endParaRPr lang="en-US" sz="1400" b="1" dirty="0">
            <a:latin typeface="Century Gothic" pitchFamily="34" charset="0"/>
          </a:endParaRPr>
        </a:p>
      </dgm:t>
    </dgm:pt>
    <dgm:pt modelId="{FAE38C7C-D18B-46B5-B1D2-E621E641761D}" type="parTrans" cxnId="{49603FF1-8EB2-4924-AE7B-30503B68CFEF}">
      <dgm:prSet/>
      <dgm:spPr/>
      <dgm:t>
        <a:bodyPr/>
        <a:lstStyle/>
        <a:p>
          <a:endParaRPr lang="en-US"/>
        </a:p>
      </dgm:t>
    </dgm:pt>
    <dgm:pt modelId="{5DADF1BC-218F-4947-AD7C-27FB1AD10152}" type="sibTrans" cxnId="{49603FF1-8EB2-4924-AE7B-30503B68CFEF}">
      <dgm:prSet/>
      <dgm:spPr/>
      <dgm:t>
        <a:bodyPr/>
        <a:lstStyle/>
        <a:p>
          <a:endParaRPr lang="en-US"/>
        </a:p>
      </dgm:t>
    </dgm:pt>
    <dgm:pt modelId="{9F2847ED-2F29-41AF-8A74-A409EA4974C2}">
      <dgm:prSet phldrT="[Text]" custT="1"/>
      <dgm:spPr/>
      <dgm:t>
        <a:bodyPr/>
        <a:lstStyle/>
        <a:p>
          <a:r>
            <a:rPr lang="en-US" sz="1400" b="1" dirty="0" smtClean="0">
              <a:latin typeface="Century Gothic" pitchFamily="34" charset="0"/>
            </a:rPr>
            <a:t>Name of owner or institution</a:t>
          </a:r>
          <a:endParaRPr lang="en-US" sz="1400" b="1" dirty="0">
            <a:latin typeface="Century Gothic" pitchFamily="34" charset="0"/>
          </a:endParaRPr>
        </a:p>
      </dgm:t>
    </dgm:pt>
    <dgm:pt modelId="{5BD7510A-C8B2-4328-976A-6C093C65C090}" type="parTrans" cxnId="{595724A1-1A3A-40E5-B56A-F42CCB760890}">
      <dgm:prSet/>
      <dgm:spPr/>
      <dgm:t>
        <a:bodyPr/>
        <a:lstStyle/>
        <a:p>
          <a:endParaRPr lang="en-US"/>
        </a:p>
      </dgm:t>
    </dgm:pt>
    <dgm:pt modelId="{2DF4FAF2-C9B8-48CA-B948-689D59CAF3BB}" type="sibTrans" cxnId="{595724A1-1A3A-40E5-B56A-F42CCB760890}">
      <dgm:prSet/>
      <dgm:spPr/>
      <dgm:t>
        <a:bodyPr/>
        <a:lstStyle/>
        <a:p>
          <a:endParaRPr lang="en-US"/>
        </a:p>
      </dgm:t>
    </dgm:pt>
    <dgm:pt modelId="{CEC78BC1-353F-420D-8D48-23FDC8CCA04B}">
      <dgm:prSet phldrT="[Text]" custT="1"/>
      <dgm:spPr/>
      <dgm:t>
        <a:bodyPr/>
        <a:lstStyle/>
        <a:p>
          <a:r>
            <a:rPr lang="en-US" sz="1400" b="1" dirty="0" smtClean="0">
              <a:latin typeface="Century Gothic" pitchFamily="34" charset="0"/>
            </a:rPr>
            <a:t>Example: © 2011 John Doe.  All rights reserved.</a:t>
          </a:r>
          <a:endParaRPr lang="en-US" sz="1400" b="1" dirty="0">
            <a:latin typeface="Century Gothic" pitchFamily="34" charset="0"/>
          </a:endParaRPr>
        </a:p>
      </dgm:t>
    </dgm:pt>
    <dgm:pt modelId="{6F1E7744-16A3-481F-B608-0A99900269EE}" type="parTrans" cxnId="{63B63E4D-708E-4D7A-A207-2F5FE841A694}">
      <dgm:prSet/>
      <dgm:spPr/>
      <dgm:t>
        <a:bodyPr/>
        <a:lstStyle/>
        <a:p>
          <a:endParaRPr lang="en-US"/>
        </a:p>
      </dgm:t>
    </dgm:pt>
    <dgm:pt modelId="{C26E5D74-84D1-40B7-8FFB-9B65138B1498}" type="sibTrans" cxnId="{63B63E4D-708E-4D7A-A207-2F5FE841A694}">
      <dgm:prSet/>
      <dgm:spPr/>
      <dgm:t>
        <a:bodyPr/>
        <a:lstStyle/>
        <a:p>
          <a:endParaRPr lang="en-US"/>
        </a:p>
      </dgm:t>
    </dgm:pt>
    <dgm:pt modelId="{23F82ACD-DC24-43FA-B17D-15DFCAA4C7B5}">
      <dgm:prSet phldrT="[Text]" custT="1"/>
      <dgm:spPr/>
      <dgm:t>
        <a:bodyPr/>
        <a:lstStyle/>
        <a:p>
          <a:pPr>
            <a:spcBef>
              <a:spcPts val="1200"/>
            </a:spcBef>
            <a:spcAft>
              <a:spcPts val="1200"/>
            </a:spcAft>
          </a:pPr>
          <a:r>
            <a:rPr lang="en-US" sz="1400" b="1" dirty="0" smtClean="0">
              <a:latin typeface="Century Gothic" pitchFamily="34" charset="0"/>
            </a:rPr>
            <a:t>Literary, musical, software, dramatic, choreographic, pictorial, graphic, sculptural, audiovisual, architectural works all covered</a:t>
          </a:r>
          <a:endParaRPr lang="en-US" sz="1400" b="1" dirty="0">
            <a:latin typeface="Century Gothic" pitchFamily="34" charset="0"/>
          </a:endParaRPr>
        </a:p>
      </dgm:t>
    </dgm:pt>
    <dgm:pt modelId="{9E4DB5E8-7C9C-4716-984D-9BD99DECA139}" type="parTrans" cxnId="{12895D28-4127-4F56-934B-77BD78EF5B54}">
      <dgm:prSet/>
      <dgm:spPr/>
      <dgm:t>
        <a:bodyPr/>
        <a:lstStyle/>
        <a:p>
          <a:endParaRPr lang="en-US"/>
        </a:p>
      </dgm:t>
    </dgm:pt>
    <dgm:pt modelId="{4F5849C2-89F8-47AD-88B3-3250A5E1BA8F}" type="sibTrans" cxnId="{12895D28-4127-4F56-934B-77BD78EF5B54}">
      <dgm:prSet/>
      <dgm:spPr/>
      <dgm:t>
        <a:bodyPr/>
        <a:lstStyle/>
        <a:p>
          <a:endParaRPr lang="en-US"/>
        </a:p>
      </dgm:t>
    </dgm:pt>
    <dgm:pt modelId="{B9076B75-1E5A-4721-B29C-90A33D2B3FEF}">
      <dgm:prSet phldrT="[Text]" custT="1"/>
      <dgm:spPr/>
      <dgm:t>
        <a:bodyPr/>
        <a:lstStyle/>
        <a:p>
          <a:pPr>
            <a:spcBef>
              <a:spcPts val="1200"/>
            </a:spcBef>
            <a:spcAft>
              <a:spcPts val="1200"/>
            </a:spcAft>
          </a:pPr>
          <a:r>
            <a:rPr lang="en-US" sz="1400" b="1" dirty="0" smtClean="0">
              <a:latin typeface="Century Gothic" pitchFamily="34" charset="0"/>
            </a:rPr>
            <a:t>Allow limited “Fair Use” of materials by others for criticism, comment, news reporting, teaching, scholarship and research</a:t>
          </a:r>
          <a:endParaRPr lang="en-US" sz="1400" b="1" dirty="0">
            <a:latin typeface="Century Gothic" pitchFamily="34" charset="0"/>
          </a:endParaRPr>
        </a:p>
      </dgm:t>
    </dgm:pt>
    <dgm:pt modelId="{2EBB4A58-871E-40E9-8FDC-C6D28DC818DA}" type="parTrans" cxnId="{9CC3F25A-0512-4F35-B0E3-6B92FDE122B2}">
      <dgm:prSet/>
      <dgm:spPr/>
      <dgm:t>
        <a:bodyPr/>
        <a:lstStyle/>
        <a:p>
          <a:endParaRPr lang="en-US"/>
        </a:p>
      </dgm:t>
    </dgm:pt>
    <dgm:pt modelId="{00900F0D-2EA4-479A-8E26-050ACD526180}" type="sibTrans" cxnId="{9CC3F25A-0512-4F35-B0E3-6B92FDE122B2}">
      <dgm:prSet/>
      <dgm:spPr/>
      <dgm:t>
        <a:bodyPr/>
        <a:lstStyle/>
        <a:p>
          <a:endParaRPr lang="en-US"/>
        </a:p>
      </dgm:t>
    </dgm:pt>
    <dgm:pt modelId="{153FC153-874C-4103-A288-07A451381F65}">
      <dgm:prSet phldrT="[Text]" custT="1"/>
      <dgm:spPr/>
      <dgm:t>
        <a:bodyPr/>
        <a:lstStyle/>
        <a:p>
          <a:r>
            <a:rPr lang="en-US" sz="1400" b="1" dirty="0" smtClean="0">
              <a:latin typeface="Century Gothic" pitchFamily="34" charset="0"/>
            </a:rPr>
            <a:t>Why register? $ damages, attorney fees, stronger position (lower burden of proof)</a:t>
          </a:r>
          <a:endParaRPr lang="en-US" sz="1400" b="1" dirty="0">
            <a:latin typeface="Century Gothic" pitchFamily="34" charset="0"/>
          </a:endParaRPr>
        </a:p>
      </dgm:t>
    </dgm:pt>
    <dgm:pt modelId="{B16C0048-B349-440F-BC75-5BE285736199}" type="parTrans" cxnId="{64B859DD-42F2-44DD-9D8F-E2E3159A0277}">
      <dgm:prSet/>
      <dgm:spPr/>
      <dgm:t>
        <a:bodyPr/>
        <a:lstStyle/>
        <a:p>
          <a:endParaRPr lang="en-US"/>
        </a:p>
      </dgm:t>
    </dgm:pt>
    <dgm:pt modelId="{56E91526-FD19-4713-A14D-93951F42F7E6}" type="sibTrans" cxnId="{64B859DD-42F2-44DD-9D8F-E2E3159A0277}">
      <dgm:prSet/>
      <dgm:spPr/>
      <dgm:t>
        <a:bodyPr/>
        <a:lstStyle/>
        <a:p>
          <a:endParaRPr lang="en-US"/>
        </a:p>
      </dgm:t>
    </dgm:pt>
    <dgm:pt modelId="{0E3A9F0F-8758-4D7B-8676-FC5BE107D157}" type="pres">
      <dgm:prSet presAssocID="{2F1791A4-D8A2-4516-A163-34F45A7D226C}" presName="linear" presStyleCnt="0">
        <dgm:presLayoutVars>
          <dgm:animLvl val="lvl"/>
          <dgm:resizeHandles val="exact"/>
        </dgm:presLayoutVars>
      </dgm:prSet>
      <dgm:spPr/>
      <dgm:t>
        <a:bodyPr/>
        <a:lstStyle/>
        <a:p>
          <a:endParaRPr lang="en-US"/>
        </a:p>
      </dgm:t>
    </dgm:pt>
    <dgm:pt modelId="{7728E189-4782-4EFA-BB2D-533D4EB6BDA8}" type="pres">
      <dgm:prSet presAssocID="{05655B0D-0277-4CB1-88F3-1215C033A244}" presName="parentText" presStyleLbl="node1" presStyleIdx="0" presStyleCnt="4">
        <dgm:presLayoutVars>
          <dgm:chMax val="0"/>
          <dgm:bulletEnabled val="1"/>
        </dgm:presLayoutVars>
      </dgm:prSet>
      <dgm:spPr/>
      <dgm:t>
        <a:bodyPr/>
        <a:lstStyle/>
        <a:p>
          <a:endParaRPr lang="en-US"/>
        </a:p>
      </dgm:t>
    </dgm:pt>
    <dgm:pt modelId="{5AC9BBDB-336D-4E03-9F01-7D1DBD965793}" type="pres">
      <dgm:prSet presAssocID="{05655B0D-0277-4CB1-88F3-1215C033A244}" presName="childText" presStyleLbl="revTx" presStyleIdx="0" presStyleCnt="3">
        <dgm:presLayoutVars>
          <dgm:bulletEnabled val="1"/>
        </dgm:presLayoutVars>
      </dgm:prSet>
      <dgm:spPr/>
      <dgm:t>
        <a:bodyPr/>
        <a:lstStyle/>
        <a:p>
          <a:endParaRPr lang="en-US"/>
        </a:p>
      </dgm:t>
    </dgm:pt>
    <dgm:pt modelId="{2560CD00-182C-48AF-81D2-5004BEA69594}" type="pres">
      <dgm:prSet presAssocID="{A045B2ED-2F3F-4B7A-8ACC-82DE8F7615A3}" presName="parentText" presStyleLbl="node1" presStyleIdx="1" presStyleCnt="4">
        <dgm:presLayoutVars>
          <dgm:chMax val="0"/>
          <dgm:bulletEnabled val="1"/>
        </dgm:presLayoutVars>
      </dgm:prSet>
      <dgm:spPr/>
      <dgm:t>
        <a:bodyPr/>
        <a:lstStyle/>
        <a:p>
          <a:endParaRPr lang="en-US"/>
        </a:p>
      </dgm:t>
    </dgm:pt>
    <dgm:pt modelId="{4EAF017A-780A-4892-AAD9-65F813A2D21F}" type="pres">
      <dgm:prSet presAssocID="{A045B2ED-2F3F-4B7A-8ACC-82DE8F7615A3}" presName="childText" presStyleLbl="revTx" presStyleIdx="1" presStyleCnt="3">
        <dgm:presLayoutVars>
          <dgm:bulletEnabled val="1"/>
        </dgm:presLayoutVars>
      </dgm:prSet>
      <dgm:spPr/>
      <dgm:t>
        <a:bodyPr/>
        <a:lstStyle/>
        <a:p>
          <a:endParaRPr lang="en-US"/>
        </a:p>
      </dgm:t>
    </dgm:pt>
    <dgm:pt modelId="{B44A4827-3070-4612-A69E-BBFF86F82DD0}" type="pres">
      <dgm:prSet presAssocID="{A93F3E41-01F2-439C-B2E0-B90EE25BBB2F}" presName="parentText" presStyleLbl="node1" presStyleIdx="2" presStyleCnt="4">
        <dgm:presLayoutVars>
          <dgm:chMax val="0"/>
          <dgm:bulletEnabled val="1"/>
        </dgm:presLayoutVars>
      </dgm:prSet>
      <dgm:spPr/>
      <dgm:t>
        <a:bodyPr/>
        <a:lstStyle/>
        <a:p>
          <a:endParaRPr lang="en-US"/>
        </a:p>
      </dgm:t>
    </dgm:pt>
    <dgm:pt modelId="{B94EA69F-2F96-432A-8CDC-B2184206A2B4}" type="pres">
      <dgm:prSet presAssocID="{3FFBF86B-FDBF-428B-845A-D2799D1E11D9}" presName="spacer" presStyleCnt="0"/>
      <dgm:spPr/>
    </dgm:pt>
    <dgm:pt modelId="{7EFDA34A-BD18-4205-8793-9024A8AC378E}" type="pres">
      <dgm:prSet presAssocID="{7EF2003A-6B74-4A45-9089-D07E071F5416}" presName="parentText" presStyleLbl="node1" presStyleIdx="3" presStyleCnt="4">
        <dgm:presLayoutVars>
          <dgm:chMax val="0"/>
          <dgm:bulletEnabled val="1"/>
        </dgm:presLayoutVars>
      </dgm:prSet>
      <dgm:spPr/>
      <dgm:t>
        <a:bodyPr/>
        <a:lstStyle/>
        <a:p>
          <a:endParaRPr lang="en-US"/>
        </a:p>
      </dgm:t>
    </dgm:pt>
    <dgm:pt modelId="{C9782D56-9BFD-42CB-BB05-D15748497EBB}" type="pres">
      <dgm:prSet presAssocID="{7EF2003A-6B74-4A45-9089-D07E071F5416}" presName="childText" presStyleLbl="revTx" presStyleIdx="2" presStyleCnt="3">
        <dgm:presLayoutVars>
          <dgm:bulletEnabled val="1"/>
        </dgm:presLayoutVars>
      </dgm:prSet>
      <dgm:spPr/>
      <dgm:t>
        <a:bodyPr/>
        <a:lstStyle/>
        <a:p>
          <a:endParaRPr lang="en-US"/>
        </a:p>
      </dgm:t>
    </dgm:pt>
  </dgm:ptLst>
  <dgm:cxnLst>
    <dgm:cxn modelId="{12895D28-4127-4F56-934B-77BD78EF5B54}" srcId="{A045B2ED-2F3F-4B7A-8ACC-82DE8F7615A3}" destId="{23F82ACD-DC24-43FA-B17D-15DFCAA4C7B5}" srcOrd="0" destOrd="0" parTransId="{9E4DB5E8-7C9C-4716-984D-9BD99DECA139}" sibTransId="{4F5849C2-89F8-47AD-88B3-3250A5E1BA8F}"/>
    <dgm:cxn modelId="{49603FF1-8EB2-4924-AE7B-30503B68CFEF}" srcId="{7EF2003A-6B74-4A45-9089-D07E071F5416}" destId="{507A3B39-75D8-4378-A8F9-A466CC45F57A}" srcOrd="1" destOrd="0" parTransId="{FAE38C7C-D18B-46B5-B1D2-E621E641761D}" sibTransId="{5DADF1BC-218F-4947-AD7C-27FB1AD10152}"/>
    <dgm:cxn modelId="{70AF7B0E-B71D-4E17-AA51-282138482591}" type="presOf" srcId="{2F1791A4-D8A2-4516-A163-34F45A7D226C}" destId="{0E3A9F0F-8758-4D7B-8676-FC5BE107D157}" srcOrd="0" destOrd="0" presId="urn:microsoft.com/office/officeart/2005/8/layout/vList2"/>
    <dgm:cxn modelId="{63083D99-3FD6-4823-9D84-272738717326}" type="presOf" srcId="{7EF2003A-6B74-4A45-9089-D07E071F5416}" destId="{7EFDA34A-BD18-4205-8793-9024A8AC378E}" srcOrd="0" destOrd="0" presId="urn:microsoft.com/office/officeart/2005/8/layout/vList2"/>
    <dgm:cxn modelId="{6907B008-F683-45BF-AC32-AC16A6B47C4E}" type="presOf" srcId="{A93F3E41-01F2-439C-B2E0-B90EE25BBB2F}" destId="{B44A4827-3070-4612-A69E-BBFF86F82DD0}" srcOrd="0" destOrd="0" presId="urn:microsoft.com/office/officeart/2005/8/layout/vList2"/>
    <dgm:cxn modelId="{CC7B4275-FB5E-4D88-A059-04AA7A9B7CAC}" type="presOf" srcId="{507A3B39-75D8-4378-A8F9-A466CC45F57A}" destId="{C9782D56-9BFD-42CB-BB05-D15748497EBB}" srcOrd="0" destOrd="1" presId="urn:microsoft.com/office/officeart/2005/8/layout/vList2"/>
    <dgm:cxn modelId="{A68F83FE-F9BD-4A6C-A1F1-894D574F5082}" type="presOf" srcId="{153FC153-874C-4103-A288-07A451381F65}" destId="{5AC9BBDB-336D-4E03-9F01-7D1DBD965793}" srcOrd="0" destOrd="0" presId="urn:microsoft.com/office/officeart/2005/8/layout/vList2"/>
    <dgm:cxn modelId="{3C9619C7-2E86-4178-9DA6-515DE2E6FE86}" srcId="{2F1791A4-D8A2-4516-A163-34F45A7D226C}" destId="{A045B2ED-2F3F-4B7A-8ACC-82DE8F7615A3}" srcOrd="1" destOrd="0" parTransId="{32CAD5DB-09AD-4B79-A16C-61EB4C4E3C00}" sibTransId="{F3F7A786-CF3B-44D0-8E72-2C01E222B5BC}"/>
    <dgm:cxn modelId="{4AC8C065-F512-48D6-BA78-5D9D12933A42}" type="presOf" srcId="{CEC78BC1-353F-420D-8D48-23FDC8CCA04B}" destId="{C9782D56-9BFD-42CB-BB05-D15748497EBB}" srcOrd="0" destOrd="3" presId="urn:microsoft.com/office/officeart/2005/8/layout/vList2"/>
    <dgm:cxn modelId="{ECC88B2F-6C9A-468C-8E1E-6B942EB71D00}" srcId="{7EF2003A-6B74-4A45-9089-D07E071F5416}" destId="{4613E3A7-5DC8-498C-A543-EC74A8039E10}" srcOrd="0" destOrd="0" parTransId="{079FD87C-21DB-4729-BD77-DEB1B957D950}" sibTransId="{08DA8CCE-B8C3-40F1-BDE0-C74866A91751}"/>
    <dgm:cxn modelId="{23D0BB8A-44A2-49CC-841C-E950EDAD19F0}" srcId="{2F1791A4-D8A2-4516-A163-34F45A7D226C}" destId="{7EF2003A-6B74-4A45-9089-D07E071F5416}" srcOrd="3" destOrd="0" parTransId="{9542B303-FD40-4274-8FF4-5518EC0F7E02}" sibTransId="{5EC61F59-9922-4745-B001-C2A6F6E41C13}"/>
    <dgm:cxn modelId="{6F5928F0-7BFC-47AA-B8B9-4628822A3BBF}" type="presOf" srcId="{4613E3A7-5DC8-498C-A543-EC74A8039E10}" destId="{C9782D56-9BFD-42CB-BB05-D15748497EBB}" srcOrd="0" destOrd="0" presId="urn:microsoft.com/office/officeart/2005/8/layout/vList2"/>
    <dgm:cxn modelId="{BBCE2E87-1954-4F39-AE12-C16A80E0BFB1}" type="presOf" srcId="{9F2847ED-2F29-41AF-8A74-A409EA4974C2}" destId="{C9782D56-9BFD-42CB-BB05-D15748497EBB}" srcOrd="0" destOrd="2" presId="urn:microsoft.com/office/officeart/2005/8/layout/vList2"/>
    <dgm:cxn modelId="{63B63E4D-708E-4D7A-A207-2F5FE841A694}" srcId="{7EF2003A-6B74-4A45-9089-D07E071F5416}" destId="{CEC78BC1-353F-420D-8D48-23FDC8CCA04B}" srcOrd="3" destOrd="0" parTransId="{6F1E7744-16A3-481F-B608-0A99900269EE}" sibTransId="{C26E5D74-84D1-40B7-8FFB-9B65138B1498}"/>
    <dgm:cxn modelId="{64B859DD-42F2-44DD-9D8F-E2E3159A0277}" srcId="{05655B0D-0277-4CB1-88F3-1215C033A244}" destId="{153FC153-874C-4103-A288-07A451381F65}" srcOrd="0" destOrd="0" parTransId="{B16C0048-B349-440F-BC75-5BE285736199}" sibTransId="{56E91526-FD19-4713-A14D-93951F42F7E6}"/>
    <dgm:cxn modelId="{131066BA-7947-43D1-AFC3-CE9BD66A56E2}" type="presOf" srcId="{05655B0D-0277-4CB1-88F3-1215C033A244}" destId="{7728E189-4782-4EFA-BB2D-533D4EB6BDA8}" srcOrd="0" destOrd="0" presId="urn:microsoft.com/office/officeart/2005/8/layout/vList2"/>
    <dgm:cxn modelId="{595724A1-1A3A-40E5-B56A-F42CCB760890}" srcId="{7EF2003A-6B74-4A45-9089-D07E071F5416}" destId="{9F2847ED-2F29-41AF-8A74-A409EA4974C2}" srcOrd="2" destOrd="0" parTransId="{5BD7510A-C8B2-4328-976A-6C093C65C090}" sibTransId="{2DF4FAF2-C9B8-48CA-B948-689D59CAF3BB}"/>
    <dgm:cxn modelId="{C4BEF0C8-C7CC-4FDC-A2E1-64CDD8CA5B4A}" srcId="{2F1791A4-D8A2-4516-A163-34F45A7D226C}" destId="{05655B0D-0277-4CB1-88F3-1215C033A244}" srcOrd="0" destOrd="0" parTransId="{D9AED1AE-3272-4DDF-ABDF-C3095B9B9786}" sibTransId="{05A922DF-B837-4A3E-BD82-405E40740DB8}"/>
    <dgm:cxn modelId="{E93BA1DE-07EE-4368-8775-8C98E75B3C16}" type="presOf" srcId="{B9076B75-1E5A-4721-B29C-90A33D2B3FEF}" destId="{4EAF017A-780A-4892-AAD9-65F813A2D21F}" srcOrd="0" destOrd="1" presId="urn:microsoft.com/office/officeart/2005/8/layout/vList2"/>
    <dgm:cxn modelId="{2E097F6A-CDA9-4040-AD4A-A4D68EBA1483}" type="presOf" srcId="{23F82ACD-DC24-43FA-B17D-15DFCAA4C7B5}" destId="{4EAF017A-780A-4892-AAD9-65F813A2D21F}" srcOrd="0" destOrd="0" presId="urn:microsoft.com/office/officeart/2005/8/layout/vList2"/>
    <dgm:cxn modelId="{0C868C5C-4E42-4046-87FB-E1820F4F8199}" srcId="{2F1791A4-D8A2-4516-A163-34F45A7D226C}" destId="{A93F3E41-01F2-439C-B2E0-B90EE25BBB2F}" srcOrd="2" destOrd="0" parTransId="{3C08DB9B-AEDF-4BE7-8D2A-29DBFB992B4D}" sibTransId="{3FFBF86B-FDBF-428B-845A-D2799D1E11D9}"/>
    <dgm:cxn modelId="{9CC3F25A-0512-4F35-B0E3-6B92FDE122B2}" srcId="{A045B2ED-2F3F-4B7A-8ACC-82DE8F7615A3}" destId="{B9076B75-1E5A-4721-B29C-90A33D2B3FEF}" srcOrd="1" destOrd="0" parTransId="{2EBB4A58-871E-40E9-8FDC-C6D28DC818DA}" sibTransId="{00900F0D-2EA4-479A-8E26-050ACD526180}"/>
    <dgm:cxn modelId="{010404D6-BB26-436C-AB8F-19146BDFDC01}" type="presOf" srcId="{A045B2ED-2F3F-4B7A-8ACC-82DE8F7615A3}" destId="{2560CD00-182C-48AF-81D2-5004BEA69594}" srcOrd="0" destOrd="0" presId="urn:microsoft.com/office/officeart/2005/8/layout/vList2"/>
    <dgm:cxn modelId="{AA46816B-31CA-4785-A908-0A64AAA0364D}" type="presParOf" srcId="{0E3A9F0F-8758-4D7B-8676-FC5BE107D157}" destId="{7728E189-4782-4EFA-BB2D-533D4EB6BDA8}" srcOrd="0" destOrd="0" presId="urn:microsoft.com/office/officeart/2005/8/layout/vList2"/>
    <dgm:cxn modelId="{6C484C4D-DE94-4D0F-B712-799E8317545B}" type="presParOf" srcId="{0E3A9F0F-8758-4D7B-8676-FC5BE107D157}" destId="{5AC9BBDB-336D-4E03-9F01-7D1DBD965793}" srcOrd="1" destOrd="0" presId="urn:microsoft.com/office/officeart/2005/8/layout/vList2"/>
    <dgm:cxn modelId="{8BC3F8F8-340B-4ECE-86AD-2D655F0A0540}" type="presParOf" srcId="{0E3A9F0F-8758-4D7B-8676-FC5BE107D157}" destId="{2560CD00-182C-48AF-81D2-5004BEA69594}" srcOrd="2" destOrd="0" presId="urn:microsoft.com/office/officeart/2005/8/layout/vList2"/>
    <dgm:cxn modelId="{2CB0403A-3792-4860-A688-3AE7AE99D8CF}" type="presParOf" srcId="{0E3A9F0F-8758-4D7B-8676-FC5BE107D157}" destId="{4EAF017A-780A-4892-AAD9-65F813A2D21F}" srcOrd="3" destOrd="0" presId="urn:microsoft.com/office/officeart/2005/8/layout/vList2"/>
    <dgm:cxn modelId="{9D7E4B2F-2850-4D39-9151-BE43DC1E42B3}" type="presParOf" srcId="{0E3A9F0F-8758-4D7B-8676-FC5BE107D157}" destId="{B44A4827-3070-4612-A69E-BBFF86F82DD0}" srcOrd="4" destOrd="0" presId="urn:microsoft.com/office/officeart/2005/8/layout/vList2"/>
    <dgm:cxn modelId="{E51386A2-6D26-431A-8DC8-F43C5A2AA283}" type="presParOf" srcId="{0E3A9F0F-8758-4D7B-8676-FC5BE107D157}" destId="{B94EA69F-2F96-432A-8CDC-B2184206A2B4}" srcOrd="5" destOrd="0" presId="urn:microsoft.com/office/officeart/2005/8/layout/vList2"/>
    <dgm:cxn modelId="{8BB86D97-F3D0-4DE7-B9E8-C8FBB4BE4EFC}" type="presParOf" srcId="{0E3A9F0F-8758-4D7B-8676-FC5BE107D157}" destId="{7EFDA34A-BD18-4205-8793-9024A8AC378E}" srcOrd="6" destOrd="0" presId="urn:microsoft.com/office/officeart/2005/8/layout/vList2"/>
    <dgm:cxn modelId="{02B8C957-1582-4F93-AD89-42030DEC7FA0}" type="presParOf" srcId="{0E3A9F0F-8758-4D7B-8676-FC5BE107D157}" destId="{C9782D56-9BFD-42CB-BB05-D15748497EBB}"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3CB67-D0CB-4DE5-9667-BEF666772F65}">
      <dsp:nvSpPr>
        <dsp:cNvPr id="0" name=""/>
        <dsp:cNvSpPr/>
      </dsp:nvSpPr>
      <dsp:spPr>
        <a:xfrm>
          <a:off x="-4852969" y="-743727"/>
          <a:ext cx="5780054" cy="5780054"/>
        </a:xfrm>
        <a:prstGeom prst="blockArc">
          <a:avLst>
            <a:gd name="adj1" fmla="val 18900000"/>
            <a:gd name="adj2" fmla="val 2700000"/>
            <a:gd name="adj3" fmla="val 374"/>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57600E-5ADF-45CD-B4F2-135670D5ABB5}">
      <dsp:nvSpPr>
        <dsp:cNvPr id="0" name=""/>
        <dsp:cNvSpPr/>
      </dsp:nvSpPr>
      <dsp:spPr>
        <a:xfrm>
          <a:off x="485504" y="330015"/>
          <a:ext cx="5627898" cy="660373"/>
        </a:xfrm>
        <a:prstGeom prst="rect">
          <a:avLst/>
        </a:prstGeom>
        <a:gradFill rotWithShape="0">
          <a:gsLst>
            <a:gs pos="0">
              <a:schemeClr val="accent4">
                <a:hueOff val="0"/>
                <a:satOff val="0"/>
                <a:lumOff val="0"/>
                <a:alphaOff val="0"/>
                <a:tint val="30000"/>
                <a:satMod val="250000"/>
              </a:schemeClr>
            </a:gs>
            <a:gs pos="72000">
              <a:schemeClr val="accent4">
                <a:hueOff val="0"/>
                <a:satOff val="0"/>
                <a:lumOff val="0"/>
                <a:alphaOff val="0"/>
                <a:tint val="75000"/>
                <a:satMod val="210000"/>
              </a:schemeClr>
            </a:gs>
            <a:gs pos="100000">
              <a:schemeClr val="accent4">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172" tIns="43180" rIns="43180" bIns="43180" numCol="1" spcCol="1270" anchor="ctr" anchorCtr="0">
          <a:noAutofit/>
        </a:bodyPr>
        <a:lstStyle/>
        <a:p>
          <a:pPr lvl="0" algn="l" defTabSz="755650">
            <a:lnSpc>
              <a:spcPct val="90000"/>
            </a:lnSpc>
            <a:spcBef>
              <a:spcPct val="0"/>
            </a:spcBef>
            <a:spcAft>
              <a:spcPct val="35000"/>
            </a:spcAft>
          </a:pPr>
          <a:r>
            <a:rPr lang="en-US" sz="1700" b="1" kern="1200" dirty="0" smtClean="0">
              <a:latin typeface="Century Gothic" pitchFamily="34" charset="0"/>
            </a:rPr>
            <a:t>ORC’s C&amp;G staff handle proposal and award administration for both UCF and UCF RF projects</a:t>
          </a:r>
          <a:endParaRPr lang="en-US" sz="1700" kern="1200" dirty="0"/>
        </a:p>
      </dsp:txBody>
      <dsp:txXfrm>
        <a:off x="485504" y="330015"/>
        <a:ext cx="5627898" cy="660373"/>
      </dsp:txXfrm>
    </dsp:sp>
    <dsp:sp modelId="{F09E4544-FF4C-4FCD-9A0A-00C23F7F920C}">
      <dsp:nvSpPr>
        <dsp:cNvPr id="0" name=""/>
        <dsp:cNvSpPr/>
      </dsp:nvSpPr>
      <dsp:spPr>
        <a:xfrm>
          <a:off x="72771" y="247468"/>
          <a:ext cx="825466" cy="825466"/>
        </a:xfrm>
        <a:prstGeom prst="ellipse">
          <a:avLst/>
        </a:prstGeom>
        <a:gradFill rotWithShape="0">
          <a:gsLst>
            <a:gs pos="0">
              <a:schemeClr val="lt1">
                <a:hueOff val="0"/>
                <a:satOff val="0"/>
                <a:lumOff val="0"/>
                <a:alphaOff val="0"/>
                <a:tint val="30000"/>
                <a:satMod val="250000"/>
              </a:schemeClr>
            </a:gs>
            <a:gs pos="72000">
              <a:schemeClr val="lt1">
                <a:hueOff val="0"/>
                <a:satOff val="0"/>
                <a:lumOff val="0"/>
                <a:alphaOff val="0"/>
                <a:tint val="75000"/>
                <a:satMod val="210000"/>
              </a:schemeClr>
            </a:gs>
            <a:gs pos="100000">
              <a:schemeClr val="lt1">
                <a:hueOff val="0"/>
                <a:satOff val="0"/>
                <a:lumOff val="0"/>
                <a:alphaOff val="0"/>
                <a:tint val="85000"/>
                <a:satMod val="210000"/>
              </a:schemeClr>
            </a:gs>
          </a:gsLst>
          <a:lin ang="5400000" scaled="1"/>
        </a:gradFill>
        <a:ln w="10000"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AECB2E2-528E-4C31-BD6D-ECAC366398CA}">
      <dsp:nvSpPr>
        <dsp:cNvPr id="0" name=""/>
        <dsp:cNvSpPr/>
      </dsp:nvSpPr>
      <dsp:spPr>
        <a:xfrm>
          <a:off x="864111" y="1320747"/>
          <a:ext cx="5249290" cy="660373"/>
        </a:xfrm>
        <a:prstGeom prst="rect">
          <a:avLst/>
        </a:prstGeom>
        <a:gradFill rotWithShape="0">
          <a:gsLst>
            <a:gs pos="0">
              <a:schemeClr val="accent4">
                <a:hueOff val="279972"/>
                <a:satOff val="-7478"/>
                <a:lumOff val="-1765"/>
                <a:alphaOff val="0"/>
                <a:tint val="30000"/>
                <a:satMod val="250000"/>
              </a:schemeClr>
            </a:gs>
            <a:gs pos="72000">
              <a:schemeClr val="accent4">
                <a:hueOff val="279972"/>
                <a:satOff val="-7478"/>
                <a:lumOff val="-1765"/>
                <a:alphaOff val="0"/>
                <a:tint val="75000"/>
                <a:satMod val="210000"/>
              </a:schemeClr>
            </a:gs>
            <a:gs pos="100000">
              <a:schemeClr val="accent4">
                <a:hueOff val="279972"/>
                <a:satOff val="-7478"/>
                <a:lumOff val="-1765"/>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172" tIns="43180" rIns="43180" bIns="43180" numCol="1" spcCol="1270" anchor="ctr" anchorCtr="0">
          <a:noAutofit/>
        </a:bodyPr>
        <a:lstStyle/>
        <a:p>
          <a:pPr lvl="0" algn="l" defTabSz="755650">
            <a:lnSpc>
              <a:spcPct val="90000"/>
            </a:lnSpc>
            <a:spcBef>
              <a:spcPct val="0"/>
            </a:spcBef>
            <a:spcAft>
              <a:spcPct val="35000"/>
            </a:spcAft>
          </a:pPr>
          <a:r>
            <a:rPr lang="en-US" sz="1700" b="1" kern="1200" dirty="0" smtClean="0">
              <a:latin typeface="Century Gothic" pitchFamily="34" charset="0"/>
            </a:rPr>
            <a:t>C&amp;G projects funded by </a:t>
          </a:r>
          <a:r>
            <a:rPr lang="en-US" sz="1700" b="1" u="sng" kern="1200" dirty="0" smtClean="0">
              <a:latin typeface="Century Gothic" pitchFamily="34" charset="0"/>
            </a:rPr>
            <a:t>industry</a:t>
          </a:r>
          <a:r>
            <a:rPr lang="en-US" sz="1700" b="1" kern="1200" dirty="0" smtClean="0">
              <a:latin typeface="Century Gothic" pitchFamily="34" charset="0"/>
            </a:rPr>
            <a:t> can be accepted by either UCF or the UCF RF</a:t>
          </a:r>
          <a:endParaRPr lang="en-US" sz="1700" kern="1200" dirty="0"/>
        </a:p>
      </dsp:txBody>
      <dsp:txXfrm>
        <a:off x="864111" y="1320747"/>
        <a:ext cx="5249290" cy="660373"/>
      </dsp:txXfrm>
    </dsp:sp>
    <dsp:sp modelId="{4E4832C5-F92B-402D-8AF4-FE84B051507C}">
      <dsp:nvSpPr>
        <dsp:cNvPr id="0" name=""/>
        <dsp:cNvSpPr/>
      </dsp:nvSpPr>
      <dsp:spPr>
        <a:xfrm>
          <a:off x="451378" y="1238200"/>
          <a:ext cx="825466" cy="825466"/>
        </a:xfrm>
        <a:prstGeom prst="ellipse">
          <a:avLst/>
        </a:prstGeom>
        <a:gradFill rotWithShape="0">
          <a:gsLst>
            <a:gs pos="0">
              <a:schemeClr val="lt1">
                <a:hueOff val="0"/>
                <a:satOff val="0"/>
                <a:lumOff val="0"/>
                <a:alphaOff val="0"/>
                <a:tint val="30000"/>
                <a:satMod val="250000"/>
              </a:schemeClr>
            </a:gs>
            <a:gs pos="72000">
              <a:schemeClr val="lt1">
                <a:hueOff val="0"/>
                <a:satOff val="0"/>
                <a:lumOff val="0"/>
                <a:alphaOff val="0"/>
                <a:tint val="75000"/>
                <a:satMod val="210000"/>
              </a:schemeClr>
            </a:gs>
            <a:gs pos="100000">
              <a:schemeClr val="lt1">
                <a:hueOff val="0"/>
                <a:satOff val="0"/>
                <a:lumOff val="0"/>
                <a:alphaOff val="0"/>
                <a:tint val="85000"/>
                <a:satMod val="210000"/>
              </a:schemeClr>
            </a:gs>
          </a:gsLst>
          <a:lin ang="5400000" scaled="1"/>
        </a:gradFill>
        <a:ln w="10000" cap="flat" cmpd="sng" algn="ctr">
          <a:solidFill>
            <a:schemeClr val="accent4">
              <a:hueOff val="279972"/>
              <a:satOff val="-7478"/>
              <a:lumOff val="-1765"/>
              <a:alphaOff val="0"/>
            </a:schemeClr>
          </a:solidFill>
          <a:prstDash val="solid"/>
        </a:ln>
        <a:effectLst/>
      </dsp:spPr>
      <dsp:style>
        <a:lnRef idx="1">
          <a:scrgbClr r="0" g="0" b="0"/>
        </a:lnRef>
        <a:fillRef idx="2">
          <a:scrgbClr r="0" g="0" b="0"/>
        </a:fillRef>
        <a:effectRef idx="0">
          <a:scrgbClr r="0" g="0" b="0"/>
        </a:effectRef>
        <a:fontRef idx="minor"/>
      </dsp:style>
    </dsp:sp>
    <dsp:sp modelId="{67068185-8C31-4645-93A7-9899D12D18B6}">
      <dsp:nvSpPr>
        <dsp:cNvPr id="0" name=""/>
        <dsp:cNvSpPr/>
      </dsp:nvSpPr>
      <dsp:spPr>
        <a:xfrm>
          <a:off x="864111" y="2311479"/>
          <a:ext cx="5249290" cy="660373"/>
        </a:xfrm>
        <a:prstGeom prst="rect">
          <a:avLst/>
        </a:prstGeom>
        <a:gradFill rotWithShape="0">
          <a:gsLst>
            <a:gs pos="0">
              <a:schemeClr val="accent4">
                <a:hueOff val="559944"/>
                <a:satOff val="-14956"/>
                <a:lumOff val="-3529"/>
                <a:alphaOff val="0"/>
                <a:tint val="30000"/>
                <a:satMod val="250000"/>
              </a:schemeClr>
            </a:gs>
            <a:gs pos="72000">
              <a:schemeClr val="accent4">
                <a:hueOff val="559944"/>
                <a:satOff val="-14956"/>
                <a:lumOff val="-3529"/>
                <a:alphaOff val="0"/>
                <a:tint val="75000"/>
                <a:satMod val="210000"/>
              </a:schemeClr>
            </a:gs>
            <a:gs pos="100000">
              <a:schemeClr val="accent4">
                <a:hueOff val="559944"/>
                <a:satOff val="-14956"/>
                <a:lumOff val="-3529"/>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172" tIns="43180" rIns="43180" bIns="43180" numCol="1" spcCol="1270" anchor="ctr" anchorCtr="0">
          <a:noAutofit/>
        </a:bodyPr>
        <a:lstStyle/>
        <a:p>
          <a:pPr lvl="0" algn="l" defTabSz="755650">
            <a:lnSpc>
              <a:spcPct val="90000"/>
            </a:lnSpc>
            <a:spcBef>
              <a:spcPct val="0"/>
            </a:spcBef>
            <a:spcAft>
              <a:spcPct val="35000"/>
            </a:spcAft>
          </a:pPr>
          <a:r>
            <a:rPr lang="en-US" sz="1700" b="1" kern="1200" dirty="0" smtClean="0">
              <a:latin typeface="Century Gothic" pitchFamily="34" charset="0"/>
            </a:rPr>
            <a:t>The UCF RF does not accept </a:t>
          </a:r>
          <a:r>
            <a:rPr lang="en-US" sz="1700" b="1" u="sng" kern="1200" dirty="0" smtClean="0">
              <a:latin typeface="Century Gothic" pitchFamily="34" charset="0"/>
            </a:rPr>
            <a:t>federal</a:t>
          </a:r>
          <a:r>
            <a:rPr lang="en-US" sz="1700" b="1" kern="1200" dirty="0" smtClean="0">
              <a:latin typeface="Century Gothic" pitchFamily="34" charset="0"/>
            </a:rPr>
            <a:t> funding</a:t>
          </a:r>
          <a:endParaRPr lang="en-US" sz="1700" b="1" kern="1200" dirty="0">
            <a:latin typeface="Century Gothic" pitchFamily="34" charset="0"/>
          </a:endParaRPr>
        </a:p>
      </dsp:txBody>
      <dsp:txXfrm>
        <a:off x="864111" y="2311479"/>
        <a:ext cx="5249290" cy="660373"/>
      </dsp:txXfrm>
    </dsp:sp>
    <dsp:sp modelId="{22DCE527-19FC-44F8-9C7C-F03EE57AF205}">
      <dsp:nvSpPr>
        <dsp:cNvPr id="0" name=""/>
        <dsp:cNvSpPr/>
      </dsp:nvSpPr>
      <dsp:spPr>
        <a:xfrm>
          <a:off x="451378" y="2228932"/>
          <a:ext cx="825466" cy="825466"/>
        </a:xfrm>
        <a:prstGeom prst="ellipse">
          <a:avLst/>
        </a:prstGeom>
        <a:gradFill rotWithShape="0">
          <a:gsLst>
            <a:gs pos="0">
              <a:schemeClr val="lt1">
                <a:hueOff val="0"/>
                <a:satOff val="0"/>
                <a:lumOff val="0"/>
                <a:alphaOff val="0"/>
                <a:tint val="30000"/>
                <a:satMod val="250000"/>
              </a:schemeClr>
            </a:gs>
            <a:gs pos="72000">
              <a:schemeClr val="lt1">
                <a:hueOff val="0"/>
                <a:satOff val="0"/>
                <a:lumOff val="0"/>
                <a:alphaOff val="0"/>
                <a:tint val="75000"/>
                <a:satMod val="210000"/>
              </a:schemeClr>
            </a:gs>
            <a:gs pos="100000">
              <a:schemeClr val="lt1">
                <a:hueOff val="0"/>
                <a:satOff val="0"/>
                <a:lumOff val="0"/>
                <a:alphaOff val="0"/>
                <a:tint val="85000"/>
                <a:satMod val="210000"/>
              </a:schemeClr>
            </a:gs>
          </a:gsLst>
          <a:lin ang="5400000" scaled="1"/>
        </a:gradFill>
        <a:ln w="10000" cap="flat" cmpd="sng" algn="ctr">
          <a:solidFill>
            <a:schemeClr val="accent4">
              <a:hueOff val="559944"/>
              <a:satOff val="-14956"/>
              <a:lumOff val="-3529"/>
              <a:alphaOff val="0"/>
            </a:schemeClr>
          </a:solidFill>
          <a:prstDash val="solid"/>
        </a:ln>
        <a:effectLst/>
      </dsp:spPr>
      <dsp:style>
        <a:lnRef idx="1">
          <a:scrgbClr r="0" g="0" b="0"/>
        </a:lnRef>
        <a:fillRef idx="2">
          <a:scrgbClr r="0" g="0" b="0"/>
        </a:fillRef>
        <a:effectRef idx="0">
          <a:scrgbClr r="0" g="0" b="0"/>
        </a:effectRef>
        <a:fontRef idx="minor"/>
      </dsp:style>
    </dsp:sp>
    <dsp:sp modelId="{8DD260A2-191B-40DB-87D8-3ECA6100CF1F}">
      <dsp:nvSpPr>
        <dsp:cNvPr id="0" name=""/>
        <dsp:cNvSpPr/>
      </dsp:nvSpPr>
      <dsp:spPr>
        <a:xfrm>
          <a:off x="485504" y="3302211"/>
          <a:ext cx="5627898" cy="660373"/>
        </a:xfrm>
        <a:prstGeom prst="rect">
          <a:avLst/>
        </a:prstGeom>
        <a:gradFill rotWithShape="0">
          <a:gsLst>
            <a:gs pos="0">
              <a:schemeClr val="accent4">
                <a:hueOff val="839916"/>
                <a:satOff val="-22434"/>
                <a:lumOff val="-5294"/>
                <a:alphaOff val="0"/>
                <a:tint val="30000"/>
                <a:satMod val="250000"/>
              </a:schemeClr>
            </a:gs>
            <a:gs pos="72000">
              <a:schemeClr val="accent4">
                <a:hueOff val="839916"/>
                <a:satOff val="-22434"/>
                <a:lumOff val="-5294"/>
                <a:alphaOff val="0"/>
                <a:tint val="75000"/>
                <a:satMod val="210000"/>
              </a:schemeClr>
            </a:gs>
            <a:gs pos="100000">
              <a:schemeClr val="accent4">
                <a:hueOff val="839916"/>
                <a:satOff val="-22434"/>
                <a:lumOff val="-5294"/>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24172" tIns="43180" rIns="43180" bIns="43180" numCol="1" spcCol="1270" anchor="ctr" anchorCtr="0">
          <a:noAutofit/>
        </a:bodyPr>
        <a:lstStyle/>
        <a:p>
          <a:pPr lvl="0" algn="l" defTabSz="755650">
            <a:lnSpc>
              <a:spcPct val="90000"/>
            </a:lnSpc>
            <a:spcBef>
              <a:spcPct val="0"/>
            </a:spcBef>
            <a:spcAft>
              <a:spcPct val="35000"/>
            </a:spcAft>
          </a:pPr>
          <a:r>
            <a:rPr lang="en-US" sz="1700" b="1" kern="1200" smtClean="0">
              <a:latin typeface="Century Gothic" pitchFamily="34" charset="0"/>
            </a:rPr>
            <a:t>The UCF RF limits the receipt of </a:t>
          </a:r>
          <a:r>
            <a:rPr lang="en-US" sz="1700" b="1" u="sng" kern="1200" smtClean="0">
              <a:latin typeface="Century Gothic" pitchFamily="34" charset="0"/>
            </a:rPr>
            <a:t>state</a:t>
          </a:r>
          <a:r>
            <a:rPr lang="en-US" sz="1700" b="1" kern="1200" smtClean="0">
              <a:latin typeface="Century Gothic" pitchFamily="34" charset="0"/>
            </a:rPr>
            <a:t> funding to &lt;$500K per year</a:t>
          </a:r>
          <a:endParaRPr lang="en-US" sz="1700" b="1" kern="1200" dirty="0">
            <a:latin typeface="Century Gothic" pitchFamily="34" charset="0"/>
          </a:endParaRPr>
        </a:p>
      </dsp:txBody>
      <dsp:txXfrm>
        <a:off x="485504" y="3302211"/>
        <a:ext cx="5627898" cy="660373"/>
      </dsp:txXfrm>
    </dsp:sp>
    <dsp:sp modelId="{BF7F75DC-0FAD-47D5-BF9F-424B53C9613F}">
      <dsp:nvSpPr>
        <dsp:cNvPr id="0" name=""/>
        <dsp:cNvSpPr/>
      </dsp:nvSpPr>
      <dsp:spPr>
        <a:xfrm>
          <a:off x="72771" y="3219664"/>
          <a:ext cx="825466" cy="825466"/>
        </a:xfrm>
        <a:prstGeom prst="ellipse">
          <a:avLst/>
        </a:prstGeom>
        <a:gradFill rotWithShape="0">
          <a:gsLst>
            <a:gs pos="0">
              <a:schemeClr val="lt1">
                <a:hueOff val="0"/>
                <a:satOff val="0"/>
                <a:lumOff val="0"/>
                <a:alphaOff val="0"/>
                <a:tint val="30000"/>
                <a:satMod val="250000"/>
              </a:schemeClr>
            </a:gs>
            <a:gs pos="72000">
              <a:schemeClr val="lt1">
                <a:hueOff val="0"/>
                <a:satOff val="0"/>
                <a:lumOff val="0"/>
                <a:alphaOff val="0"/>
                <a:tint val="75000"/>
                <a:satMod val="210000"/>
              </a:schemeClr>
            </a:gs>
            <a:gs pos="100000">
              <a:schemeClr val="lt1">
                <a:hueOff val="0"/>
                <a:satOff val="0"/>
                <a:lumOff val="0"/>
                <a:alphaOff val="0"/>
                <a:tint val="85000"/>
                <a:satMod val="210000"/>
              </a:schemeClr>
            </a:gs>
          </a:gsLst>
          <a:lin ang="5400000" scaled="1"/>
        </a:gradFill>
        <a:ln w="10000" cap="flat" cmpd="sng" algn="ctr">
          <a:solidFill>
            <a:schemeClr val="accent4">
              <a:hueOff val="839916"/>
              <a:satOff val="-22434"/>
              <a:lumOff val="-5294"/>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E65BE-9133-478F-96E8-9D6E80606513}">
      <dsp:nvSpPr>
        <dsp:cNvPr id="0" name=""/>
        <dsp:cNvSpPr/>
      </dsp:nvSpPr>
      <dsp:spPr>
        <a:xfrm>
          <a:off x="831391" y="1227"/>
          <a:ext cx="3163341" cy="1898005"/>
        </a:xfrm>
        <a:prstGeom prst="rect">
          <a:avLst/>
        </a:prstGeom>
        <a:gradFill rotWithShape="0">
          <a:gsLst>
            <a:gs pos="0">
              <a:schemeClr val="accent4">
                <a:hueOff val="0"/>
                <a:satOff val="0"/>
                <a:lumOff val="0"/>
                <a:alphaOff val="0"/>
                <a:tint val="30000"/>
                <a:satMod val="250000"/>
              </a:schemeClr>
            </a:gs>
            <a:gs pos="72000">
              <a:schemeClr val="accent4">
                <a:hueOff val="0"/>
                <a:satOff val="0"/>
                <a:lumOff val="0"/>
                <a:alphaOff val="0"/>
                <a:tint val="75000"/>
                <a:satMod val="210000"/>
              </a:schemeClr>
            </a:gs>
            <a:gs pos="100000">
              <a:schemeClr val="accent4">
                <a:hueOff val="0"/>
                <a:satOff val="0"/>
                <a:lumOff val="0"/>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latin typeface="Century Gothic" pitchFamily="34" charset="0"/>
            </a:rPr>
            <a:t>Grant</a:t>
          </a:r>
          <a:endParaRPr lang="en-US" sz="2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Assistance to accomplish a public purpose</a:t>
          </a:r>
          <a:endParaRPr lang="en-US" sz="1600" b="1" i="0" kern="1200" dirty="0">
            <a:latin typeface="Century Gothic" pitchFamily="34" charset="0"/>
          </a:endParaRPr>
        </a:p>
        <a:p>
          <a:pPr marL="57150" lvl="1" indent="-57150" algn="l" defTabSz="444500">
            <a:lnSpc>
              <a:spcPct val="90000"/>
            </a:lnSpc>
            <a:spcBef>
              <a:spcPct val="0"/>
            </a:spcBef>
            <a:spcAft>
              <a:spcPct val="15000"/>
            </a:spcAft>
            <a:buChar char="••"/>
          </a:pPr>
          <a:endParaRPr lang="en-US" sz="1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Idea originates with the recipient</a:t>
          </a:r>
          <a:endParaRPr lang="en-US" sz="1600" b="1" i="0" kern="1200" dirty="0">
            <a:latin typeface="Century Gothic" pitchFamily="34" charset="0"/>
          </a:endParaRPr>
        </a:p>
      </dsp:txBody>
      <dsp:txXfrm>
        <a:off x="831391" y="1227"/>
        <a:ext cx="3163341" cy="1898005"/>
      </dsp:txXfrm>
    </dsp:sp>
    <dsp:sp modelId="{FECF156E-62EC-4406-9675-7339C01C0CDC}">
      <dsp:nvSpPr>
        <dsp:cNvPr id="0" name=""/>
        <dsp:cNvSpPr/>
      </dsp:nvSpPr>
      <dsp:spPr>
        <a:xfrm>
          <a:off x="4311067" y="1227"/>
          <a:ext cx="3163341" cy="1898005"/>
        </a:xfrm>
        <a:prstGeom prst="rect">
          <a:avLst/>
        </a:prstGeom>
        <a:gradFill rotWithShape="0">
          <a:gsLst>
            <a:gs pos="0">
              <a:schemeClr val="accent4">
                <a:hueOff val="279972"/>
                <a:satOff val="-7478"/>
                <a:lumOff val="-1765"/>
                <a:alphaOff val="0"/>
                <a:tint val="30000"/>
                <a:satMod val="250000"/>
              </a:schemeClr>
            </a:gs>
            <a:gs pos="72000">
              <a:schemeClr val="accent4">
                <a:hueOff val="279972"/>
                <a:satOff val="-7478"/>
                <a:lumOff val="-1765"/>
                <a:alphaOff val="0"/>
                <a:tint val="75000"/>
                <a:satMod val="210000"/>
              </a:schemeClr>
            </a:gs>
            <a:gs pos="100000">
              <a:schemeClr val="accent4">
                <a:hueOff val="279972"/>
                <a:satOff val="-7478"/>
                <a:lumOff val="-1765"/>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latin typeface="Century Gothic" pitchFamily="34" charset="0"/>
            </a:rPr>
            <a:t>Contract</a:t>
          </a:r>
          <a:endParaRPr lang="en-US" sz="2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Legally binding document</a:t>
          </a:r>
          <a:endParaRPr lang="en-US" sz="1600" b="1" i="0" kern="1200" dirty="0">
            <a:latin typeface="Century Gothic" pitchFamily="34" charset="0"/>
          </a:endParaRPr>
        </a:p>
        <a:p>
          <a:pPr marL="57150" lvl="1" indent="-57150" algn="l" defTabSz="444500">
            <a:lnSpc>
              <a:spcPct val="90000"/>
            </a:lnSpc>
            <a:spcBef>
              <a:spcPct val="0"/>
            </a:spcBef>
            <a:spcAft>
              <a:spcPct val="15000"/>
            </a:spcAft>
            <a:buChar char="••"/>
          </a:pPr>
          <a:endParaRPr lang="en-US" sz="1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Federal procurement to acquire property or services for direct benefit or use of the Sponsor Government</a:t>
          </a:r>
          <a:endParaRPr lang="en-US" sz="1600" b="1" i="0" kern="1200" dirty="0">
            <a:latin typeface="Century Gothic" pitchFamily="34" charset="0"/>
          </a:endParaRPr>
        </a:p>
      </dsp:txBody>
      <dsp:txXfrm>
        <a:off x="4311067" y="1227"/>
        <a:ext cx="3163341" cy="1898005"/>
      </dsp:txXfrm>
    </dsp:sp>
    <dsp:sp modelId="{CE418382-8A95-4DBE-9FB1-2B2186BE631C}">
      <dsp:nvSpPr>
        <dsp:cNvPr id="0" name=""/>
        <dsp:cNvSpPr/>
      </dsp:nvSpPr>
      <dsp:spPr>
        <a:xfrm>
          <a:off x="831391" y="2215567"/>
          <a:ext cx="3163341" cy="1898005"/>
        </a:xfrm>
        <a:prstGeom prst="rect">
          <a:avLst/>
        </a:prstGeom>
        <a:gradFill rotWithShape="0">
          <a:gsLst>
            <a:gs pos="0">
              <a:schemeClr val="accent4">
                <a:hueOff val="559944"/>
                <a:satOff val="-14956"/>
                <a:lumOff val="-3529"/>
                <a:alphaOff val="0"/>
                <a:tint val="30000"/>
                <a:satMod val="250000"/>
              </a:schemeClr>
            </a:gs>
            <a:gs pos="72000">
              <a:schemeClr val="accent4">
                <a:hueOff val="559944"/>
                <a:satOff val="-14956"/>
                <a:lumOff val="-3529"/>
                <a:alphaOff val="0"/>
                <a:tint val="75000"/>
                <a:satMod val="210000"/>
              </a:schemeClr>
            </a:gs>
            <a:gs pos="100000">
              <a:schemeClr val="accent4">
                <a:hueOff val="559944"/>
                <a:satOff val="-14956"/>
                <a:lumOff val="-3529"/>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latin typeface="Century Gothic" pitchFamily="34" charset="0"/>
            </a:rPr>
            <a:t>Cooperative Agreement</a:t>
          </a:r>
          <a:endParaRPr lang="en-US" sz="2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Award to accomplish a public purpose, but with substantial sponsor involvement in design and execution</a:t>
          </a:r>
          <a:endParaRPr lang="en-US" sz="1600" b="1" i="0" kern="1200" dirty="0">
            <a:latin typeface="Century Gothic" pitchFamily="34" charset="0"/>
          </a:endParaRPr>
        </a:p>
      </dsp:txBody>
      <dsp:txXfrm>
        <a:off x="831391" y="2215567"/>
        <a:ext cx="3163341" cy="1898005"/>
      </dsp:txXfrm>
    </dsp:sp>
    <dsp:sp modelId="{326DF927-3F31-441A-BF04-6EFE9A3FDC19}">
      <dsp:nvSpPr>
        <dsp:cNvPr id="0" name=""/>
        <dsp:cNvSpPr/>
      </dsp:nvSpPr>
      <dsp:spPr>
        <a:xfrm>
          <a:off x="4311067" y="2215567"/>
          <a:ext cx="3163341" cy="1898005"/>
        </a:xfrm>
        <a:prstGeom prst="rect">
          <a:avLst/>
        </a:prstGeom>
        <a:gradFill rotWithShape="0">
          <a:gsLst>
            <a:gs pos="0">
              <a:schemeClr val="accent4">
                <a:hueOff val="839916"/>
                <a:satOff val="-22434"/>
                <a:lumOff val="-5294"/>
                <a:alphaOff val="0"/>
                <a:tint val="30000"/>
                <a:satMod val="250000"/>
              </a:schemeClr>
            </a:gs>
            <a:gs pos="72000">
              <a:schemeClr val="accent4">
                <a:hueOff val="839916"/>
                <a:satOff val="-22434"/>
                <a:lumOff val="-5294"/>
                <a:alphaOff val="0"/>
                <a:tint val="75000"/>
                <a:satMod val="210000"/>
              </a:schemeClr>
            </a:gs>
            <a:gs pos="100000">
              <a:schemeClr val="accent4">
                <a:hueOff val="839916"/>
                <a:satOff val="-22434"/>
                <a:lumOff val="-5294"/>
                <a:alphaOff val="0"/>
                <a:tint val="85000"/>
                <a:satMod val="21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b="1" i="0" kern="1200" dirty="0" smtClean="0">
              <a:latin typeface="Century Gothic" pitchFamily="34" charset="0"/>
            </a:rPr>
            <a:t>Fellowship</a:t>
          </a:r>
          <a:endParaRPr lang="en-US" sz="2000" b="1" i="0" kern="1200" dirty="0">
            <a:latin typeface="Century Gothic" pitchFamily="34" charset="0"/>
          </a:endParaRPr>
        </a:p>
        <a:p>
          <a:pPr marL="171450" lvl="1" indent="-171450" algn="l" defTabSz="711200">
            <a:lnSpc>
              <a:spcPct val="90000"/>
            </a:lnSpc>
            <a:spcBef>
              <a:spcPct val="0"/>
            </a:spcBef>
            <a:spcAft>
              <a:spcPct val="15000"/>
            </a:spcAft>
            <a:buChar char="••"/>
          </a:pPr>
          <a:r>
            <a:rPr lang="en-US" sz="1600" b="1" i="0" kern="1200" dirty="0" smtClean="0">
              <a:latin typeface="Century Gothic" pitchFamily="34" charset="0"/>
            </a:rPr>
            <a:t>Award generally made to an individual, not through the institution</a:t>
          </a:r>
          <a:endParaRPr lang="en-US" sz="1600" b="1" i="0" kern="1200" dirty="0">
            <a:latin typeface="Century Gothic" pitchFamily="34" charset="0"/>
          </a:endParaRPr>
        </a:p>
      </dsp:txBody>
      <dsp:txXfrm>
        <a:off x="4311067" y="2215567"/>
        <a:ext cx="3163341" cy="18980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8474" cy="462119"/>
          </a:xfrm>
          <a:prstGeom prst="rect">
            <a:avLst/>
          </a:prstGeom>
        </p:spPr>
        <p:txBody>
          <a:bodyPr vert="horz" lIns="91946" tIns="45972" rIns="91946" bIns="45972" rtlCol="0"/>
          <a:lstStyle>
            <a:lvl1pPr algn="l">
              <a:defRPr sz="1200"/>
            </a:lvl1pPr>
          </a:lstStyle>
          <a:p>
            <a:endParaRPr lang="en-US"/>
          </a:p>
        </p:txBody>
      </p:sp>
      <p:sp>
        <p:nvSpPr>
          <p:cNvPr id="3" name="Date Placeholder 2"/>
          <p:cNvSpPr>
            <a:spLocks noGrp="1"/>
          </p:cNvSpPr>
          <p:nvPr>
            <p:ph type="dt" sz="quarter" idx="1"/>
          </p:nvPr>
        </p:nvSpPr>
        <p:spPr>
          <a:xfrm>
            <a:off x="3970341" y="1"/>
            <a:ext cx="3038474" cy="462119"/>
          </a:xfrm>
          <a:prstGeom prst="rect">
            <a:avLst/>
          </a:prstGeom>
        </p:spPr>
        <p:txBody>
          <a:bodyPr vert="horz" lIns="91946" tIns="45972" rIns="91946" bIns="45972" rtlCol="0"/>
          <a:lstStyle>
            <a:lvl1pPr algn="r">
              <a:defRPr sz="1200"/>
            </a:lvl1pPr>
          </a:lstStyle>
          <a:p>
            <a:fld id="{45CE6703-AD6E-4BC2-9F6D-635613F707C7}" type="datetimeFigureOut">
              <a:rPr lang="en-US" smtClean="0"/>
              <a:t>6/23/2011</a:t>
            </a:fld>
            <a:endParaRPr lang="en-US"/>
          </a:p>
        </p:txBody>
      </p:sp>
      <p:sp>
        <p:nvSpPr>
          <p:cNvPr id="4" name="Footer Placeholder 3"/>
          <p:cNvSpPr>
            <a:spLocks noGrp="1"/>
          </p:cNvSpPr>
          <p:nvPr>
            <p:ph type="ftr" sz="quarter" idx="2"/>
          </p:nvPr>
        </p:nvSpPr>
        <p:spPr>
          <a:xfrm>
            <a:off x="3" y="8772380"/>
            <a:ext cx="3038474" cy="462119"/>
          </a:xfrm>
          <a:prstGeom prst="rect">
            <a:avLst/>
          </a:prstGeom>
        </p:spPr>
        <p:txBody>
          <a:bodyPr vert="horz" lIns="91946" tIns="45972" rIns="91946" bIns="45972" rtlCol="0" anchor="b"/>
          <a:lstStyle>
            <a:lvl1pPr algn="l">
              <a:defRPr sz="1200"/>
            </a:lvl1pPr>
          </a:lstStyle>
          <a:p>
            <a:endParaRPr lang="en-US"/>
          </a:p>
        </p:txBody>
      </p:sp>
      <p:sp>
        <p:nvSpPr>
          <p:cNvPr id="5" name="Slide Number Placeholder 4"/>
          <p:cNvSpPr>
            <a:spLocks noGrp="1"/>
          </p:cNvSpPr>
          <p:nvPr>
            <p:ph type="sldNum" sz="quarter" idx="3"/>
          </p:nvPr>
        </p:nvSpPr>
        <p:spPr>
          <a:xfrm>
            <a:off x="3970341" y="8772380"/>
            <a:ext cx="3038474" cy="462119"/>
          </a:xfrm>
          <a:prstGeom prst="rect">
            <a:avLst/>
          </a:prstGeom>
        </p:spPr>
        <p:txBody>
          <a:bodyPr vert="horz" lIns="91946" tIns="45972" rIns="91946" bIns="45972" rtlCol="0" anchor="b"/>
          <a:lstStyle>
            <a:lvl1pPr algn="r">
              <a:defRPr sz="1200"/>
            </a:lvl1pPr>
          </a:lstStyle>
          <a:p>
            <a:fld id="{8D13F298-C66D-4EAE-9B6C-6C27EB59762C}" type="slidenum">
              <a:rPr lang="en-US" smtClean="0"/>
              <a:t>‹#›</a:t>
            </a:fld>
            <a:endParaRPr lang="en-US"/>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38474" cy="462119"/>
          </a:xfrm>
          <a:prstGeom prst="rect">
            <a:avLst/>
          </a:prstGeom>
        </p:spPr>
        <p:txBody>
          <a:bodyPr vert="horz" lIns="91946" tIns="45972" rIns="91946" bIns="45972" rtlCol="0"/>
          <a:lstStyle>
            <a:lvl1pPr algn="l">
              <a:defRPr sz="1200"/>
            </a:lvl1pPr>
          </a:lstStyle>
          <a:p>
            <a:endParaRPr lang="en-US"/>
          </a:p>
        </p:txBody>
      </p:sp>
      <p:sp>
        <p:nvSpPr>
          <p:cNvPr id="3" name="Date Placeholder 2"/>
          <p:cNvSpPr>
            <a:spLocks noGrp="1"/>
          </p:cNvSpPr>
          <p:nvPr>
            <p:ph type="dt" idx="1"/>
          </p:nvPr>
        </p:nvSpPr>
        <p:spPr>
          <a:xfrm>
            <a:off x="3970341" y="1"/>
            <a:ext cx="3038474" cy="462119"/>
          </a:xfrm>
          <a:prstGeom prst="rect">
            <a:avLst/>
          </a:prstGeom>
        </p:spPr>
        <p:txBody>
          <a:bodyPr vert="horz" lIns="91946" tIns="45972" rIns="91946" bIns="45972" rtlCol="0"/>
          <a:lstStyle>
            <a:lvl1pPr algn="r">
              <a:defRPr sz="1200"/>
            </a:lvl1pPr>
          </a:lstStyle>
          <a:p>
            <a:fld id="{2D3B6224-E222-4BE6-97EA-BB87A8C288C8}" type="datetimeFigureOut">
              <a:rPr lang="en-US" smtClean="0"/>
              <a:t>6/23/2011</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946" tIns="45972" rIns="91946" bIns="45972" rtlCol="0" anchor="ctr"/>
          <a:lstStyle/>
          <a:p>
            <a:endParaRPr lang="en-US"/>
          </a:p>
        </p:txBody>
      </p:sp>
      <p:sp>
        <p:nvSpPr>
          <p:cNvPr id="5" name="Notes Placeholder 4"/>
          <p:cNvSpPr>
            <a:spLocks noGrp="1"/>
          </p:cNvSpPr>
          <p:nvPr>
            <p:ph type="body" sz="quarter" idx="3"/>
          </p:nvPr>
        </p:nvSpPr>
        <p:spPr>
          <a:xfrm>
            <a:off x="701676" y="4387769"/>
            <a:ext cx="5607050" cy="4155919"/>
          </a:xfrm>
          <a:prstGeom prst="rect">
            <a:avLst/>
          </a:prstGeom>
        </p:spPr>
        <p:txBody>
          <a:bodyPr vert="horz" lIns="91946" tIns="45972" rIns="91946" bIns="459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772380"/>
            <a:ext cx="3038474" cy="462119"/>
          </a:xfrm>
          <a:prstGeom prst="rect">
            <a:avLst/>
          </a:prstGeom>
        </p:spPr>
        <p:txBody>
          <a:bodyPr vert="horz" lIns="91946" tIns="45972" rIns="91946" bIns="45972" rtlCol="0" anchor="b"/>
          <a:lstStyle>
            <a:lvl1pPr algn="l">
              <a:defRPr sz="1200"/>
            </a:lvl1pPr>
          </a:lstStyle>
          <a:p>
            <a:endParaRPr lang="en-US"/>
          </a:p>
        </p:txBody>
      </p:sp>
      <p:sp>
        <p:nvSpPr>
          <p:cNvPr id="7" name="Slide Number Placeholder 6"/>
          <p:cNvSpPr>
            <a:spLocks noGrp="1"/>
          </p:cNvSpPr>
          <p:nvPr>
            <p:ph type="sldNum" sz="quarter" idx="5"/>
          </p:nvPr>
        </p:nvSpPr>
        <p:spPr>
          <a:xfrm>
            <a:off x="3970341" y="8772380"/>
            <a:ext cx="3038474" cy="462119"/>
          </a:xfrm>
          <a:prstGeom prst="rect">
            <a:avLst/>
          </a:prstGeom>
        </p:spPr>
        <p:txBody>
          <a:bodyPr vert="horz" lIns="91946" tIns="45972" rIns="91946" bIns="45972" rtlCol="0" anchor="b"/>
          <a:lstStyle>
            <a:lvl1pPr algn="r">
              <a:defRPr sz="1200"/>
            </a:lvl1pPr>
          </a:lstStyle>
          <a:p>
            <a:fld id="{731B2CB3-83F0-4ABD-88A8-EB7EAD9C3194}" type="slidenum">
              <a:rPr lang="en-US" smtClean="0"/>
              <a:t>‹#›</a:t>
            </a:fld>
            <a:endParaRPr lang="en-US"/>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16</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17</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18</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20</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21</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23</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25</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27</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28</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29</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31</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32</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33</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34</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35</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36</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37</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39</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40</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41</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42</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44</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45</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46</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47</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48</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50</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51</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52</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54</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7</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55</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56</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58</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59</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8</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9</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10</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12</a:t>
            </a:fld>
            <a:endParaRPr lang="en-US"/>
          </a:p>
        </p:txBody>
      </p:sp>
    </p:spTree>
    <p:extLst>
      <p:ext uri="{BB962C8B-B14F-4D97-AF65-F5344CB8AC3E}">
        <p14:creationId xmlns:p14="http://schemas.microsoft.com/office/powerpoint/2010/main" val="153105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13</a:t>
            </a:fld>
            <a:endParaRPr lang="en-US"/>
          </a:p>
        </p:txBody>
      </p:sp>
    </p:spTree>
    <p:extLst>
      <p:ext uri="{BB962C8B-B14F-4D97-AF65-F5344CB8AC3E}">
        <p14:creationId xmlns:p14="http://schemas.microsoft.com/office/powerpoint/2010/main" val="153105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19DC3BF-4AF2-4C4B-B619-519D0279BCDD}" type="datetimeFigureOut">
              <a:rPr lang="en-US" smtClean="0"/>
              <a:t>6/23/2011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6/23/2011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9DC3BF-4AF2-4C4B-B619-519D0279BCDD}" type="datetimeFigureOut">
              <a:rPr lang="en-US" smtClean="0"/>
              <a:t>6/23/2011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fld id="{74CBEAF9-9E58-4CC8-A6FF-6DD8A58DEEA4}" type="datetimeFigureOut">
              <a:rPr lang="en-US" smtClean="0"/>
              <a:pPr eaLnBrk="1" latinLnBrk="0" hangingPunct="1"/>
              <a:t>6/23/2011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8" name="Picture 7" descr="http://www.floridahightech.com/images/UCFlogo.gif"/>
          <p:cNvPicPr>
            <a:picLocks noChangeAspect="1"/>
          </p:cNvPicPr>
          <p:nvPr userDrawn="1"/>
        </p:nvPicPr>
        <p:blipFill>
          <a:blip r:embed="rId2" cstate="print">
            <a:duotone>
              <a:prstClr val="black"/>
              <a:schemeClr val="accent6">
                <a:tint val="45000"/>
                <a:satMod val="400000"/>
              </a:schemeClr>
            </a:duotone>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19DC3BF-4AF2-4C4B-B619-519D0279BCDD}" type="datetimeFigureOut">
              <a:rPr lang="en-US" smtClean="0"/>
              <a:t>6/23/2011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19DC3BF-4AF2-4C4B-B619-519D0279BCDD}" type="datetimeFigureOut">
              <a:rPr lang="en-US" smtClean="0"/>
              <a:t>6/23/2011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19DC3BF-4AF2-4C4B-B619-519D0279BCDD}" type="datetimeFigureOut">
              <a:rPr lang="en-US" smtClean="0"/>
              <a:t>6/23/2011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19DC3BF-4AF2-4C4B-B619-519D0279BCDD}" type="datetimeFigureOut">
              <a:rPr lang="en-US" smtClean="0"/>
              <a:t>6/23/2011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9DC3BF-4AF2-4C4B-B619-519D0279BCDD}" type="datetimeFigureOut">
              <a:rPr lang="en-US" smtClean="0"/>
              <a:t>6/23/2011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19DC3BF-4AF2-4C4B-B619-519D0279BCDD}" type="datetimeFigureOut">
              <a:rPr lang="en-US" smtClean="0"/>
              <a:t>6/23/2011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19DC3BF-4AF2-4C4B-B619-519D0279BCDD}" type="datetimeFigureOut">
              <a:rPr lang="en-US" smtClean="0"/>
              <a:t>6/23/2011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19DC3BF-4AF2-4C4B-B619-519D0279BCDD}" type="datetimeFigureOut">
              <a:rPr lang="en-US" smtClean="0"/>
              <a:t>6/23/2011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pdclipart.org/displayimage.php?album=108&amp;pos=12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6.jpeg"/><Relationship Id="rId3" Type="http://schemas.openxmlformats.org/officeDocument/2006/relationships/image" Target="../media/image20.jpeg"/><Relationship Id="rId7" Type="http://schemas.openxmlformats.org/officeDocument/2006/relationships/hyperlink" Target="http://mojosavings.com/wp-content/uploads/2011/02/coke.jpg" TargetMode="External"/><Relationship Id="rId12" Type="http://schemas.openxmlformats.org/officeDocument/2006/relationships/hyperlink" Target="http://www.google.com/imgres?imgurl=http://images.fanpop.com/images/image_uploads/The-Coke-Polar-Bear-coke-57341_1024_774.jpg&amp;imgrefurl=http://www.fanpop.com/spots/coke/images/57341&amp;usg=__wtf-1Cw30Nr5_aPYZCLDf71z-xo=&amp;h=774&amp;w=1024&amp;sz=204&amp;hl=en&amp;start=106&amp;zoom=1&amp;itbs=1&amp;tbnid=7egg4lwqd0fnZM:&amp;tbnh=113&amp;tbnw=150&amp;prev=/search?q=coke&amp;start=90&amp;hl=en&amp;sa=N&amp;rlz=1T4DMUS_enUS298US299&amp;ndsp=18&amp;biw=780&amp;bih=542&amp;tbm=isch&amp;prmd=ivnsulr&amp;ei=ezzTTaHfFtGUtwej8ZmdCg" TargetMode="External"/><Relationship Id="rId17" Type="http://schemas.openxmlformats.org/officeDocument/2006/relationships/image" Target="../media/image28.jpeg"/><Relationship Id="rId2" Type="http://schemas.openxmlformats.org/officeDocument/2006/relationships/notesSlide" Target="../notesSlides/notesSlide18.xml"/><Relationship Id="rId16" Type="http://schemas.openxmlformats.org/officeDocument/2006/relationships/hyperlink" Target="http://trendland.net/wp-content/uploads/2009/05/coca-cola-summer-can-trendland1.jpg" TargetMode="Externa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5.jpeg"/><Relationship Id="rId5" Type="http://schemas.openxmlformats.org/officeDocument/2006/relationships/image" Target="../media/image21.jpeg"/><Relationship Id="rId15" Type="http://schemas.openxmlformats.org/officeDocument/2006/relationships/image" Target="../media/image27.jpeg"/><Relationship Id="rId10" Type="http://schemas.openxmlformats.org/officeDocument/2006/relationships/hyperlink" Target="http://www.google.com/imgres?imgurl=http://farm1.static.flickr.com/177/425798024_5400b1ab33.jpg&amp;imgrefurl=http://offthebroiler.wordpress.com/2007/04/01/atlanta-the-world-of-coca-cola/&amp;usg=__fkvUtZJxLTXTjlHXw6DGhA57SJw=&amp;h=338&amp;w=450&amp;sz=57&amp;hl=en&amp;start=14&amp;zoom=1&amp;itbs=1&amp;tbnid=2k-XjiiWB_djoM:&amp;tbnh=95&amp;tbnw=127&amp;prev=/search?q=coke+bottling&amp;hl=en&amp;rlz=1T4DMUS_enUS298US299&amp;biw=780&amp;bih=542&amp;tbm=isch&amp;ei=6z3TTYCfIMaDtgfVv5GWCg" TargetMode="External"/><Relationship Id="rId4" Type="http://schemas.openxmlformats.org/officeDocument/2006/relationships/hyperlink" Target="http://www.google.com/imgres?imgurl=http://2.bp.blogspot.com/_cVNQqccWHzQ/TGLz8yEWaNI/AAAAAAAAABY/-WncyPl9H1M/s1600/coke-ad.jpg&amp;imgrefurl=http://imaloserinlovenowbaby.blogspot.com/2010/08/coke.html&amp;usg=__OZOOsBGbTBiFu7MJatCI6mUxFjE=&amp;h=389&amp;w=298&amp;sz=32&amp;hl=en&amp;start=69&amp;zoom=1&amp;itbs=1&amp;tbnid=7w569WENKbXcQM:&amp;tbnh=123&amp;tbnw=94&amp;prev=/search?q=coke&amp;start=54&amp;hl=en&amp;sa=N&amp;rlz=1T4DMUS_enUS298US299&amp;ndsp=18&amp;biw=780&amp;bih=542&amp;tbm=isch&amp;prmd=ivnsulr&amp;ei=MzzTTZXcJceftwfdw9iVCg" TargetMode="External"/><Relationship Id="rId9" Type="http://schemas.openxmlformats.org/officeDocument/2006/relationships/image" Target="../media/image24.jpeg"/><Relationship Id="rId14" Type="http://schemas.openxmlformats.org/officeDocument/2006/relationships/hyperlink" Target="http://www.google.com/imgres?imgurl=http://i64.photobucket.com/albums/h198/hootyhaha/MaxCoke2.jpg&amp;imgrefurl=http://thestockmasters.com/node/2163&amp;usg=__UpfCb5B5YN8gQqD9EawbNBf3-xk=&amp;h=301&amp;w=400&amp;sz=23&amp;hl=en&amp;start=250&amp;zoom=1&amp;itbs=1&amp;tbnid=MKt4ztXe-8lncM:&amp;tbnh=93&amp;tbnw=124&amp;prev=/search?q=coke&amp;start=234&amp;hl=en&amp;sa=N&amp;rlz=1T4DMUS_enUS298US299&amp;ndsp=18&amp;biw=780&amp;bih=542&amp;tbm=isch&amp;prmd=ivnsulr&amp;ei=YD3TTZqLEca3twfjmcmPCg"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31.png"/><Relationship Id="rId4" Type="http://schemas.openxmlformats.org/officeDocument/2006/relationships/diagramLayout" Target="../diagrams/layout7.xml"/><Relationship Id="rId9" Type="http://schemas.openxmlformats.org/officeDocument/2006/relationships/hyperlink" Target="http://www.pdclipart.org/displayimage.php?album=108&amp;pos=91"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6.jpeg"/><Relationship Id="rId3" Type="http://schemas.openxmlformats.org/officeDocument/2006/relationships/image" Target="../media/image20.jpeg"/><Relationship Id="rId7" Type="http://schemas.openxmlformats.org/officeDocument/2006/relationships/hyperlink" Target="http://mojosavings.com/wp-content/uploads/2011/02/coke.jpg" TargetMode="External"/><Relationship Id="rId12" Type="http://schemas.openxmlformats.org/officeDocument/2006/relationships/hyperlink" Target="http://www.google.com/imgres?imgurl=http://images.fanpop.com/images/image_uploads/The-Coke-Polar-Bear-coke-57341_1024_774.jpg&amp;imgrefurl=http://www.fanpop.com/spots/coke/images/57341&amp;usg=__wtf-1Cw30Nr5_aPYZCLDf71z-xo=&amp;h=774&amp;w=1024&amp;sz=204&amp;hl=en&amp;start=106&amp;zoom=1&amp;itbs=1&amp;tbnid=7egg4lwqd0fnZM:&amp;tbnh=113&amp;tbnw=150&amp;prev=/search?q=coke&amp;start=90&amp;hl=en&amp;sa=N&amp;rlz=1T4DMUS_enUS298US299&amp;ndsp=18&amp;biw=780&amp;bih=542&amp;tbm=isch&amp;prmd=ivnsulr&amp;ei=ezzTTaHfFtGUtwej8ZmdCg" TargetMode="External"/><Relationship Id="rId17" Type="http://schemas.openxmlformats.org/officeDocument/2006/relationships/image" Target="../media/image28.jpeg"/><Relationship Id="rId2" Type="http://schemas.openxmlformats.org/officeDocument/2006/relationships/notesSlide" Target="../notesSlides/notesSlide22.xml"/><Relationship Id="rId16" Type="http://schemas.openxmlformats.org/officeDocument/2006/relationships/hyperlink" Target="http://trendland.net/wp-content/uploads/2009/05/coca-cola-summer-can-trendland1.jpg" TargetMode="Externa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5.jpeg"/><Relationship Id="rId5" Type="http://schemas.openxmlformats.org/officeDocument/2006/relationships/image" Target="../media/image21.jpeg"/><Relationship Id="rId15" Type="http://schemas.openxmlformats.org/officeDocument/2006/relationships/image" Target="../media/image27.jpeg"/><Relationship Id="rId10" Type="http://schemas.openxmlformats.org/officeDocument/2006/relationships/hyperlink" Target="http://www.google.com/imgres?imgurl=http://farm1.static.flickr.com/177/425798024_5400b1ab33.jpg&amp;imgrefurl=http://offthebroiler.wordpress.com/2007/04/01/atlanta-the-world-of-coca-cola/&amp;usg=__fkvUtZJxLTXTjlHXw6DGhA57SJw=&amp;h=338&amp;w=450&amp;sz=57&amp;hl=en&amp;start=14&amp;zoom=1&amp;itbs=1&amp;tbnid=2k-XjiiWB_djoM:&amp;tbnh=95&amp;tbnw=127&amp;prev=/search?q=coke+bottling&amp;hl=en&amp;rlz=1T4DMUS_enUS298US299&amp;biw=780&amp;bih=542&amp;tbm=isch&amp;ei=6z3TTYCfIMaDtgfVv5GWCg" TargetMode="External"/><Relationship Id="rId4" Type="http://schemas.openxmlformats.org/officeDocument/2006/relationships/hyperlink" Target="http://www.google.com/imgres?imgurl=http://2.bp.blogspot.com/_cVNQqccWHzQ/TGLz8yEWaNI/AAAAAAAAABY/-WncyPl9H1M/s1600/coke-ad.jpg&amp;imgrefurl=http://imaloserinlovenowbaby.blogspot.com/2010/08/coke.html&amp;usg=__OZOOsBGbTBiFu7MJatCI6mUxFjE=&amp;h=389&amp;w=298&amp;sz=32&amp;hl=en&amp;start=69&amp;zoom=1&amp;itbs=1&amp;tbnid=7w569WENKbXcQM:&amp;tbnh=123&amp;tbnw=94&amp;prev=/search?q=coke&amp;start=54&amp;hl=en&amp;sa=N&amp;rlz=1T4DMUS_enUS298US299&amp;ndsp=18&amp;biw=780&amp;bih=542&amp;tbm=isch&amp;prmd=ivnsulr&amp;ei=MzzTTZXcJceftwfdw9iVCg" TargetMode="External"/><Relationship Id="rId9" Type="http://schemas.openxmlformats.org/officeDocument/2006/relationships/image" Target="../media/image24.jpeg"/><Relationship Id="rId14" Type="http://schemas.openxmlformats.org/officeDocument/2006/relationships/hyperlink" Target="http://www.google.com/imgres?imgurl=http://i64.photobucket.com/albums/h198/hootyhaha/MaxCoke2.jpg&amp;imgrefurl=http://thestockmasters.com/node/2163&amp;usg=__UpfCb5B5YN8gQqD9EawbNBf3-xk=&amp;h=301&amp;w=400&amp;sz=23&amp;hl=en&amp;start=250&amp;zoom=1&amp;itbs=1&amp;tbnid=MKt4ztXe-8lncM:&amp;tbnh=93&amp;tbnw=124&amp;prev=/search?q=coke&amp;start=234&amp;hl=en&amp;sa=N&amp;rlz=1T4DMUS_enUS298US299&amp;ndsp=18&amp;biw=780&amp;bih=542&amp;tbm=isch&amp;prmd=ivnsulr&amp;ei=YD3TTZqLEca3twfjmcmPCg"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35.jpeg"/><Relationship Id="rId4" Type="http://schemas.openxmlformats.org/officeDocument/2006/relationships/diagramLayout" Target="../diagrams/layout8.xml"/><Relationship Id="rId9" Type="http://schemas.openxmlformats.org/officeDocument/2006/relationships/image" Target="../media/image34.jpeg"/></Relationships>
</file>

<file path=ppt/slides/_rels/slide35.xml.rels><?xml version="1.0" encoding="UTF-8" standalone="yes"?>
<Relationships xmlns="http://schemas.openxmlformats.org/package/2006/relationships"><Relationship Id="rId3" Type="http://schemas.openxmlformats.org/officeDocument/2006/relationships/hyperlink" Target="http://www.ecommerce-awards.co.uk/images/cisco.jp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6.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6.jpeg"/><Relationship Id="rId3" Type="http://schemas.openxmlformats.org/officeDocument/2006/relationships/image" Target="../media/image20.jpeg"/><Relationship Id="rId7" Type="http://schemas.openxmlformats.org/officeDocument/2006/relationships/hyperlink" Target="http://mojosavings.com/wp-content/uploads/2011/02/coke.jpg" TargetMode="External"/><Relationship Id="rId12" Type="http://schemas.openxmlformats.org/officeDocument/2006/relationships/hyperlink" Target="http://www.google.com/imgres?imgurl=http://images.fanpop.com/images/image_uploads/The-Coke-Polar-Bear-coke-57341_1024_774.jpg&amp;imgrefurl=http://www.fanpop.com/spots/coke/images/57341&amp;usg=__wtf-1Cw30Nr5_aPYZCLDf71z-xo=&amp;h=774&amp;w=1024&amp;sz=204&amp;hl=en&amp;start=106&amp;zoom=1&amp;itbs=1&amp;tbnid=7egg4lwqd0fnZM:&amp;tbnh=113&amp;tbnw=150&amp;prev=/search?q=coke&amp;start=90&amp;hl=en&amp;sa=N&amp;rlz=1T4DMUS_enUS298US299&amp;ndsp=18&amp;biw=780&amp;bih=542&amp;tbm=isch&amp;prmd=ivnsulr&amp;ei=ezzTTaHfFtGUtwej8ZmdCg" TargetMode="External"/><Relationship Id="rId17" Type="http://schemas.openxmlformats.org/officeDocument/2006/relationships/image" Target="../media/image28.jpeg"/><Relationship Id="rId2" Type="http://schemas.openxmlformats.org/officeDocument/2006/relationships/notesSlide" Target="../notesSlides/notesSlide25.xml"/><Relationship Id="rId16" Type="http://schemas.openxmlformats.org/officeDocument/2006/relationships/hyperlink" Target="http://trendland.net/wp-content/uploads/2009/05/coca-cola-summer-can-trendland1.jpg" TargetMode="Externa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5.jpeg"/><Relationship Id="rId5" Type="http://schemas.openxmlformats.org/officeDocument/2006/relationships/image" Target="../media/image21.jpeg"/><Relationship Id="rId15" Type="http://schemas.openxmlformats.org/officeDocument/2006/relationships/image" Target="../media/image27.jpeg"/><Relationship Id="rId10" Type="http://schemas.openxmlformats.org/officeDocument/2006/relationships/hyperlink" Target="http://www.google.com/imgres?imgurl=http://farm1.static.flickr.com/177/425798024_5400b1ab33.jpg&amp;imgrefurl=http://offthebroiler.wordpress.com/2007/04/01/atlanta-the-world-of-coca-cola/&amp;usg=__fkvUtZJxLTXTjlHXw6DGhA57SJw=&amp;h=338&amp;w=450&amp;sz=57&amp;hl=en&amp;start=14&amp;zoom=1&amp;itbs=1&amp;tbnid=2k-XjiiWB_djoM:&amp;tbnh=95&amp;tbnw=127&amp;prev=/search?q=coke+bottling&amp;hl=en&amp;rlz=1T4DMUS_enUS298US299&amp;biw=780&amp;bih=542&amp;tbm=isch&amp;ei=6z3TTYCfIMaDtgfVv5GWCg" TargetMode="External"/><Relationship Id="rId4" Type="http://schemas.openxmlformats.org/officeDocument/2006/relationships/hyperlink" Target="http://www.google.com/imgres?imgurl=http://2.bp.blogspot.com/_cVNQqccWHzQ/TGLz8yEWaNI/AAAAAAAAABY/-WncyPl9H1M/s1600/coke-ad.jpg&amp;imgrefurl=http://imaloserinlovenowbaby.blogspot.com/2010/08/coke.html&amp;usg=__OZOOsBGbTBiFu7MJatCI6mUxFjE=&amp;h=389&amp;w=298&amp;sz=32&amp;hl=en&amp;start=69&amp;zoom=1&amp;itbs=1&amp;tbnid=7w569WENKbXcQM:&amp;tbnh=123&amp;tbnw=94&amp;prev=/search?q=coke&amp;start=54&amp;hl=en&amp;sa=N&amp;rlz=1T4DMUS_enUS298US299&amp;ndsp=18&amp;biw=780&amp;bih=542&amp;tbm=isch&amp;prmd=ivnsulr&amp;ei=MzzTTZXcJceftwfdw9iVCg" TargetMode="External"/><Relationship Id="rId9" Type="http://schemas.openxmlformats.org/officeDocument/2006/relationships/image" Target="../media/image24.jpeg"/><Relationship Id="rId14" Type="http://schemas.openxmlformats.org/officeDocument/2006/relationships/hyperlink" Target="http://www.google.com/imgres?imgurl=http://i64.photobucket.com/albums/h198/hootyhaha/MaxCoke2.jpg&amp;imgrefurl=http://thestockmasters.com/node/2163&amp;usg=__UpfCb5B5YN8gQqD9EawbNBf3-xk=&amp;h=301&amp;w=400&amp;sz=23&amp;hl=en&amp;start=250&amp;zoom=1&amp;itbs=1&amp;tbnid=MKt4ztXe-8lncM:&amp;tbnh=93&amp;tbnw=124&amp;prev=/search?q=coke&amp;start=234&amp;hl=en&amp;sa=N&amp;rlz=1T4DMUS_enUS298US299&amp;ndsp=18&amp;biw=780&amp;bih=542&amp;tbm=isch&amp;prmd=ivnsulr&amp;ei=YD3TTZqLEca3twfjmcmPCg" TargetMode="Externa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6.jpeg"/><Relationship Id="rId3" Type="http://schemas.openxmlformats.org/officeDocument/2006/relationships/image" Target="../media/image20.jpeg"/><Relationship Id="rId7" Type="http://schemas.openxmlformats.org/officeDocument/2006/relationships/hyperlink" Target="http://mojosavings.com/wp-content/uploads/2011/02/coke.jpg" TargetMode="External"/><Relationship Id="rId12" Type="http://schemas.openxmlformats.org/officeDocument/2006/relationships/hyperlink" Target="http://www.google.com/imgres?imgurl=http://images.fanpop.com/images/image_uploads/The-Coke-Polar-Bear-coke-57341_1024_774.jpg&amp;imgrefurl=http://www.fanpop.com/spots/coke/images/57341&amp;usg=__wtf-1Cw30Nr5_aPYZCLDf71z-xo=&amp;h=774&amp;w=1024&amp;sz=204&amp;hl=en&amp;start=106&amp;zoom=1&amp;itbs=1&amp;tbnid=7egg4lwqd0fnZM:&amp;tbnh=113&amp;tbnw=150&amp;prev=/search?q=coke&amp;start=90&amp;hl=en&amp;sa=N&amp;rlz=1T4DMUS_enUS298US299&amp;ndsp=18&amp;biw=780&amp;bih=542&amp;tbm=isch&amp;prmd=ivnsulr&amp;ei=ezzTTaHfFtGUtwej8ZmdCg" TargetMode="External"/><Relationship Id="rId17" Type="http://schemas.openxmlformats.org/officeDocument/2006/relationships/image" Target="../media/image28.jpeg"/><Relationship Id="rId2" Type="http://schemas.openxmlformats.org/officeDocument/2006/relationships/notesSlide" Target="../notesSlides/notesSlide27.xml"/><Relationship Id="rId16" Type="http://schemas.openxmlformats.org/officeDocument/2006/relationships/hyperlink" Target="http://trendland.net/wp-content/uploads/2009/05/coca-cola-summer-can-trendland1.jpg" TargetMode="Externa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5.jpeg"/><Relationship Id="rId5" Type="http://schemas.openxmlformats.org/officeDocument/2006/relationships/image" Target="../media/image21.jpeg"/><Relationship Id="rId15" Type="http://schemas.openxmlformats.org/officeDocument/2006/relationships/image" Target="../media/image27.jpeg"/><Relationship Id="rId10" Type="http://schemas.openxmlformats.org/officeDocument/2006/relationships/hyperlink" Target="http://www.google.com/imgres?imgurl=http://farm1.static.flickr.com/177/425798024_5400b1ab33.jpg&amp;imgrefurl=http://offthebroiler.wordpress.com/2007/04/01/atlanta-the-world-of-coca-cola/&amp;usg=__fkvUtZJxLTXTjlHXw6DGhA57SJw=&amp;h=338&amp;w=450&amp;sz=57&amp;hl=en&amp;start=14&amp;zoom=1&amp;itbs=1&amp;tbnid=2k-XjiiWB_djoM:&amp;tbnh=95&amp;tbnw=127&amp;prev=/search?q=coke+bottling&amp;hl=en&amp;rlz=1T4DMUS_enUS298US299&amp;biw=780&amp;bih=542&amp;tbm=isch&amp;ei=6z3TTYCfIMaDtgfVv5GWCg" TargetMode="External"/><Relationship Id="rId4" Type="http://schemas.openxmlformats.org/officeDocument/2006/relationships/hyperlink" Target="http://www.google.com/imgres?imgurl=http://2.bp.blogspot.com/_cVNQqccWHzQ/TGLz8yEWaNI/AAAAAAAAABY/-WncyPl9H1M/s1600/coke-ad.jpg&amp;imgrefurl=http://imaloserinlovenowbaby.blogspot.com/2010/08/coke.html&amp;usg=__OZOOsBGbTBiFu7MJatCI6mUxFjE=&amp;h=389&amp;w=298&amp;sz=32&amp;hl=en&amp;start=69&amp;zoom=1&amp;itbs=1&amp;tbnid=7w569WENKbXcQM:&amp;tbnh=123&amp;tbnw=94&amp;prev=/search?q=coke&amp;start=54&amp;hl=en&amp;sa=N&amp;rlz=1T4DMUS_enUS298US299&amp;ndsp=18&amp;biw=780&amp;bih=542&amp;tbm=isch&amp;prmd=ivnsulr&amp;ei=MzzTTZXcJceftwfdw9iVCg" TargetMode="External"/><Relationship Id="rId9" Type="http://schemas.openxmlformats.org/officeDocument/2006/relationships/image" Target="../media/image24.jpeg"/><Relationship Id="rId14" Type="http://schemas.openxmlformats.org/officeDocument/2006/relationships/hyperlink" Target="http://www.google.com/imgres?imgurl=http://i64.photobucket.com/albums/h198/hootyhaha/MaxCoke2.jpg&amp;imgrefurl=http://thestockmasters.com/node/2163&amp;usg=__UpfCb5B5YN8gQqD9EawbNBf3-xk=&amp;h=301&amp;w=400&amp;sz=23&amp;hl=en&amp;start=250&amp;zoom=1&amp;itbs=1&amp;tbnid=MKt4ztXe-8lncM:&amp;tbnh=93&amp;tbnw=124&amp;prev=/search?q=coke&amp;start=234&amp;hl=en&amp;sa=N&amp;rlz=1T4DMUS_enUS298US299&amp;ndsp=18&amp;biw=780&amp;bih=542&amp;tbm=isch&amp;prmd=ivnsulr&amp;ei=YD3TTZqLEca3twfjmcmPC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ra-cer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8" Type="http://schemas.openxmlformats.org/officeDocument/2006/relationships/hyperlink" Target="http://www.pdclipart.org/displayimage.php?album=108&amp;pos=85" TargetMode="Externa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38.png"/><Relationship Id="rId5" Type="http://schemas.openxmlformats.org/officeDocument/2006/relationships/diagramQuickStyle" Target="../diagrams/quickStyle10.xml"/><Relationship Id="rId10" Type="http://schemas.openxmlformats.org/officeDocument/2006/relationships/hyperlink" Target="http://www.pdclipart.org/displayimage.php?album=108&amp;pos=128" TargetMode="External"/><Relationship Id="rId4" Type="http://schemas.openxmlformats.org/officeDocument/2006/relationships/diagramLayout" Target="../diagrams/layout10.xml"/><Relationship Id="rId9" Type="http://schemas.openxmlformats.org/officeDocument/2006/relationships/image" Target="../media/image37.png"/></Relationships>
</file>

<file path=ppt/slides/_rels/slide41.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6.jpeg"/><Relationship Id="rId3" Type="http://schemas.openxmlformats.org/officeDocument/2006/relationships/image" Target="../media/image20.jpeg"/><Relationship Id="rId7" Type="http://schemas.openxmlformats.org/officeDocument/2006/relationships/hyperlink" Target="http://mojosavings.com/wp-content/uploads/2011/02/coke.jpg" TargetMode="External"/><Relationship Id="rId12" Type="http://schemas.openxmlformats.org/officeDocument/2006/relationships/hyperlink" Target="http://www.google.com/imgres?imgurl=http://images.fanpop.com/images/image_uploads/The-Coke-Polar-Bear-coke-57341_1024_774.jpg&amp;imgrefurl=http://www.fanpop.com/spots/coke/images/57341&amp;usg=__wtf-1Cw30Nr5_aPYZCLDf71z-xo=&amp;h=774&amp;w=1024&amp;sz=204&amp;hl=en&amp;start=106&amp;zoom=1&amp;itbs=1&amp;tbnid=7egg4lwqd0fnZM:&amp;tbnh=113&amp;tbnw=150&amp;prev=/search?q=coke&amp;start=90&amp;hl=en&amp;sa=N&amp;rlz=1T4DMUS_enUS298US299&amp;ndsp=18&amp;biw=780&amp;bih=542&amp;tbm=isch&amp;prmd=ivnsulr&amp;ei=ezzTTaHfFtGUtwej8ZmdCg" TargetMode="External"/><Relationship Id="rId17" Type="http://schemas.openxmlformats.org/officeDocument/2006/relationships/image" Target="../media/image28.jpeg"/><Relationship Id="rId2" Type="http://schemas.openxmlformats.org/officeDocument/2006/relationships/notesSlide" Target="../notesSlides/notesSlide29.xml"/><Relationship Id="rId16" Type="http://schemas.openxmlformats.org/officeDocument/2006/relationships/hyperlink" Target="http://trendland.net/wp-content/uploads/2009/05/coca-cola-summer-can-trendland1.jpg" TargetMode="External"/><Relationship Id="rId1" Type="http://schemas.openxmlformats.org/officeDocument/2006/relationships/slideLayout" Target="../slideLayouts/slideLayout2.xml"/><Relationship Id="rId6" Type="http://schemas.openxmlformats.org/officeDocument/2006/relationships/image" Target="../media/image22.jpeg"/><Relationship Id="rId11" Type="http://schemas.openxmlformats.org/officeDocument/2006/relationships/image" Target="../media/image25.jpeg"/><Relationship Id="rId5" Type="http://schemas.openxmlformats.org/officeDocument/2006/relationships/image" Target="../media/image21.jpeg"/><Relationship Id="rId15" Type="http://schemas.openxmlformats.org/officeDocument/2006/relationships/image" Target="../media/image27.jpeg"/><Relationship Id="rId10" Type="http://schemas.openxmlformats.org/officeDocument/2006/relationships/hyperlink" Target="http://www.google.com/imgres?imgurl=http://farm1.static.flickr.com/177/425798024_5400b1ab33.jpg&amp;imgrefurl=http://offthebroiler.wordpress.com/2007/04/01/atlanta-the-world-of-coca-cola/&amp;usg=__fkvUtZJxLTXTjlHXw6DGhA57SJw=&amp;h=338&amp;w=450&amp;sz=57&amp;hl=en&amp;start=14&amp;zoom=1&amp;itbs=1&amp;tbnid=2k-XjiiWB_djoM:&amp;tbnh=95&amp;tbnw=127&amp;prev=/search?q=coke+bottling&amp;hl=en&amp;rlz=1T4DMUS_enUS298US299&amp;biw=780&amp;bih=542&amp;tbm=isch&amp;ei=6z3TTYCfIMaDtgfVv5GWCg" TargetMode="External"/><Relationship Id="rId4" Type="http://schemas.openxmlformats.org/officeDocument/2006/relationships/hyperlink" Target="http://www.google.com/imgres?imgurl=http://2.bp.blogspot.com/_cVNQqccWHzQ/TGLz8yEWaNI/AAAAAAAAABY/-WncyPl9H1M/s1600/coke-ad.jpg&amp;imgrefurl=http://imaloserinlovenowbaby.blogspot.com/2010/08/coke.html&amp;usg=__OZOOsBGbTBiFu7MJatCI6mUxFjE=&amp;h=389&amp;w=298&amp;sz=32&amp;hl=en&amp;start=69&amp;zoom=1&amp;itbs=1&amp;tbnid=7w569WENKbXcQM:&amp;tbnh=123&amp;tbnw=94&amp;prev=/search?q=coke&amp;start=54&amp;hl=en&amp;sa=N&amp;rlz=1T4DMUS_enUS298US299&amp;ndsp=18&amp;biw=780&amp;bih=542&amp;tbm=isch&amp;prmd=ivnsulr&amp;ei=MzzTTZXcJceftwfdw9iVCg" TargetMode="External"/><Relationship Id="rId9" Type="http://schemas.openxmlformats.org/officeDocument/2006/relationships/image" Target="../media/image24.jpeg"/><Relationship Id="rId14" Type="http://schemas.openxmlformats.org/officeDocument/2006/relationships/hyperlink" Target="http://www.google.com/imgres?imgurl=http://i64.photobucket.com/albums/h198/hootyhaha/MaxCoke2.jpg&amp;imgrefurl=http://thestockmasters.com/node/2163&amp;usg=__UpfCb5B5YN8gQqD9EawbNBf3-xk=&amp;h=301&amp;w=400&amp;sz=23&amp;hl=en&amp;start=250&amp;zoom=1&amp;itbs=1&amp;tbnid=MKt4ztXe-8lncM:&amp;tbnh=93&amp;tbnw=124&amp;prev=/search?q=coke&amp;start=234&amp;hl=en&amp;sa=N&amp;rlz=1T4DMUS_enUS298US299&amp;ndsp=18&amp;biw=780&amp;bih=542&amp;tbm=isch&amp;prmd=ivnsulr&amp;ei=YD3TTZqLEca3twfjmcmPCg" TargetMode="Externa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regulations.ucf.edu/~regs/pdf/notices/2.029CopyrightsandPatents_finalMar03.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6" name="Text Placeholder 4"/>
          <p:cNvSpPr>
            <a:spLocks noGrp="1"/>
          </p:cNvSpPr>
          <p:nvPr>
            <p:ph type="body" idx="1"/>
          </p:nvPr>
        </p:nvSpPr>
        <p:spPr>
          <a:xfrm>
            <a:off x="1726640" y="3276600"/>
            <a:ext cx="7371304" cy="3048000"/>
          </a:xfrm>
          <a:noFill/>
          <a:ln>
            <a:noFill/>
          </a:ln>
        </p:spPr>
        <p:txBody>
          <a:bodyPr>
            <a:no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AWARD NOTIFICATION</a:t>
            </a:r>
          </a:p>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&amp; NEGOTIATION</a:t>
            </a:r>
          </a:p>
          <a:p>
            <a:pPr algn="ctr"/>
            <a:endParaRPr lang="en-US" sz="2400"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endParaRPr>
          </a:p>
          <a:p>
            <a:pPr algn="ctr"/>
            <a:endParaRPr lang="en-US" sz="2800" dirty="0" smtClean="0">
              <a:latin typeface="Century Gothic"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Brion Berman, Sandra Sovinski,</a:t>
            </a: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Justo Torres, Laurianne Torres</a:t>
            </a:r>
          </a:p>
        </p:txBody>
      </p:sp>
      <p:grpSp>
        <p:nvGrpSpPr>
          <p:cNvPr id="42" name="Group 41"/>
          <p:cNvGrpSpPr/>
          <p:nvPr/>
        </p:nvGrpSpPr>
        <p:grpSpPr>
          <a:xfrm>
            <a:off x="2819400" y="609600"/>
            <a:ext cx="5136054" cy="2254190"/>
            <a:chOff x="2819400" y="609600"/>
            <a:chExt cx="5136054" cy="2254190"/>
          </a:xfrm>
        </p:grpSpPr>
        <p:pic>
          <p:nvPicPr>
            <p:cNvPr id="37" name="Picture 36"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a:off x="2819400" y="609600"/>
              <a:ext cx="5136054" cy="2051500"/>
            </a:xfrm>
            <a:prstGeom prst="rect">
              <a:avLst/>
            </a:prstGeom>
          </p:spPr>
        </p:pic>
        <p:sp>
          <p:nvSpPr>
            <p:cNvPr id="38" name="TextBox 37"/>
            <p:cNvSpPr txBox="1"/>
            <p:nvPr/>
          </p:nvSpPr>
          <p:spPr>
            <a:xfrm>
              <a:off x="3173766" y="2617569"/>
              <a:ext cx="4419600" cy="246221"/>
            </a:xfrm>
            <a:prstGeom prst="rect">
              <a:avLst/>
            </a:prstGeom>
            <a:noFill/>
          </p:spPr>
          <p:txBody>
            <a:bodyPr wrap="square" rtlCol="0">
              <a:spAutoFit/>
            </a:bodyPr>
            <a:lstStyle/>
            <a:p>
              <a:pPr algn="ctr"/>
              <a:r>
                <a:rPr lang="en-US" sz="1000" dirty="0" smtClean="0">
                  <a:solidFill>
                    <a:schemeClr val="accent6">
                      <a:lumMod val="50000"/>
                    </a:schemeClr>
                  </a:solidFill>
                  <a:latin typeface="Arial" pitchFamily="34" charset="0"/>
                  <a:cs typeface="Arial" pitchFamily="34" charset="0"/>
                </a:rPr>
                <a:t>Sponsored Programs Administration Resource &amp; Knowledge Series</a:t>
              </a:r>
              <a:endParaRPr lang="en-US" sz="1000" dirty="0">
                <a:solidFill>
                  <a:schemeClr val="accent6">
                    <a:lumMod val="50000"/>
                  </a:schemeClr>
                </a:solidFill>
                <a:latin typeface="Arial" pitchFamily="34" charset="0"/>
                <a:cs typeface="Arial" pitchFamily="34" charset="0"/>
              </a:endParaRPr>
            </a:p>
          </p:txBody>
        </p:sp>
        <p:cxnSp>
          <p:nvCxnSpPr>
            <p:cNvPr id="40" name="Straight Connector 39"/>
            <p:cNvCxnSpPr/>
            <p:nvPr/>
          </p:nvCxnSpPr>
          <p:spPr>
            <a:xfrm>
              <a:off x="3133078" y="2644203"/>
              <a:ext cx="441960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1" name="Picture 40" descr="http://www.floridahightech.com/images/UCFlogo.gif"/>
          <p:cNvPicPr>
            <a:picLocks noChangeAspect="1"/>
          </p:cNvPicPr>
          <p:nvPr/>
        </p:nvPicPr>
        <p:blipFill>
          <a:blip r:embed="rId4" cstate="print">
            <a:duotone>
              <a:prstClr val="black"/>
              <a:schemeClr val="accent6">
                <a:tint val="45000"/>
                <a:satMod val="400000"/>
              </a:schemeClr>
            </a:duotone>
            <a:extLst>
              <a:ext uri="{BEBA8EAE-BF5A-486C-A8C5-ECC9F3942E4B}">
                <a14:imgProps xmlns:a14="http://schemas.microsoft.com/office/drawing/2010/main">
                  <a14:imgLayer r:embed="rId5">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spTree>
    <p:extLst>
      <p:ext uri="{BB962C8B-B14F-4D97-AF65-F5344CB8AC3E}">
        <p14:creationId xmlns:p14="http://schemas.microsoft.com/office/powerpoint/2010/main" val="203987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382000" cy="461665"/>
          </a:xfrm>
          <a:prstGeom prst="rect">
            <a:avLst/>
          </a:prstGeom>
          <a:noFill/>
        </p:spPr>
        <p:txBody>
          <a:bodyPr wrap="square" rtlCol="0">
            <a:spAutoFit/>
          </a:bodyPr>
          <a:lstStyle/>
          <a:p>
            <a:r>
              <a:rPr lang="en-US" sz="2400" b="1" dirty="0" smtClean="0">
                <a:latin typeface="Century Gothic" pitchFamily="34" charset="0"/>
              </a:rPr>
              <a:t>Awardee: UCF or UCF RF?</a:t>
            </a:r>
          </a:p>
        </p:txBody>
      </p:sp>
      <p:graphicFrame>
        <p:nvGraphicFramePr>
          <p:cNvPr id="2" name="Diagram 1"/>
          <p:cNvGraphicFramePr/>
          <p:nvPr>
            <p:extLst>
              <p:ext uri="{D42A27DB-BD31-4B8C-83A1-F6EECF244321}">
                <p14:modId xmlns:p14="http://schemas.microsoft.com/office/powerpoint/2010/main" val="734329131"/>
              </p:ext>
            </p:extLst>
          </p:nvPr>
        </p:nvGraphicFramePr>
        <p:xfrm>
          <a:off x="2667000" y="1828800"/>
          <a:ext cx="61722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7"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4825" y="2209800"/>
            <a:ext cx="2057400" cy="3526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8108" r="48108" b="72319"/>
          <a:stretch/>
        </p:blipFill>
        <p:spPr bwMode="auto">
          <a:xfrm>
            <a:off x="2914650" y="2253451"/>
            <a:ext cx="495300" cy="46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8108" r="48108" b="72319"/>
          <a:stretch/>
        </p:blipFill>
        <p:spPr bwMode="auto">
          <a:xfrm>
            <a:off x="3295650" y="3249675"/>
            <a:ext cx="495300" cy="46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8108" r="48108" b="72319"/>
          <a:stretch/>
        </p:blipFill>
        <p:spPr bwMode="auto">
          <a:xfrm>
            <a:off x="3295650" y="4259325"/>
            <a:ext cx="495300" cy="46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6"/>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8108" r="48108" b="72319"/>
          <a:stretch/>
        </p:blipFill>
        <p:spPr bwMode="auto">
          <a:xfrm>
            <a:off x="2914650" y="5237181"/>
            <a:ext cx="495300" cy="46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03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 y="2590800"/>
            <a:ext cx="8773886" cy="2590800"/>
          </a:xfrm>
        </p:spPr>
        <p:txBody>
          <a:bodyPr>
            <a:normAutofit fontScale="92500" lnSpcReduction="20000"/>
          </a:bodyPr>
          <a:lstStyle/>
          <a:p>
            <a:pPr algn="ctr">
              <a:buNone/>
            </a:pPr>
            <a:r>
              <a:rPr lang="en-US" b="1" dirty="0" smtClean="0">
                <a:latin typeface="Century Gothic" pitchFamily="34" charset="0"/>
              </a:rPr>
              <a:t>Benefit(s) of using the UCF RF is/are?</a:t>
            </a:r>
          </a:p>
          <a:p>
            <a:pPr algn="ctr">
              <a:buNone/>
            </a:pPr>
            <a:endParaRPr lang="en-US" b="1" dirty="0" smtClean="0">
              <a:latin typeface="Century Gothic" pitchFamily="34" charset="0"/>
            </a:endParaRPr>
          </a:p>
          <a:p>
            <a:pPr lvl="1">
              <a:lnSpc>
                <a:spcPct val="150000"/>
              </a:lnSpc>
              <a:buNone/>
            </a:pPr>
            <a:r>
              <a:rPr lang="en-US" sz="1800" b="1" dirty="0" smtClean="0">
                <a:latin typeface="Century Gothic" pitchFamily="34" charset="0"/>
              </a:rPr>
              <a:t>a.  Some agencies can only fund 501(c)(3) organizations.</a:t>
            </a:r>
          </a:p>
          <a:p>
            <a:pPr lvl="1">
              <a:lnSpc>
                <a:spcPct val="150000"/>
              </a:lnSpc>
              <a:buNone/>
            </a:pPr>
            <a:r>
              <a:rPr lang="en-US" sz="1800" b="1" dirty="0" smtClean="0">
                <a:latin typeface="Century Gothic" pitchFamily="34" charset="0"/>
              </a:rPr>
              <a:t>b.  UCF RF can accept contractual language that UCF cannot.</a:t>
            </a:r>
          </a:p>
          <a:p>
            <a:pPr lvl="1">
              <a:lnSpc>
                <a:spcPct val="150000"/>
              </a:lnSpc>
              <a:buNone/>
            </a:pPr>
            <a:r>
              <a:rPr lang="en-US" sz="1800" b="1" dirty="0" smtClean="0">
                <a:latin typeface="Century Gothic" pitchFamily="34" charset="0"/>
              </a:rPr>
              <a:t>c.  UCF RF can pay for items that UCF cannot, if the sponsor’s terms allow.</a:t>
            </a:r>
          </a:p>
          <a:p>
            <a:pPr lvl="1">
              <a:lnSpc>
                <a:spcPct val="150000"/>
              </a:lnSpc>
              <a:buNone/>
            </a:pPr>
            <a:r>
              <a:rPr lang="en-US" sz="1800" b="1" dirty="0" smtClean="0">
                <a:latin typeface="Century Gothic" pitchFamily="34" charset="0"/>
              </a:rPr>
              <a:t>d.  All of the above.</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581025" y="4648200"/>
            <a:ext cx="3810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39015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458200" cy="461665"/>
          </a:xfrm>
          <a:prstGeom prst="rect">
            <a:avLst/>
          </a:prstGeom>
          <a:noFill/>
        </p:spPr>
        <p:txBody>
          <a:bodyPr wrap="square" rtlCol="0">
            <a:spAutoFit/>
          </a:bodyPr>
          <a:lstStyle/>
          <a:p>
            <a:r>
              <a:rPr lang="en-US" sz="2400" b="1" dirty="0" smtClean="0">
                <a:latin typeface="Century Gothic" pitchFamily="34" charset="0"/>
              </a:rPr>
              <a:t>Funding Mechanisms - Federal</a:t>
            </a:r>
          </a:p>
        </p:txBody>
      </p:sp>
      <p:graphicFrame>
        <p:nvGraphicFramePr>
          <p:cNvPr id="2" name="Diagram 1"/>
          <p:cNvGraphicFramePr/>
          <p:nvPr>
            <p:extLst>
              <p:ext uri="{D42A27DB-BD31-4B8C-83A1-F6EECF244321}">
                <p14:modId xmlns:p14="http://schemas.microsoft.com/office/powerpoint/2010/main" val="3081385836"/>
              </p:ext>
            </p:extLst>
          </p:nvPr>
        </p:nvGraphicFramePr>
        <p:xfrm>
          <a:off x="457200" y="2057400"/>
          <a:ext cx="8305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510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458200" cy="461665"/>
          </a:xfrm>
          <a:prstGeom prst="rect">
            <a:avLst/>
          </a:prstGeom>
          <a:noFill/>
        </p:spPr>
        <p:txBody>
          <a:bodyPr wrap="square" rtlCol="0">
            <a:spAutoFit/>
          </a:bodyPr>
          <a:lstStyle/>
          <a:p>
            <a:r>
              <a:rPr lang="en-US" sz="2400" b="1" dirty="0" smtClean="0">
                <a:latin typeface="Century Gothic" pitchFamily="34" charset="0"/>
              </a:rPr>
              <a:t>Funding Mechanisms - Other</a:t>
            </a:r>
          </a:p>
        </p:txBody>
      </p:sp>
      <p:graphicFrame>
        <p:nvGraphicFramePr>
          <p:cNvPr id="2" name="Diagram 1"/>
          <p:cNvGraphicFramePr/>
          <p:nvPr>
            <p:extLst>
              <p:ext uri="{D42A27DB-BD31-4B8C-83A1-F6EECF244321}">
                <p14:modId xmlns:p14="http://schemas.microsoft.com/office/powerpoint/2010/main" val="3255985605"/>
              </p:ext>
            </p:extLst>
          </p:nvPr>
        </p:nvGraphicFramePr>
        <p:xfrm>
          <a:off x="457200" y="19812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4992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 y="2590800"/>
            <a:ext cx="8773886" cy="3657600"/>
          </a:xfrm>
        </p:spPr>
        <p:txBody>
          <a:bodyPr>
            <a:normAutofit/>
          </a:bodyPr>
          <a:lstStyle/>
          <a:p>
            <a:pPr algn="ctr">
              <a:lnSpc>
                <a:spcPct val="170000"/>
              </a:lnSpc>
              <a:buNone/>
            </a:pPr>
            <a:r>
              <a:rPr lang="en-US" sz="2000" b="1" dirty="0" smtClean="0">
                <a:latin typeface="Century Gothic" pitchFamily="34" charset="0"/>
              </a:rPr>
              <a:t>Which of the following is true about a  Cooperative Agreement?</a:t>
            </a:r>
          </a:p>
          <a:p>
            <a:pPr algn="ctr">
              <a:buNone/>
            </a:pPr>
            <a:endParaRPr lang="en-US" sz="1800" b="1" dirty="0" smtClean="0">
              <a:latin typeface="Century Gothic" pitchFamily="34" charset="0"/>
            </a:endParaRPr>
          </a:p>
          <a:p>
            <a:pPr lvl="1">
              <a:lnSpc>
                <a:spcPct val="150000"/>
              </a:lnSpc>
              <a:buNone/>
            </a:pPr>
            <a:r>
              <a:rPr lang="en-US" sz="1700" b="1" dirty="0" smtClean="0">
                <a:latin typeface="Century Gothic" pitchFamily="34" charset="0"/>
              </a:rPr>
              <a:t>a.  The sponsor’s staff WILL be actively involved in the proposal preparation.</a:t>
            </a:r>
          </a:p>
          <a:p>
            <a:pPr lvl="1">
              <a:lnSpc>
                <a:spcPct val="150000"/>
              </a:lnSpc>
              <a:buNone/>
            </a:pPr>
            <a:r>
              <a:rPr lang="en-US" sz="1700" b="1" dirty="0" smtClean="0">
                <a:latin typeface="Century Gothic" pitchFamily="34" charset="0"/>
              </a:rPr>
              <a:t>b.  The sponsor’s staff will NOT be actively involved in the proposal preparation.</a:t>
            </a:r>
          </a:p>
          <a:p>
            <a:pPr lvl="1">
              <a:lnSpc>
                <a:spcPct val="150000"/>
              </a:lnSpc>
              <a:buNone/>
            </a:pPr>
            <a:r>
              <a:rPr lang="en-US" sz="1700" b="1" dirty="0" smtClean="0">
                <a:latin typeface="Century Gothic" pitchFamily="34" charset="0"/>
              </a:rPr>
              <a:t>c.  The sponsor’s staff will be actively involved in the proposal audit.</a:t>
            </a:r>
          </a:p>
          <a:p>
            <a:pPr lvl="1">
              <a:lnSpc>
                <a:spcPct val="150000"/>
              </a:lnSpc>
              <a:buNone/>
            </a:pPr>
            <a:r>
              <a:rPr lang="en-US" sz="1700" b="1" dirty="0" smtClean="0">
                <a:latin typeface="Century Gothic" pitchFamily="34" charset="0"/>
              </a:rPr>
              <a:t>d.  None of the above.</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571500" y="5257800"/>
            <a:ext cx="3810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382418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NEGOTIATION</a:t>
            </a:r>
          </a:p>
          <a:p>
            <a:pPr algn="ctr"/>
            <a:r>
              <a:rPr lang="en-US" sz="1600" b="1" cap="none" dirty="0">
                <a:solidFill>
                  <a:schemeClr val="accent6">
                    <a:lumMod val="50000"/>
                  </a:schemeClr>
                </a:solidFill>
                <a:latin typeface="Century Gothic" pitchFamily="34" charset="0"/>
              </a:rPr>
              <a:t>Applicable Regulations</a:t>
            </a:r>
          </a:p>
          <a:p>
            <a:pPr algn="ctr"/>
            <a:r>
              <a:rPr lang="en-US" sz="1600" b="1" cap="none" dirty="0" smtClean="0">
                <a:solidFill>
                  <a:schemeClr val="accent6">
                    <a:lumMod val="50000"/>
                  </a:schemeClr>
                </a:solidFill>
                <a:latin typeface="Century Gothic" pitchFamily="34" charset="0"/>
              </a:rPr>
              <a:t>Negotiation </a:t>
            </a:r>
            <a:r>
              <a:rPr lang="en-US" sz="1600" b="1" cap="none" dirty="0">
                <a:solidFill>
                  <a:schemeClr val="accent6">
                    <a:lumMod val="50000"/>
                  </a:schemeClr>
                </a:solidFill>
                <a:latin typeface="Century Gothic" pitchFamily="34" charset="0"/>
              </a:rPr>
              <a:t>Process</a:t>
            </a:r>
          </a:p>
          <a:p>
            <a:pPr algn="ctr"/>
            <a:r>
              <a:rPr lang="en-US" sz="1600" b="1" cap="none" dirty="0" smtClean="0">
                <a:solidFill>
                  <a:schemeClr val="accent6">
                    <a:lumMod val="50000"/>
                  </a:schemeClr>
                </a:solidFill>
                <a:latin typeface="Century Gothic" pitchFamily="34" charset="0"/>
              </a:rPr>
              <a:t>Negotiating Terms</a:t>
            </a:r>
          </a:p>
        </p:txBody>
      </p:sp>
      <p:sp>
        <p:nvSpPr>
          <p:cNvPr id="2" name="TextBox 1"/>
          <p:cNvSpPr txBox="1"/>
          <p:nvPr/>
        </p:nvSpPr>
        <p:spPr>
          <a:xfrm>
            <a:off x="0" y="4690646"/>
            <a:ext cx="7543800" cy="338554"/>
          </a:xfrm>
          <a:prstGeom prst="rect">
            <a:avLst/>
          </a:prstGeom>
          <a:noFill/>
        </p:spPr>
        <p:txBody>
          <a:bodyPr wrap="square" rtlCol="0">
            <a:spAutoFit/>
          </a:bodyPr>
          <a:lstStyle/>
          <a:p>
            <a:pPr algn="ctr"/>
            <a:r>
              <a:rPr lang="en-US" sz="1600" b="1" dirty="0" smtClean="0">
                <a:solidFill>
                  <a:schemeClr val="accent6">
                    <a:lumMod val="75000"/>
                  </a:schemeClr>
                </a:solidFill>
                <a:latin typeface="Century Gothic" pitchFamily="34" charset="0"/>
              </a:rPr>
              <a:t>Justo Torres &amp; Laurianne Torres</a:t>
            </a:r>
            <a:endParaRPr lang="en-US" sz="1600" b="1" dirty="0">
              <a:solidFill>
                <a:schemeClr val="accent6">
                  <a:lumMod val="75000"/>
                </a:schemeClr>
              </a:solidFill>
              <a:latin typeface="Century Gothic" pitchFamily="34" charset="0"/>
            </a:endParaRPr>
          </a:p>
        </p:txBody>
      </p:sp>
    </p:spTree>
    <p:extLst>
      <p:ext uri="{BB962C8B-B14F-4D97-AF65-F5344CB8AC3E}">
        <p14:creationId xmlns:p14="http://schemas.microsoft.com/office/powerpoint/2010/main" val="3308387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686800" cy="4708981"/>
          </a:xfrm>
          <a:prstGeom prst="rect">
            <a:avLst/>
          </a:prstGeom>
          <a:noFill/>
        </p:spPr>
        <p:txBody>
          <a:bodyPr wrap="square" rtlCol="0">
            <a:spAutoFit/>
          </a:bodyPr>
          <a:lstStyle/>
          <a:p>
            <a:r>
              <a:rPr lang="en-US" sz="2400" b="1" dirty="0" smtClean="0">
                <a:latin typeface="Century Gothic" pitchFamily="34" charset="0"/>
              </a:rPr>
              <a:t>Applicable Regulations</a:t>
            </a:r>
          </a:p>
          <a:p>
            <a:endParaRPr lang="en-US" b="1" dirty="0" smtClean="0">
              <a:latin typeface="Century Gothic" pitchFamily="34" charset="0"/>
            </a:endParaRPr>
          </a:p>
          <a:p>
            <a:endParaRPr lang="en-US" b="1" dirty="0">
              <a:latin typeface="Century Gothic" pitchFamily="34" charset="0"/>
            </a:endParaRPr>
          </a:p>
          <a:p>
            <a:pPr marL="342900" indent="-342900">
              <a:lnSpc>
                <a:spcPct val="200000"/>
              </a:lnSpc>
              <a:buFont typeface="Arial" pitchFamily="34" charset="0"/>
              <a:buChar char="•"/>
            </a:pPr>
            <a:r>
              <a:rPr lang="en-US" sz="2000" b="1" dirty="0" smtClean="0">
                <a:latin typeface="Century Gothic" pitchFamily="34" charset="0"/>
              </a:rPr>
              <a:t>What regulations apply to an award depends largely on  3 things:</a:t>
            </a:r>
          </a:p>
          <a:p>
            <a:pPr>
              <a:lnSpc>
                <a:spcPct val="200000"/>
              </a:lnSpc>
            </a:pPr>
            <a:endParaRPr lang="en-US" sz="2000" b="1" dirty="0" smtClean="0">
              <a:latin typeface="Century Gothic" pitchFamily="34" charset="0"/>
            </a:endParaRPr>
          </a:p>
          <a:p>
            <a:pPr>
              <a:lnSpc>
                <a:spcPct val="200000"/>
              </a:lnSpc>
            </a:pPr>
            <a:endParaRPr lang="en-US" sz="2000" b="1" dirty="0" smtClean="0">
              <a:latin typeface="Century Gothic" pitchFamily="34" charset="0"/>
            </a:endParaRPr>
          </a:p>
          <a:p>
            <a:pPr>
              <a:lnSpc>
                <a:spcPct val="200000"/>
              </a:lnSpc>
            </a:pPr>
            <a:endParaRPr lang="en-US" sz="2000" b="1" dirty="0">
              <a:latin typeface="Century Gothic" pitchFamily="34" charset="0"/>
            </a:endParaRPr>
          </a:p>
          <a:p>
            <a:pPr>
              <a:lnSpc>
                <a:spcPct val="200000"/>
              </a:lnSpc>
            </a:pPr>
            <a:endParaRPr lang="en-US" sz="2000" b="1" dirty="0" smtClean="0">
              <a:latin typeface="Century Gothic" pitchFamily="34" charset="0"/>
            </a:endParaRPr>
          </a:p>
          <a:p>
            <a:pPr marL="342900" indent="-342900">
              <a:lnSpc>
                <a:spcPct val="200000"/>
              </a:lnSpc>
              <a:buFont typeface="Arial" pitchFamily="34" charset="0"/>
              <a:buChar char="•"/>
            </a:pPr>
            <a:r>
              <a:rPr lang="en-US" sz="2000" b="1" dirty="0" smtClean="0">
                <a:latin typeface="Century Gothic" pitchFamily="34" charset="0"/>
              </a:rPr>
              <a:t>UCF or UCF RF policies and procedures always apply.</a:t>
            </a:r>
            <a:endParaRPr lang="en-US" sz="2000" b="1" dirty="0">
              <a:latin typeface="Century Gothic" pitchFamily="34" charset="0"/>
            </a:endParaRPr>
          </a:p>
        </p:txBody>
      </p:sp>
      <p:graphicFrame>
        <p:nvGraphicFramePr>
          <p:cNvPr id="2" name="Diagram 1"/>
          <p:cNvGraphicFramePr/>
          <p:nvPr>
            <p:extLst>
              <p:ext uri="{D42A27DB-BD31-4B8C-83A1-F6EECF244321}">
                <p14:modId xmlns:p14="http://schemas.microsoft.com/office/powerpoint/2010/main" val="284483913"/>
              </p:ext>
            </p:extLst>
          </p:nvPr>
        </p:nvGraphicFramePr>
        <p:xfrm>
          <a:off x="1352550" y="2895600"/>
          <a:ext cx="62865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Users\LTorres\AppData\Local\Microsoft\Windows\Temporary Internet Files\Low\Content.IE5\ME3J0QBA\MC90044131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5650" y="291485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LTorres\AppData\Local\Microsoft\Windows\Temporary Internet Files\Low\Content.IE5\ME3J0QBA\MC90044131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86025" y="367685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LTorres\AppData\Local\Microsoft\Windows\Temporary Internet Files\Low\Content.IE5\ME3J0QBA\MC90044131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5650" y="4429225"/>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815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686800" cy="1015663"/>
          </a:xfrm>
          <a:prstGeom prst="rect">
            <a:avLst/>
          </a:prstGeom>
          <a:noFill/>
        </p:spPr>
        <p:txBody>
          <a:bodyPr wrap="square" rtlCol="0">
            <a:spAutoFit/>
          </a:bodyPr>
          <a:lstStyle/>
          <a:p>
            <a:r>
              <a:rPr lang="en-US" sz="2400" b="1" dirty="0" smtClean="0">
                <a:latin typeface="Century Gothic" pitchFamily="34" charset="0"/>
              </a:rPr>
              <a:t>Applicable Regulations</a:t>
            </a:r>
          </a:p>
          <a:p>
            <a:endParaRPr lang="en-US" b="1" dirty="0" smtClean="0">
              <a:latin typeface="Century Gothic" pitchFamily="34" charset="0"/>
            </a:endParaRPr>
          </a:p>
          <a:p>
            <a:endParaRPr lang="en-US" b="1" dirty="0">
              <a:latin typeface="Century Gothic" pitchFamily="34" charset="0"/>
            </a:endParaRPr>
          </a:p>
        </p:txBody>
      </p:sp>
      <p:sp>
        <p:nvSpPr>
          <p:cNvPr id="7" name="Content Placeholder 2"/>
          <p:cNvSpPr>
            <a:spLocks noGrp="1"/>
          </p:cNvSpPr>
          <p:nvPr>
            <p:ph idx="1"/>
          </p:nvPr>
        </p:nvSpPr>
        <p:spPr>
          <a:xfrm>
            <a:off x="457200" y="1803231"/>
            <a:ext cx="8458200" cy="4368969"/>
          </a:xfrm>
        </p:spPr>
        <p:txBody>
          <a:bodyPr>
            <a:noAutofit/>
          </a:bodyPr>
          <a:lstStyle/>
          <a:p>
            <a:pPr marL="0" indent="0">
              <a:spcBef>
                <a:spcPct val="0"/>
              </a:spcBef>
              <a:buNone/>
            </a:pPr>
            <a:r>
              <a:rPr lang="en-US" sz="2000" b="1" dirty="0" smtClean="0">
                <a:latin typeface="Century Gothic" pitchFamily="34" charset="0"/>
              </a:rPr>
              <a:t>The compass that guides our decision-making:</a:t>
            </a:r>
          </a:p>
          <a:p>
            <a:pPr lvl="1">
              <a:lnSpc>
                <a:spcPct val="150000"/>
              </a:lnSpc>
              <a:spcBef>
                <a:spcPct val="0"/>
              </a:spcBef>
              <a:buFont typeface="Arial" pitchFamily="34" charset="0"/>
              <a:buChar char="•"/>
            </a:pPr>
            <a:r>
              <a:rPr lang="en-US" sz="2000" b="1" dirty="0" smtClean="0">
                <a:latin typeface="Century Gothic" pitchFamily="34" charset="0"/>
              </a:rPr>
              <a:t>Federal</a:t>
            </a:r>
          </a:p>
          <a:p>
            <a:pPr lvl="2">
              <a:lnSpc>
                <a:spcPct val="150000"/>
              </a:lnSpc>
              <a:spcBef>
                <a:spcPct val="0"/>
              </a:spcBef>
              <a:buFont typeface="Arial" pitchFamily="34" charset="0"/>
              <a:buChar char="•"/>
            </a:pPr>
            <a:r>
              <a:rPr lang="en-US" sz="2000" b="1" dirty="0" smtClean="0">
                <a:latin typeface="Century Gothic" pitchFamily="34" charset="0"/>
              </a:rPr>
              <a:t>OMB Circulars</a:t>
            </a:r>
          </a:p>
          <a:p>
            <a:pPr lvl="3">
              <a:lnSpc>
                <a:spcPct val="150000"/>
              </a:lnSpc>
              <a:spcBef>
                <a:spcPct val="0"/>
              </a:spcBef>
              <a:buFont typeface="Arial" pitchFamily="34" charset="0"/>
              <a:buChar char="•"/>
            </a:pPr>
            <a:r>
              <a:rPr lang="en-US" b="1" dirty="0" smtClean="0">
                <a:latin typeface="Century Gothic" pitchFamily="34" charset="0"/>
              </a:rPr>
              <a:t>A-21 – Cost Principles for Educational Institutions (UCF)</a:t>
            </a:r>
          </a:p>
          <a:p>
            <a:pPr lvl="3">
              <a:lnSpc>
                <a:spcPct val="150000"/>
              </a:lnSpc>
              <a:spcBef>
                <a:spcPct val="0"/>
              </a:spcBef>
              <a:buFont typeface="Arial" pitchFamily="34" charset="0"/>
              <a:buChar char="•"/>
            </a:pPr>
            <a:r>
              <a:rPr lang="en-US" b="1" dirty="0" smtClean="0">
                <a:latin typeface="Century Gothic" pitchFamily="34" charset="0"/>
              </a:rPr>
              <a:t>A-122 – Cost Principles for Nonprofit Organizations (RF)</a:t>
            </a:r>
          </a:p>
          <a:p>
            <a:pPr lvl="3">
              <a:lnSpc>
                <a:spcPct val="150000"/>
              </a:lnSpc>
              <a:spcBef>
                <a:spcPct val="0"/>
              </a:spcBef>
              <a:buFont typeface="Arial" pitchFamily="34" charset="0"/>
              <a:buChar char="•"/>
            </a:pPr>
            <a:r>
              <a:rPr lang="en-US" b="1" dirty="0" smtClean="0">
                <a:latin typeface="Century Gothic" pitchFamily="34" charset="0"/>
              </a:rPr>
              <a:t>A-110 – Administrative Requirements</a:t>
            </a:r>
          </a:p>
          <a:p>
            <a:pPr lvl="3">
              <a:lnSpc>
                <a:spcPct val="150000"/>
              </a:lnSpc>
              <a:spcBef>
                <a:spcPct val="0"/>
              </a:spcBef>
              <a:buFont typeface="Arial" pitchFamily="34" charset="0"/>
              <a:buChar char="•"/>
            </a:pPr>
            <a:r>
              <a:rPr lang="en-US" b="1" dirty="0" smtClean="0">
                <a:latin typeface="Century Gothic" pitchFamily="34" charset="0"/>
              </a:rPr>
              <a:t>A-133 – Audit</a:t>
            </a:r>
          </a:p>
          <a:p>
            <a:pPr lvl="2">
              <a:lnSpc>
                <a:spcPct val="200000"/>
              </a:lnSpc>
              <a:spcBef>
                <a:spcPct val="0"/>
              </a:spcBef>
              <a:buFont typeface="Arial" pitchFamily="34" charset="0"/>
              <a:buChar char="•"/>
            </a:pPr>
            <a:r>
              <a:rPr lang="en-US" sz="2000" b="1" dirty="0" smtClean="0">
                <a:latin typeface="Century Gothic" pitchFamily="34" charset="0"/>
              </a:rPr>
              <a:t>Federal Acquisition Regulations</a:t>
            </a:r>
          </a:p>
        </p:txBody>
      </p:sp>
    </p:spTree>
    <p:extLst>
      <p:ext uri="{BB962C8B-B14F-4D97-AF65-F5344CB8AC3E}">
        <p14:creationId xmlns:p14="http://schemas.microsoft.com/office/powerpoint/2010/main" val="202686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686800" cy="1015663"/>
          </a:xfrm>
          <a:prstGeom prst="rect">
            <a:avLst/>
          </a:prstGeom>
          <a:noFill/>
        </p:spPr>
        <p:txBody>
          <a:bodyPr wrap="square" rtlCol="0">
            <a:spAutoFit/>
          </a:bodyPr>
          <a:lstStyle/>
          <a:p>
            <a:r>
              <a:rPr lang="en-US" sz="2400" b="1" dirty="0" smtClean="0">
                <a:latin typeface="Century Gothic" pitchFamily="34" charset="0"/>
              </a:rPr>
              <a:t>Applicable Regulations</a:t>
            </a:r>
          </a:p>
          <a:p>
            <a:endParaRPr lang="en-US" b="1" dirty="0" smtClean="0">
              <a:latin typeface="Century Gothic" pitchFamily="34" charset="0"/>
            </a:endParaRPr>
          </a:p>
          <a:p>
            <a:endParaRPr lang="en-US" b="1" dirty="0">
              <a:latin typeface="Century Gothic" pitchFamily="34" charset="0"/>
            </a:endParaRPr>
          </a:p>
        </p:txBody>
      </p:sp>
      <p:sp>
        <p:nvSpPr>
          <p:cNvPr id="7" name="Content Placeholder 2"/>
          <p:cNvSpPr>
            <a:spLocks noGrp="1"/>
          </p:cNvSpPr>
          <p:nvPr>
            <p:ph idx="1"/>
          </p:nvPr>
        </p:nvSpPr>
        <p:spPr>
          <a:xfrm>
            <a:off x="457200" y="1803231"/>
            <a:ext cx="8458200" cy="3530769"/>
          </a:xfrm>
        </p:spPr>
        <p:txBody>
          <a:bodyPr>
            <a:normAutofit/>
          </a:bodyPr>
          <a:lstStyle/>
          <a:p>
            <a:pPr marL="0" indent="0">
              <a:spcBef>
                <a:spcPct val="0"/>
              </a:spcBef>
              <a:buNone/>
            </a:pPr>
            <a:r>
              <a:rPr lang="en-US" sz="2000" b="1" dirty="0" smtClean="0">
                <a:latin typeface="Century Gothic" pitchFamily="34" charset="0"/>
              </a:rPr>
              <a:t>The compass that guides our decision-making:</a:t>
            </a:r>
          </a:p>
          <a:p>
            <a:pPr lvl="1">
              <a:lnSpc>
                <a:spcPct val="160000"/>
              </a:lnSpc>
              <a:spcBef>
                <a:spcPct val="0"/>
              </a:spcBef>
              <a:buFont typeface="Arial" pitchFamily="34" charset="0"/>
              <a:buChar char="•"/>
            </a:pPr>
            <a:r>
              <a:rPr lang="en-US" sz="2000" b="1" dirty="0" smtClean="0">
                <a:latin typeface="Century Gothic" pitchFamily="34" charset="0"/>
              </a:rPr>
              <a:t>State</a:t>
            </a:r>
          </a:p>
          <a:p>
            <a:pPr lvl="2">
              <a:spcBef>
                <a:spcPct val="0"/>
              </a:spcBef>
              <a:buFont typeface="Arial" pitchFamily="34" charset="0"/>
              <a:buChar char="•"/>
            </a:pPr>
            <a:r>
              <a:rPr lang="en-US" sz="2000" b="1" dirty="0" smtClean="0">
                <a:latin typeface="Century Gothic" pitchFamily="34" charset="0"/>
              </a:rPr>
              <a:t>Florida Statutes</a:t>
            </a:r>
          </a:p>
          <a:p>
            <a:pPr lvl="2">
              <a:spcBef>
                <a:spcPct val="0"/>
              </a:spcBef>
              <a:buFont typeface="Arial" pitchFamily="34" charset="0"/>
              <a:buChar char="•"/>
            </a:pPr>
            <a:r>
              <a:rPr lang="en-US" sz="2000" b="1" dirty="0" smtClean="0">
                <a:latin typeface="Century Gothic" pitchFamily="34" charset="0"/>
              </a:rPr>
              <a:t>Florida Administrative Code</a:t>
            </a:r>
          </a:p>
          <a:p>
            <a:pPr lvl="1">
              <a:lnSpc>
                <a:spcPct val="200000"/>
              </a:lnSpc>
              <a:spcBef>
                <a:spcPct val="0"/>
              </a:spcBef>
              <a:buFont typeface="Arial" pitchFamily="34" charset="0"/>
              <a:buChar char="•"/>
            </a:pPr>
            <a:r>
              <a:rPr lang="en-US" sz="2000" b="1" dirty="0" smtClean="0">
                <a:latin typeface="Century Gothic" pitchFamily="34" charset="0"/>
              </a:rPr>
              <a:t>Internal</a:t>
            </a:r>
          </a:p>
          <a:p>
            <a:pPr lvl="2">
              <a:spcBef>
                <a:spcPct val="0"/>
              </a:spcBef>
              <a:buFont typeface="Arial" pitchFamily="34" charset="0"/>
              <a:buChar char="•"/>
            </a:pPr>
            <a:r>
              <a:rPr lang="en-US" sz="2000" b="1" dirty="0" smtClean="0">
                <a:latin typeface="Century Gothic" pitchFamily="34" charset="0"/>
              </a:rPr>
              <a:t>UCF Policies &amp; Procedures</a:t>
            </a:r>
          </a:p>
          <a:p>
            <a:pPr lvl="2">
              <a:spcBef>
                <a:spcPct val="0"/>
              </a:spcBef>
              <a:buFont typeface="Arial" pitchFamily="34" charset="0"/>
              <a:buChar char="•"/>
            </a:pPr>
            <a:r>
              <a:rPr lang="en-US" sz="2000" b="1" dirty="0" smtClean="0">
                <a:latin typeface="Century Gothic" pitchFamily="34" charset="0"/>
              </a:rPr>
              <a:t>RF Guidelines and Business Manual</a:t>
            </a:r>
          </a:p>
          <a:p>
            <a:pPr lvl="1">
              <a:lnSpc>
                <a:spcPct val="200000"/>
              </a:lnSpc>
              <a:spcBef>
                <a:spcPct val="0"/>
              </a:spcBef>
              <a:buFont typeface="Arial" pitchFamily="34" charset="0"/>
              <a:buChar char="•"/>
            </a:pPr>
            <a:r>
              <a:rPr lang="en-US" sz="2000" b="1" dirty="0" smtClean="0">
                <a:latin typeface="Century Gothic" pitchFamily="34" charset="0"/>
              </a:rPr>
              <a:t>Sponsor-specific terms &amp; conditions </a:t>
            </a:r>
          </a:p>
          <a:p>
            <a:pPr eaLnBrk="1" hangingPunct="1">
              <a:spcBef>
                <a:spcPct val="0"/>
              </a:spcBef>
              <a:buFontTx/>
              <a:buNone/>
            </a:pPr>
            <a:endParaRPr lang="en-US" b="1" dirty="0" smtClean="0">
              <a:latin typeface="Century Gothic" pitchFamily="34" charset="0"/>
            </a:endParaRPr>
          </a:p>
        </p:txBody>
      </p:sp>
    </p:spTree>
    <p:extLst>
      <p:ext uri="{BB962C8B-B14F-4D97-AF65-F5344CB8AC3E}">
        <p14:creationId xmlns:p14="http://schemas.microsoft.com/office/powerpoint/2010/main" val="3997898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001000" cy="2590800"/>
          </a:xfrm>
        </p:spPr>
        <p:txBody>
          <a:bodyPr>
            <a:normAutofit/>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spcBef>
                <a:spcPts val="0"/>
              </a:spcBef>
              <a:buNone/>
            </a:pPr>
            <a:r>
              <a:rPr lang="en-US" sz="2000" b="1" dirty="0" smtClean="0">
                <a:latin typeface="Century Gothic" pitchFamily="34" charset="0"/>
              </a:rPr>
              <a:t>The Federal Acquisition Regulations (FAR) apply to all types of federal funding mechanisms</a:t>
            </a:r>
          </a:p>
          <a:p>
            <a:pPr algn="ctr">
              <a:spcBef>
                <a:spcPts val="0"/>
              </a:spcBef>
              <a:buNone/>
            </a:pPr>
            <a:r>
              <a:rPr lang="en-US" sz="2000" b="1" dirty="0" smtClean="0">
                <a:latin typeface="Century Gothic" pitchFamily="34" charset="0"/>
              </a:rPr>
              <a:t>(contracts, grants, cooperative agreements).</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44958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2969307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indent="0" algn="ctr">
              <a:buFontTx/>
              <a:buNone/>
              <a:tabLst>
                <a:tab pos="292100" algn="l"/>
                <a:tab pos="571500" algn="l"/>
              </a:tabLst>
            </a:pPr>
            <a:r>
              <a:rPr lang="en-US" sz="3600" b="1" dirty="0">
                <a:solidFill>
                  <a:schemeClr val="accent6"/>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457200" y="1524000"/>
            <a:ext cx="8305800" cy="830997"/>
          </a:xfrm>
          <a:prstGeom prst="rect">
            <a:avLst/>
          </a:prstGeom>
          <a:noFill/>
        </p:spPr>
        <p:txBody>
          <a:bodyPr wrap="square" rtlCol="0">
            <a:spAutoFit/>
          </a:bodyPr>
          <a:lstStyle/>
          <a:p>
            <a:pPr algn="ctr"/>
            <a:r>
              <a:rPr lang="en-US" sz="2400" b="1" dirty="0" smtClean="0">
                <a:latin typeface="Century Gothic" pitchFamily="34" charset="0"/>
              </a:rPr>
              <a:t>Last session was chock-full of information that</a:t>
            </a:r>
          </a:p>
          <a:p>
            <a:pPr algn="ctr"/>
            <a:r>
              <a:rPr lang="en-US" sz="2400" b="1" dirty="0" smtClean="0">
                <a:latin typeface="Century Gothic" pitchFamily="34" charset="0"/>
              </a:rPr>
              <a:t>we will refer to today and in later sessions!</a:t>
            </a: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2743200"/>
            <a:ext cx="4140138"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131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19200"/>
            <a:ext cx="8686800" cy="1015663"/>
          </a:xfrm>
          <a:prstGeom prst="rect">
            <a:avLst/>
          </a:prstGeom>
          <a:noFill/>
        </p:spPr>
        <p:txBody>
          <a:bodyPr wrap="square" rtlCol="0">
            <a:spAutoFit/>
          </a:bodyPr>
          <a:lstStyle/>
          <a:p>
            <a:r>
              <a:rPr lang="en-US" sz="2400" b="1" dirty="0" smtClean="0">
                <a:latin typeface="Century Gothic" pitchFamily="34" charset="0"/>
              </a:rPr>
              <a:t>Applicable Regulations</a:t>
            </a:r>
          </a:p>
          <a:p>
            <a:endParaRPr lang="en-US" b="1" dirty="0" smtClean="0">
              <a:latin typeface="Century Gothic" pitchFamily="34" charset="0"/>
            </a:endParaRPr>
          </a:p>
          <a:p>
            <a:endParaRPr lang="en-US" b="1" dirty="0">
              <a:latin typeface="Century Gothic"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45988669"/>
              </p:ext>
            </p:extLst>
          </p:nvPr>
        </p:nvGraphicFramePr>
        <p:xfrm>
          <a:off x="533400" y="1676400"/>
          <a:ext cx="8229601" cy="4699588"/>
        </p:xfrm>
        <a:graphic>
          <a:graphicData uri="http://schemas.openxmlformats.org/drawingml/2006/table">
            <a:tbl>
              <a:tblPr firstRow="1" firstCol="1" bandRow="1">
                <a:tableStyleId>{7DF18680-E054-41AD-8BC1-D1AEF772440D}</a:tableStyleId>
              </a:tblPr>
              <a:tblGrid>
                <a:gridCol w="1295400"/>
                <a:gridCol w="1143000"/>
                <a:gridCol w="1143000"/>
                <a:gridCol w="1143000"/>
                <a:gridCol w="990600"/>
                <a:gridCol w="1143000"/>
                <a:gridCol w="1371601"/>
              </a:tblGrid>
              <a:tr h="469167">
                <a:tc>
                  <a:txBody>
                    <a:bodyPr/>
                    <a:lstStyle/>
                    <a:p>
                      <a:pPr marL="0" marR="0" algn="l">
                        <a:lnSpc>
                          <a:spcPct val="115000"/>
                        </a:lnSpc>
                        <a:spcBef>
                          <a:spcPts val="0"/>
                        </a:spcBef>
                        <a:spcAft>
                          <a:spcPts val="0"/>
                        </a:spcAft>
                      </a:pPr>
                      <a:r>
                        <a:rPr lang="en-US" sz="1200" b="1" dirty="0">
                          <a:solidFill>
                            <a:schemeClr val="tx1"/>
                          </a:solidFill>
                          <a:effectLst/>
                          <a:latin typeface="Century Gothic" pitchFamily="34" charset="0"/>
                        </a:rPr>
                        <a:t> </a:t>
                      </a:r>
                      <a:endParaRPr lang="en-US" sz="1200" b="1" dirty="0">
                        <a:solidFill>
                          <a:schemeClr val="tx1"/>
                        </a:solidFill>
                        <a:effectLst/>
                        <a:latin typeface="Century Gothic" pitchFamily="34" charset="0"/>
                        <a:ea typeface="Calibri"/>
                        <a:cs typeface="Times New Roman"/>
                      </a:endParaRPr>
                    </a:p>
                  </a:txBody>
                  <a:tcPr marL="53966" marR="53966" marT="0" marB="0"/>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Federal Grant</a:t>
                      </a:r>
                      <a:endParaRPr lang="en-US" sz="1200" b="1">
                        <a:solidFill>
                          <a:schemeClr val="tx1"/>
                        </a:solidFill>
                        <a:effectLst/>
                        <a:latin typeface="Century Gothic" pitchFamily="34" charset="0"/>
                        <a:ea typeface="Calibri"/>
                        <a:cs typeface="Times New Roman"/>
                      </a:endParaRPr>
                    </a:p>
                  </a:txBody>
                  <a:tcPr marL="53966" marR="53966" marT="0" marB="0" anchor="b"/>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Federal Contract</a:t>
                      </a:r>
                      <a:endParaRPr lang="en-US" sz="1200" b="1">
                        <a:solidFill>
                          <a:schemeClr val="tx1"/>
                        </a:solidFill>
                        <a:effectLst/>
                        <a:latin typeface="Century Gothic" pitchFamily="34" charset="0"/>
                        <a:ea typeface="Calibri"/>
                        <a:cs typeface="Times New Roman"/>
                      </a:endParaRPr>
                    </a:p>
                  </a:txBody>
                  <a:tcPr marL="53966" marR="53966" marT="0" marB="0" anchor="b"/>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Federal Cooperative Agreement</a:t>
                      </a:r>
                      <a:endParaRPr lang="en-US" sz="1200" b="1">
                        <a:solidFill>
                          <a:schemeClr val="tx1"/>
                        </a:solidFill>
                        <a:effectLst/>
                        <a:latin typeface="Century Gothic" pitchFamily="34" charset="0"/>
                        <a:ea typeface="Calibri"/>
                        <a:cs typeface="Times New Roman"/>
                      </a:endParaRPr>
                    </a:p>
                  </a:txBody>
                  <a:tcPr marL="53966" marR="53966" marT="0" marB="0" anchor="b"/>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Federal Flow-Thru</a:t>
                      </a:r>
                      <a:endParaRPr lang="en-US" sz="1200" b="1">
                        <a:solidFill>
                          <a:schemeClr val="tx1"/>
                        </a:solidFill>
                        <a:effectLst/>
                        <a:latin typeface="Century Gothic" pitchFamily="34" charset="0"/>
                        <a:ea typeface="Calibri"/>
                        <a:cs typeface="Times New Roman"/>
                      </a:endParaRPr>
                    </a:p>
                  </a:txBody>
                  <a:tcPr marL="53966" marR="53966" marT="0" marB="0" anchor="b"/>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State Grant or Contract</a:t>
                      </a:r>
                      <a:endParaRPr lang="en-US" sz="1200" b="1" dirty="0">
                        <a:solidFill>
                          <a:schemeClr val="tx1"/>
                        </a:solidFill>
                        <a:effectLst/>
                        <a:latin typeface="Century Gothic" pitchFamily="34" charset="0"/>
                        <a:ea typeface="Calibri"/>
                        <a:cs typeface="Times New Roman"/>
                      </a:endParaRPr>
                    </a:p>
                  </a:txBody>
                  <a:tcPr marL="53966" marR="53966" marT="0" marB="0" anchor="b"/>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Private/NonProfit/Industry Grant or Contract</a:t>
                      </a:r>
                      <a:endParaRPr lang="en-US" sz="1200" b="1">
                        <a:solidFill>
                          <a:schemeClr val="tx1"/>
                        </a:solidFill>
                        <a:effectLst/>
                        <a:latin typeface="Century Gothic" pitchFamily="34" charset="0"/>
                        <a:ea typeface="Calibri"/>
                        <a:cs typeface="Times New Roman"/>
                      </a:endParaRPr>
                    </a:p>
                  </a:txBody>
                  <a:tcPr marL="53966" marR="53966" marT="0" marB="0" anchor="b"/>
                </a:tc>
              </a:tr>
              <a:tr h="543961">
                <a:tc>
                  <a:txBody>
                    <a:bodyPr/>
                    <a:lstStyle/>
                    <a:p>
                      <a:pPr marL="0" marR="0" algn="r">
                        <a:lnSpc>
                          <a:spcPct val="115000"/>
                        </a:lnSpc>
                        <a:spcBef>
                          <a:spcPts val="0"/>
                        </a:spcBef>
                        <a:spcAft>
                          <a:spcPts val="0"/>
                        </a:spcAft>
                      </a:pPr>
                      <a:r>
                        <a:rPr lang="en-US" sz="1200" b="1">
                          <a:solidFill>
                            <a:schemeClr val="tx1"/>
                          </a:solidFill>
                          <a:effectLst/>
                          <a:latin typeface="Century Gothic" pitchFamily="34" charset="0"/>
                        </a:rPr>
                        <a:t>Florida Statutes</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X</a:t>
                      </a:r>
                      <a:endParaRPr lang="en-US" sz="12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dirty="0">
                          <a:solidFill>
                            <a:schemeClr val="tx1"/>
                          </a:solidFill>
                          <a:effectLst/>
                          <a:latin typeface="Century Gothic" pitchFamily="34" charset="0"/>
                        </a:rPr>
                        <a:t>Florida Administrative Code</a:t>
                      </a:r>
                      <a:endParaRPr lang="en-US" sz="12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dirty="0">
                          <a:solidFill>
                            <a:schemeClr val="tx1"/>
                          </a:solidFill>
                          <a:effectLst/>
                          <a:latin typeface="Century Gothic" pitchFamily="34" charset="0"/>
                        </a:rPr>
                        <a:t>UCF Policies &amp; Procedures</a:t>
                      </a:r>
                      <a:endParaRPr lang="en-US" sz="12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a:solidFill>
                            <a:schemeClr val="tx1"/>
                          </a:solidFill>
                          <a:effectLst/>
                          <a:latin typeface="Century Gothic" pitchFamily="34" charset="0"/>
                        </a:rPr>
                        <a:t>UCF RF Policies &amp; Procedures</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X</a:t>
                      </a:r>
                    </a:p>
                    <a:p>
                      <a:pPr marL="0" marR="0" algn="ctr">
                        <a:lnSpc>
                          <a:spcPct val="115000"/>
                        </a:lnSpc>
                        <a:spcBef>
                          <a:spcPts val="0"/>
                        </a:spcBef>
                        <a:spcAft>
                          <a:spcPts val="0"/>
                        </a:spcAft>
                      </a:pPr>
                      <a:r>
                        <a:rPr lang="en-US" sz="800" b="1" dirty="0">
                          <a:solidFill>
                            <a:schemeClr val="tx1"/>
                          </a:solidFill>
                          <a:effectLst/>
                          <a:latin typeface="Century Gothic" pitchFamily="34" charset="0"/>
                        </a:rPr>
                        <a:t>(if award is run through UCF RF)</a:t>
                      </a:r>
                      <a:endParaRPr lang="en-US" sz="8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X</a:t>
                      </a:r>
                    </a:p>
                    <a:p>
                      <a:pPr marL="0" marR="0" algn="ctr">
                        <a:lnSpc>
                          <a:spcPct val="115000"/>
                        </a:lnSpc>
                        <a:spcBef>
                          <a:spcPts val="0"/>
                        </a:spcBef>
                        <a:spcAft>
                          <a:spcPts val="0"/>
                        </a:spcAft>
                      </a:pPr>
                      <a:r>
                        <a:rPr lang="en-US" sz="800" b="1" dirty="0">
                          <a:solidFill>
                            <a:schemeClr val="tx1"/>
                          </a:solidFill>
                          <a:effectLst/>
                          <a:latin typeface="Century Gothic" pitchFamily="34" charset="0"/>
                        </a:rPr>
                        <a:t>(if award is run through UCF RF)</a:t>
                      </a:r>
                      <a:endParaRPr lang="en-US" sz="800" b="1" dirty="0">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a:solidFill>
                            <a:schemeClr val="tx1"/>
                          </a:solidFill>
                          <a:effectLst/>
                          <a:latin typeface="Century Gothic" pitchFamily="34" charset="0"/>
                        </a:rPr>
                        <a:t>Federal Acquisition Regulations</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X</a:t>
                      </a:r>
                    </a:p>
                    <a:p>
                      <a:pPr marL="0" marR="0" algn="ctr">
                        <a:lnSpc>
                          <a:spcPct val="115000"/>
                        </a:lnSpc>
                        <a:spcBef>
                          <a:spcPts val="0"/>
                        </a:spcBef>
                        <a:spcAft>
                          <a:spcPts val="0"/>
                        </a:spcAft>
                      </a:pPr>
                      <a:r>
                        <a:rPr lang="en-US" sz="800" b="1" dirty="0">
                          <a:solidFill>
                            <a:schemeClr val="tx1"/>
                          </a:solidFill>
                          <a:effectLst/>
                          <a:latin typeface="Century Gothic" pitchFamily="34" charset="0"/>
                        </a:rPr>
                        <a:t>(if prime </a:t>
                      </a:r>
                      <a:r>
                        <a:rPr lang="en-US" sz="800" b="1" dirty="0" smtClean="0">
                          <a:solidFill>
                            <a:schemeClr val="tx1"/>
                          </a:solidFill>
                          <a:effectLst/>
                          <a:latin typeface="Century Gothic" pitchFamily="34" charset="0"/>
                        </a:rPr>
                        <a:t>is </a:t>
                      </a:r>
                      <a:r>
                        <a:rPr lang="en-US" sz="800" b="1" dirty="0">
                          <a:solidFill>
                            <a:schemeClr val="tx1"/>
                          </a:solidFill>
                          <a:effectLst/>
                          <a:latin typeface="Century Gothic" pitchFamily="34" charset="0"/>
                        </a:rPr>
                        <a:t>a Federal Contract)</a:t>
                      </a:r>
                      <a:endParaRPr lang="en-US" sz="8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 </a:t>
                      </a:r>
                      <a:endParaRPr lang="en-US" sz="1200" b="1">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a:solidFill>
                            <a:schemeClr val="tx1"/>
                          </a:solidFill>
                          <a:effectLst/>
                          <a:latin typeface="Century Gothic" pitchFamily="34" charset="0"/>
                        </a:rPr>
                        <a:t>OMB Circulars</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r>
              <a:tr h="543961">
                <a:tc>
                  <a:txBody>
                    <a:bodyPr/>
                    <a:lstStyle/>
                    <a:p>
                      <a:pPr marL="0" marR="0" algn="r">
                        <a:lnSpc>
                          <a:spcPct val="115000"/>
                        </a:lnSpc>
                        <a:spcBef>
                          <a:spcPts val="0"/>
                        </a:spcBef>
                        <a:spcAft>
                          <a:spcPts val="0"/>
                        </a:spcAft>
                      </a:pPr>
                      <a:r>
                        <a:rPr lang="en-US" sz="1200" b="1" dirty="0">
                          <a:solidFill>
                            <a:schemeClr val="tx1"/>
                          </a:solidFill>
                          <a:effectLst/>
                          <a:latin typeface="Century Gothic" pitchFamily="34" charset="0"/>
                        </a:rPr>
                        <a:t>Sponsor-specific Terms &amp; Conditions</a:t>
                      </a:r>
                      <a:endParaRPr lang="en-US" sz="1200" b="1" dirty="0">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a:solidFill>
                            <a:schemeClr val="tx1"/>
                          </a:solidFill>
                          <a:effectLst/>
                          <a:latin typeface="Century Gothic" pitchFamily="34" charset="0"/>
                        </a:rPr>
                        <a:t>X</a:t>
                      </a:r>
                      <a:endParaRPr lang="en-US" sz="1200" b="1">
                        <a:solidFill>
                          <a:schemeClr val="tx1"/>
                        </a:solidFill>
                        <a:effectLst/>
                        <a:latin typeface="Century Gothic" pitchFamily="34" charset="0"/>
                        <a:ea typeface="Calibri"/>
                        <a:cs typeface="Times New Roman"/>
                      </a:endParaRPr>
                    </a:p>
                  </a:txBody>
                  <a:tcPr marL="53966" marR="53966" marT="0" marB="0" anchor="ctr"/>
                </a:tc>
                <a:tc>
                  <a:txBody>
                    <a:bodyPr/>
                    <a:lstStyle/>
                    <a:p>
                      <a:pPr marL="0" marR="0" algn="ctr">
                        <a:lnSpc>
                          <a:spcPct val="115000"/>
                        </a:lnSpc>
                        <a:spcBef>
                          <a:spcPts val="0"/>
                        </a:spcBef>
                        <a:spcAft>
                          <a:spcPts val="0"/>
                        </a:spcAft>
                      </a:pPr>
                      <a:r>
                        <a:rPr lang="en-US" sz="1200" b="1" dirty="0">
                          <a:solidFill>
                            <a:schemeClr val="tx1"/>
                          </a:solidFill>
                          <a:effectLst/>
                          <a:latin typeface="Century Gothic" pitchFamily="34" charset="0"/>
                        </a:rPr>
                        <a:t>X</a:t>
                      </a:r>
                      <a:endParaRPr lang="en-US" sz="1200" b="1" dirty="0">
                        <a:solidFill>
                          <a:schemeClr val="tx1"/>
                        </a:solidFill>
                        <a:effectLst/>
                        <a:latin typeface="Century Gothic" pitchFamily="34" charset="0"/>
                        <a:ea typeface="Calibri"/>
                        <a:cs typeface="Times New Roman"/>
                      </a:endParaRPr>
                    </a:p>
                  </a:txBody>
                  <a:tcPr marL="53966" marR="53966" marT="0" marB="0" anchor="ctr"/>
                </a:tc>
              </a:tr>
            </a:tbl>
          </a:graphicData>
        </a:graphic>
      </p:graphicFrame>
    </p:spTree>
    <p:extLst>
      <p:ext uri="{BB962C8B-B14F-4D97-AF65-F5344CB8AC3E}">
        <p14:creationId xmlns:p14="http://schemas.microsoft.com/office/powerpoint/2010/main" val="1031428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153400" cy="4647426"/>
          </a:xfrm>
          <a:prstGeom prst="rect">
            <a:avLst/>
          </a:prstGeom>
          <a:noFill/>
        </p:spPr>
        <p:txBody>
          <a:bodyPr wrap="square" rtlCol="0">
            <a:spAutoFit/>
          </a:bodyPr>
          <a:lstStyle/>
          <a:p>
            <a:r>
              <a:rPr lang="en-US" sz="2400" b="1" dirty="0" smtClean="0">
                <a:latin typeface="Century Gothic" pitchFamily="34" charset="0"/>
              </a:rPr>
              <a:t>Negotiation Process</a:t>
            </a:r>
          </a:p>
          <a:p>
            <a:endParaRPr lang="en-US" b="1" dirty="0" smtClean="0">
              <a:latin typeface="Century Gothic" pitchFamily="34" charset="0"/>
            </a:endParaRPr>
          </a:p>
          <a:p>
            <a:endParaRPr lang="en-US" b="1" dirty="0">
              <a:latin typeface="Century Gothic" pitchFamily="34" charset="0"/>
            </a:endParaRPr>
          </a:p>
          <a:p>
            <a:endParaRPr lang="en-US" b="1" dirty="0" smtClean="0">
              <a:latin typeface="Century Gothic" pitchFamily="34" charset="0"/>
            </a:endParaRPr>
          </a:p>
          <a:p>
            <a:endParaRPr lang="en-US" b="1" dirty="0">
              <a:latin typeface="Century Gothic" pitchFamily="34" charset="0"/>
            </a:endParaRPr>
          </a:p>
          <a:p>
            <a:endParaRPr lang="en-US" b="1" dirty="0" smtClean="0">
              <a:latin typeface="Century Gothic" pitchFamily="34" charset="0"/>
            </a:endParaRPr>
          </a:p>
          <a:p>
            <a:endParaRPr lang="en-US" b="1" dirty="0" smtClean="0">
              <a:latin typeface="Century Gothic" pitchFamily="34" charset="0"/>
            </a:endParaRPr>
          </a:p>
          <a:p>
            <a:pPr algn="ctr">
              <a:lnSpc>
                <a:spcPct val="200000"/>
              </a:lnSpc>
            </a:pPr>
            <a:endParaRPr lang="en-US" sz="2000" b="1" dirty="0" smtClean="0">
              <a:latin typeface="Century Gothic" pitchFamily="34" charset="0"/>
            </a:endParaRPr>
          </a:p>
          <a:p>
            <a:pPr algn="ctr">
              <a:lnSpc>
                <a:spcPct val="200000"/>
              </a:lnSpc>
            </a:pPr>
            <a:r>
              <a:rPr lang="en-US" sz="3200" b="1" dirty="0" smtClean="0">
                <a:latin typeface="Century Gothic" pitchFamily="34" charset="0"/>
              </a:rPr>
              <a:t>Not all award types require negotiation!</a:t>
            </a:r>
          </a:p>
          <a:p>
            <a:pPr algn="ctr">
              <a:lnSpc>
                <a:spcPct val="150000"/>
              </a:lnSpc>
            </a:pPr>
            <a:r>
              <a:rPr lang="en-US" sz="2000" b="1" dirty="0" smtClean="0">
                <a:latin typeface="Century Gothic" pitchFamily="34" charset="0"/>
              </a:rPr>
              <a:t>Who </a:t>
            </a:r>
            <a:r>
              <a:rPr lang="en-US" sz="2000" b="1" dirty="0">
                <a:latin typeface="Century Gothic" pitchFamily="34" charset="0"/>
              </a:rPr>
              <a:t>is responsible for negotiation?</a:t>
            </a:r>
          </a:p>
          <a:p>
            <a:pPr algn="ctr">
              <a:lnSpc>
                <a:spcPct val="150000"/>
              </a:lnSpc>
            </a:pPr>
            <a:r>
              <a:rPr lang="en-US" sz="2000" b="1" dirty="0">
                <a:latin typeface="Century Gothic" pitchFamily="34" charset="0"/>
              </a:rPr>
              <a:t>What is involved in the </a:t>
            </a:r>
            <a:r>
              <a:rPr lang="en-US" sz="2000" b="1" dirty="0" smtClean="0">
                <a:latin typeface="Century Gothic" pitchFamily="34" charset="0"/>
              </a:rPr>
              <a:t>process?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2057400"/>
            <a:ext cx="2539093" cy="203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970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001000" cy="2590800"/>
          </a:xfrm>
        </p:spPr>
        <p:txBody>
          <a:bodyPr>
            <a:normAutofit/>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buNone/>
            </a:pPr>
            <a:r>
              <a:rPr lang="en-US" sz="2000" b="1" dirty="0" smtClean="0">
                <a:latin typeface="Century Gothic" pitchFamily="34" charset="0"/>
              </a:rPr>
              <a:t>If UCF is able to successfully negotiate out a troublesome clause that would restrict the faculty member’s ability to publish, it means that the project work is </a:t>
            </a:r>
            <a:r>
              <a:rPr lang="en-US" sz="2000" b="1" u="sng" dirty="0" smtClean="0">
                <a:latin typeface="Century Gothic" pitchFamily="34" charset="0"/>
              </a:rPr>
              <a:t>not</a:t>
            </a:r>
            <a:r>
              <a:rPr lang="en-US" sz="2000" b="1" dirty="0" smtClean="0">
                <a:latin typeface="Century Gothic" pitchFamily="34" charset="0"/>
              </a:rPr>
              <a:t> subject to Export Control laws.</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44958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244195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153400" cy="3200876"/>
          </a:xfrm>
          <a:prstGeom prst="rect">
            <a:avLst/>
          </a:prstGeom>
          <a:noFill/>
        </p:spPr>
        <p:txBody>
          <a:bodyPr wrap="square" rtlCol="0">
            <a:spAutoFit/>
          </a:bodyPr>
          <a:lstStyle/>
          <a:p>
            <a:r>
              <a:rPr lang="en-US" sz="2400" b="1" dirty="0" smtClean="0">
                <a:latin typeface="Century Gothic" pitchFamily="34" charset="0"/>
              </a:rPr>
              <a:t>Negotiating Terms</a:t>
            </a:r>
          </a:p>
          <a:p>
            <a:endParaRPr lang="en-US" b="1" dirty="0" smtClean="0">
              <a:latin typeface="Century Gothic" pitchFamily="34" charset="0"/>
            </a:endParaRPr>
          </a:p>
          <a:p>
            <a:pPr marL="342900" indent="-342900">
              <a:lnSpc>
                <a:spcPct val="200000"/>
              </a:lnSpc>
              <a:buFont typeface="Arial" pitchFamily="34" charset="0"/>
              <a:buChar char="•"/>
            </a:pPr>
            <a:r>
              <a:rPr lang="en-US" sz="2000" b="1" dirty="0" smtClean="0">
                <a:latin typeface="Century Gothic" pitchFamily="34" charset="0"/>
              </a:rPr>
              <a:t>Goal is to protect the University and the PI’s interests</a:t>
            </a:r>
          </a:p>
          <a:p>
            <a:pPr marL="342900" indent="-342900">
              <a:lnSpc>
                <a:spcPct val="200000"/>
              </a:lnSpc>
              <a:buFont typeface="Arial" pitchFamily="34" charset="0"/>
              <a:buChar char="•"/>
            </a:pPr>
            <a:r>
              <a:rPr lang="en-US" sz="2000" b="1" dirty="0">
                <a:latin typeface="Century Gothic" pitchFamily="34" charset="0"/>
              </a:rPr>
              <a:t>Troublesome clauses</a:t>
            </a:r>
          </a:p>
          <a:p>
            <a:pPr marL="342900" indent="-342900">
              <a:lnSpc>
                <a:spcPct val="200000"/>
              </a:lnSpc>
              <a:buFont typeface="Arial" pitchFamily="34" charset="0"/>
              <a:buChar char="•"/>
            </a:pPr>
            <a:r>
              <a:rPr lang="en-US" sz="2000" b="1" dirty="0" smtClean="0">
                <a:latin typeface="Century Gothic" pitchFamily="34" charset="0"/>
              </a:rPr>
              <a:t>Negotiable vs. Deal-breakers</a:t>
            </a:r>
          </a:p>
          <a:p>
            <a:pPr marL="342900" indent="-342900">
              <a:lnSpc>
                <a:spcPct val="200000"/>
              </a:lnSpc>
              <a:buFont typeface="Arial" pitchFamily="34" charset="0"/>
              <a:buChar char="•"/>
            </a:pPr>
            <a:r>
              <a:rPr lang="en-US" sz="2000" b="1" dirty="0" smtClean="0">
                <a:latin typeface="Century Gothic" pitchFamily="34" charset="0"/>
              </a:rPr>
              <a:t>Each award is unique</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770715"/>
            <a:ext cx="4000500" cy="3451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956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001000" cy="2590800"/>
          </a:xfrm>
        </p:spPr>
        <p:txBody>
          <a:bodyPr>
            <a:normAutofit/>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buNone/>
            </a:pPr>
            <a:r>
              <a:rPr lang="en-US" sz="2000" b="1" dirty="0" smtClean="0">
                <a:latin typeface="Century Gothic" pitchFamily="34" charset="0"/>
              </a:rPr>
              <a:t>The UCF RF has sovereign immunity.</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44958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406674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NEGOTIATION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Negotiating Terms</a:t>
            </a:r>
          </a:p>
        </p:txBody>
      </p:sp>
      <p:graphicFrame>
        <p:nvGraphicFramePr>
          <p:cNvPr id="2" name="Diagram 1"/>
          <p:cNvGraphicFramePr/>
          <p:nvPr>
            <p:extLst>
              <p:ext uri="{D42A27DB-BD31-4B8C-83A1-F6EECF244321}">
                <p14:modId xmlns:p14="http://schemas.microsoft.com/office/powerpoint/2010/main" val="2490199588"/>
              </p:ext>
            </p:extLst>
          </p:nvPr>
        </p:nvGraphicFramePr>
        <p:xfrm>
          <a:off x="3124200" y="1879601"/>
          <a:ext cx="5562600" cy="4368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rot="16200000">
            <a:off x="1557011" y="3892519"/>
            <a:ext cx="4267199" cy="523220"/>
          </a:xfrm>
          <a:prstGeom prst="rect">
            <a:avLst/>
          </a:prstGeom>
          <a:solidFill>
            <a:schemeClr val="accent1"/>
          </a:solidFill>
        </p:spPr>
        <p:txBody>
          <a:bodyPr wrap="square" rtlCol="0">
            <a:spAutoFit/>
          </a:bodyPr>
          <a:lstStyle/>
          <a:p>
            <a:pPr algn="ctr"/>
            <a:r>
              <a:rPr lang="en-US" sz="2800" b="1" dirty="0" smtClean="0">
                <a:effectLst>
                  <a:outerShdw blurRad="38100" dist="38100" dir="2700000" algn="tl">
                    <a:srgbClr val="000000">
                      <a:alpha val="43137"/>
                    </a:srgbClr>
                  </a:outerShdw>
                </a:effectLst>
                <a:latin typeface="Century Gothic" pitchFamily="34" charset="0"/>
              </a:rPr>
              <a:t>TERMS TO CONSIDER</a:t>
            </a:r>
            <a:endParaRPr lang="en-US" sz="2800" b="1" dirty="0">
              <a:effectLst>
                <a:outerShdw blurRad="38100" dist="38100" dir="2700000" algn="tl">
                  <a:srgbClr val="000000">
                    <a:alpha val="43137"/>
                  </a:srgbClr>
                </a:outerShdw>
              </a:effectLst>
              <a:latin typeface="Century Gothic" pitchFamily="34" charset="0"/>
            </a:endParaRPr>
          </a:p>
        </p:txBody>
      </p:sp>
      <p:pic>
        <p:nvPicPr>
          <p:cNvPr id="4098"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9420" y="2895600"/>
            <a:ext cx="237238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412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INTELLECTUAL PROPERTY OVERVIEW</a:t>
            </a:r>
          </a:p>
          <a:p>
            <a:pPr algn="ctr"/>
            <a:r>
              <a:rPr lang="en-US" sz="1600" b="1" cap="none" dirty="0" smtClean="0">
                <a:solidFill>
                  <a:schemeClr val="accent6">
                    <a:lumMod val="50000"/>
                  </a:schemeClr>
                </a:solidFill>
                <a:latin typeface="Century Gothic" pitchFamily="34" charset="0"/>
              </a:rPr>
              <a:t>Forms of Intellectual Property</a:t>
            </a:r>
          </a:p>
          <a:p>
            <a:pPr algn="ctr"/>
            <a:r>
              <a:rPr lang="en-US" sz="1600" b="1" cap="none" dirty="0" smtClean="0">
                <a:solidFill>
                  <a:schemeClr val="accent6">
                    <a:lumMod val="50000"/>
                  </a:schemeClr>
                </a:solidFill>
                <a:latin typeface="Century Gothic" pitchFamily="34" charset="0"/>
              </a:rPr>
              <a:t>Patents: Types of Patents &amp; Patent Protection</a:t>
            </a:r>
          </a:p>
          <a:p>
            <a:pPr algn="ctr"/>
            <a:r>
              <a:rPr lang="en-US" sz="1600" b="1" cap="none" dirty="0" smtClean="0">
                <a:solidFill>
                  <a:schemeClr val="accent6">
                    <a:lumMod val="50000"/>
                  </a:schemeClr>
                </a:solidFill>
                <a:latin typeface="Century Gothic" pitchFamily="34" charset="0"/>
              </a:rPr>
              <a:t>Trademarks &amp; Service Marks</a:t>
            </a:r>
          </a:p>
          <a:p>
            <a:pPr algn="ctr"/>
            <a:r>
              <a:rPr lang="en-US" sz="1600" b="1" cap="none" dirty="0" smtClean="0">
                <a:solidFill>
                  <a:schemeClr val="accent6">
                    <a:lumMod val="50000"/>
                  </a:schemeClr>
                </a:solidFill>
                <a:latin typeface="Century Gothic" pitchFamily="34" charset="0"/>
              </a:rPr>
              <a:t>Copyrights</a:t>
            </a:r>
          </a:p>
          <a:p>
            <a:pPr algn="ctr"/>
            <a:r>
              <a:rPr lang="en-US" sz="1600" b="1" cap="none" dirty="0" smtClean="0">
                <a:solidFill>
                  <a:schemeClr val="accent6">
                    <a:lumMod val="50000"/>
                  </a:schemeClr>
                </a:solidFill>
                <a:latin typeface="Century Gothic" pitchFamily="34" charset="0"/>
              </a:rPr>
              <a:t>Trade Secrets</a:t>
            </a:r>
          </a:p>
          <a:p>
            <a:pPr algn="ctr"/>
            <a:r>
              <a:rPr lang="en-US" sz="1600" b="1" cap="none" dirty="0" smtClean="0">
                <a:solidFill>
                  <a:schemeClr val="accent6">
                    <a:lumMod val="50000"/>
                  </a:schemeClr>
                </a:solidFill>
                <a:latin typeface="Century Gothic" pitchFamily="34" charset="0"/>
              </a:rPr>
              <a:t>Protecting Your IP from Within</a:t>
            </a:r>
          </a:p>
          <a:p>
            <a:pPr algn="ctr"/>
            <a:endParaRPr lang="en-US" sz="1600" b="1" cap="none" dirty="0" smtClean="0">
              <a:solidFill>
                <a:schemeClr val="accent6">
                  <a:lumMod val="50000"/>
                </a:schemeClr>
              </a:solidFill>
              <a:latin typeface="Century Gothic" pitchFamily="34" charset="0"/>
            </a:endParaRPr>
          </a:p>
          <a:p>
            <a:pPr algn="ctr"/>
            <a:endParaRPr lang="en-US" sz="1600" b="1" cap="none" dirty="0">
              <a:solidFill>
                <a:schemeClr val="accent6">
                  <a:lumMod val="50000"/>
                </a:schemeClr>
              </a:solidFill>
              <a:latin typeface="Century Gothic" pitchFamily="34" charset="0"/>
            </a:endParaRPr>
          </a:p>
        </p:txBody>
      </p:sp>
      <p:sp>
        <p:nvSpPr>
          <p:cNvPr id="2" name="TextBox 1"/>
          <p:cNvSpPr txBox="1"/>
          <p:nvPr/>
        </p:nvSpPr>
        <p:spPr>
          <a:xfrm>
            <a:off x="0" y="4690646"/>
            <a:ext cx="7543800" cy="338554"/>
          </a:xfrm>
          <a:prstGeom prst="rect">
            <a:avLst/>
          </a:prstGeom>
          <a:noFill/>
        </p:spPr>
        <p:txBody>
          <a:bodyPr wrap="square" rtlCol="0">
            <a:spAutoFit/>
          </a:bodyPr>
          <a:lstStyle/>
          <a:p>
            <a:pPr algn="ctr"/>
            <a:r>
              <a:rPr lang="en-US" sz="1600" b="1" dirty="0" smtClean="0">
                <a:solidFill>
                  <a:schemeClr val="accent6">
                    <a:lumMod val="75000"/>
                  </a:schemeClr>
                </a:solidFill>
                <a:latin typeface="Century Gothic" pitchFamily="34" charset="0"/>
              </a:rPr>
              <a:t>Sandra Sovinski</a:t>
            </a:r>
            <a:endParaRPr lang="en-US" sz="1600" b="1" dirty="0">
              <a:solidFill>
                <a:schemeClr val="accent6">
                  <a:lumMod val="75000"/>
                </a:schemeClr>
              </a:solidFill>
              <a:latin typeface="Century Gothic" pitchFamily="34" charset="0"/>
            </a:endParaRPr>
          </a:p>
        </p:txBody>
      </p:sp>
    </p:spTree>
    <p:extLst>
      <p:ext uri="{BB962C8B-B14F-4D97-AF65-F5344CB8AC3E}">
        <p14:creationId xmlns:p14="http://schemas.microsoft.com/office/powerpoint/2010/main" val="2555511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16" name="Picture 2" descr="smiley idea lightbulb clip ar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40350"/>
            <a:ext cx="1828800" cy="1755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7" name="Rectangle 4"/>
          <p:cNvSpPr>
            <a:spLocks noChangeArrowheads="1"/>
          </p:cNvSpPr>
          <p:nvPr/>
        </p:nvSpPr>
        <p:spPr bwMode="auto">
          <a:xfrm>
            <a:off x="571500" y="1952626"/>
            <a:ext cx="2971800" cy="914400"/>
          </a:xfrm>
          <a:prstGeom prst="rect">
            <a:avLst/>
          </a:prstGeom>
          <a:solidFill>
            <a:schemeClr val="accent2"/>
          </a:solidFill>
          <a:ln w="9525">
            <a:solidFill>
              <a:schemeClr val="tx1"/>
            </a:solidFill>
            <a:miter lim="800000"/>
            <a:headEnd/>
            <a:tailEnd/>
          </a:ln>
        </p:spPr>
        <p:txBody>
          <a:bodyPr wrap="none" anchor="ctr">
            <a:scene3d>
              <a:camera prst="orthographicFront"/>
              <a:lightRig rig="soft" dir="t">
                <a:rot lat="0" lon="0" rev="10800000"/>
              </a:lightRig>
            </a:scene3d>
            <a:sp3d>
              <a:bevelT w="27940" h="12700"/>
              <a:contourClr>
                <a:srgbClr val="DDDDDD"/>
              </a:contourClr>
            </a:sp3d>
          </a:bodyPr>
          <a:lstStyle/>
          <a:p>
            <a:pPr algn="ctr"/>
            <a:r>
              <a:rPr lang="en-US" sz="2800" b="1" spc="150" dirty="0">
                <a:ln w="11430"/>
                <a:solidFill>
                  <a:srgbClr val="F8F8F8"/>
                </a:solidFill>
                <a:effectLst>
                  <a:outerShdw blurRad="25400" algn="tl" rotWithShape="0">
                    <a:srgbClr val="000000">
                      <a:alpha val="43000"/>
                    </a:srgbClr>
                  </a:outerShdw>
                </a:effectLst>
                <a:latin typeface="Calibri" pitchFamily="34" charset="0"/>
              </a:rPr>
              <a:t>Patents</a:t>
            </a:r>
          </a:p>
        </p:txBody>
      </p:sp>
      <p:sp>
        <p:nvSpPr>
          <p:cNvPr id="19" name="Rectangle 6"/>
          <p:cNvSpPr>
            <a:spLocks noChangeArrowheads="1"/>
          </p:cNvSpPr>
          <p:nvPr/>
        </p:nvSpPr>
        <p:spPr bwMode="auto">
          <a:xfrm>
            <a:off x="2324100" y="3019426"/>
            <a:ext cx="2971800" cy="914400"/>
          </a:xfrm>
          <a:prstGeom prst="rect">
            <a:avLst/>
          </a:prstGeom>
          <a:solidFill>
            <a:schemeClr val="accent2"/>
          </a:solidFill>
          <a:ln w="9525">
            <a:solidFill>
              <a:schemeClr val="tx1"/>
            </a:solidFill>
            <a:miter lim="800000"/>
            <a:headEnd/>
            <a:tailEnd/>
          </a:ln>
        </p:spPr>
        <p:txBody>
          <a:bodyPr wrap="none" anchor="ctr">
            <a:scene3d>
              <a:camera prst="orthographicFront"/>
              <a:lightRig rig="soft" dir="t">
                <a:rot lat="0" lon="0" rev="10800000"/>
              </a:lightRig>
            </a:scene3d>
            <a:sp3d>
              <a:bevelT w="27940" h="12700"/>
              <a:contourClr>
                <a:srgbClr val="DDDDDD"/>
              </a:contourClr>
            </a:sp3d>
          </a:bodyPr>
          <a:lstStyle/>
          <a:p>
            <a:pPr algn="ctr"/>
            <a:r>
              <a:rPr lang="en-US" sz="2800" b="1" spc="150" dirty="0">
                <a:ln w="11430"/>
                <a:solidFill>
                  <a:srgbClr val="F8F8F8"/>
                </a:solidFill>
                <a:effectLst>
                  <a:outerShdw blurRad="25400" algn="tl" rotWithShape="0">
                    <a:srgbClr val="000000">
                      <a:alpha val="43000"/>
                    </a:srgbClr>
                  </a:outerShdw>
                </a:effectLst>
                <a:latin typeface="Calibri" pitchFamily="34" charset="0"/>
              </a:rPr>
              <a:t>Trademarks</a:t>
            </a:r>
          </a:p>
        </p:txBody>
      </p:sp>
      <p:sp>
        <p:nvSpPr>
          <p:cNvPr id="20" name="Rectangle 5"/>
          <p:cNvSpPr>
            <a:spLocks noChangeArrowheads="1"/>
          </p:cNvSpPr>
          <p:nvPr/>
        </p:nvSpPr>
        <p:spPr bwMode="auto">
          <a:xfrm>
            <a:off x="4076700" y="4086226"/>
            <a:ext cx="2971800" cy="914400"/>
          </a:xfrm>
          <a:prstGeom prst="rect">
            <a:avLst/>
          </a:prstGeom>
          <a:solidFill>
            <a:schemeClr val="accent2"/>
          </a:solidFill>
          <a:ln w="9525">
            <a:solidFill>
              <a:schemeClr val="tx1"/>
            </a:solidFill>
            <a:miter lim="800000"/>
            <a:headEnd/>
            <a:tailEnd/>
          </a:ln>
        </p:spPr>
        <p:txBody>
          <a:bodyPr wrap="none" anchor="ctr">
            <a:scene3d>
              <a:camera prst="orthographicFront"/>
              <a:lightRig rig="soft" dir="t">
                <a:rot lat="0" lon="0" rev="10800000"/>
              </a:lightRig>
            </a:scene3d>
            <a:sp3d>
              <a:bevelT w="27940" h="12700"/>
              <a:contourClr>
                <a:srgbClr val="DDDDDD"/>
              </a:contourClr>
            </a:sp3d>
          </a:bodyPr>
          <a:lstStyle/>
          <a:p>
            <a:pPr algn="ctr"/>
            <a:r>
              <a:rPr lang="en-US" sz="2800" b="1" spc="150" dirty="0">
                <a:ln w="11430"/>
                <a:solidFill>
                  <a:srgbClr val="F8F8F8"/>
                </a:solidFill>
                <a:effectLst>
                  <a:outerShdw blurRad="25400" algn="tl" rotWithShape="0">
                    <a:srgbClr val="000000">
                      <a:alpha val="43000"/>
                    </a:srgbClr>
                  </a:outerShdw>
                </a:effectLst>
                <a:latin typeface="Calibri" pitchFamily="34" charset="0"/>
              </a:rPr>
              <a:t>Copyrights</a:t>
            </a:r>
          </a:p>
        </p:txBody>
      </p:sp>
      <p:sp>
        <p:nvSpPr>
          <p:cNvPr id="21" name="Rectangle 7"/>
          <p:cNvSpPr>
            <a:spLocks noChangeArrowheads="1"/>
          </p:cNvSpPr>
          <p:nvPr/>
        </p:nvSpPr>
        <p:spPr bwMode="auto">
          <a:xfrm>
            <a:off x="5657850" y="5133975"/>
            <a:ext cx="2971800" cy="914400"/>
          </a:xfrm>
          <a:prstGeom prst="rect">
            <a:avLst/>
          </a:prstGeom>
          <a:solidFill>
            <a:schemeClr val="accent2"/>
          </a:solidFill>
          <a:ln w="9525">
            <a:solidFill>
              <a:schemeClr val="tx1"/>
            </a:solidFill>
            <a:miter lim="800000"/>
            <a:headEnd/>
            <a:tailEnd/>
          </a:ln>
        </p:spPr>
        <p:txBody>
          <a:bodyPr wrap="none" anchor="ctr">
            <a:scene3d>
              <a:camera prst="orthographicFront"/>
              <a:lightRig rig="soft" dir="t">
                <a:rot lat="0" lon="0" rev="10800000"/>
              </a:lightRig>
            </a:scene3d>
            <a:sp3d>
              <a:bevelT w="27940" h="12700"/>
              <a:contourClr>
                <a:srgbClr val="DDDDDD"/>
              </a:contourClr>
            </a:sp3d>
          </a:bodyPr>
          <a:lstStyle/>
          <a:p>
            <a:pPr algn="ctr"/>
            <a:r>
              <a:rPr lang="en-US" sz="2800" b="1" spc="150" dirty="0">
                <a:ln w="11430"/>
                <a:solidFill>
                  <a:srgbClr val="F8F8F8"/>
                </a:solidFill>
                <a:effectLst>
                  <a:outerShdw blurRad="25400" algn="tl" rotWithShape="0">
                    <a:srgbClr val="000000">
                      <a:alpha val="43000"/>
                    </a:srgbClr>
                  </a:outerShdw>
                </a:effectLst>
                <a:latin typeface="Calibri" pitchFamily="34" charset="0"/>
              </a:rPr>
              <a:t>Trade Secrets</a:t>
            </a:r>
          </a:p>
        </p:txBody>
      </p:sp>
      <p:sp>
        <p:nvSpPr>
          <p:cNvPr id="22" name="TextBox 21"/>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Four Forms of Intellectual Property</a:t>
            </a:r>
            <a:endParaRPr lang="en-US" sz="2000" b="1" dirty="0" smtClean="0">
              <a:latin typeface="Century Gothic" pitchFamily="34" charset="0"/>
            </a:endParaRPr>
          </a:p>
        </p:txBody>
      </p:sp>
    </p:spTree>
    <p:extLst>
      <p:ext uri="{BB962C8B-B14F-4D97-AF65-F5344CB8AC3E}">
        <p14:creationId xmlns:p14="http://schemas.microsoft.com/office/powerpoint/2010/main" val="44199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7" name="TextBox 26"/>
          <p:cNvSpPr txBox="1"/>
          <p:nvPr/>
        </p:nvSpPr>
        <p:spPr>
          <a:xfrm>
            <a:off x="533400" y="1219200"/>
            <a:ext cx="8229600" cy="830997"/>
          </a:xfrm>
          <a:prstGeom prst="rect">
            <a:avLst/>
          </a:prstGeom>
          <a:noFill/>
        </p:spPr>
        <p:txBody>
          <a:bodyPr wrap="square" rtlCol="0">
            <a:spAutoFit/>
          </a:bodyPr>
          <a:lstStyle/>
          <a:p>
            <a:r>
              <a:rPr lang="en-US" sz="2400" b="1" dirty="0" smtClean="0">
                <a:latin typeface="Century Gothic" pitchFamily="34" charset="0"/>
              </a:rPr>
              <a:t>Coca-Cola</a:t>
            </a:r>
            <a:r>
              <a:rPr lang="en-US" sz="24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itchFamily="34" charset="0"/>
              </a:rPr>
              <a:t> </a:t>
            </a:r>
            <a:r>
              <a:rPr lang="en-US" sz="2400" b="1" baseline="30000" dirty="0" smtClean="0">
                <a:ln w="1905"/>
                <a:solidFill>
                  <a:schemeClr val="tx2"/>
                </a:solidFill>
                <a:effectLst>
                  <a:innerShdw blurRad="69850" dist="43180" dir="5400000">
                    <a:srgbClr val="000000">
                      <a:alpha val="65000"/>
                    </a:srgbClr>
                  </a:innerShdw>
                </a:effectLst>
                <a:latin typeface="Century Gothic" pitchFamily="34" charset="0"/>
              </a:rPr>
              <a:t>®</a:t>
            </a:r>
            <a:r>
              <a:rPr lang="en-US" sz="2400" b="1" dirty="0" smtClean="0">
                <a:latin typeface="Century Gothic" pitchFamily="34" charset="0"/>
              </a:rPr>
              <a:t> </a:t>
            </a:r>
          </a:p>
          <a:p>
            <a:r>
              <a:rPr lang="en-US" sz="2400" b="1" dirty="0" smtClean="0">
                <a:latin typeface="Century Gothic" pitchFamily="34" charset="0"/>
              </a:rPr>
              <a:t>An Example of Effective IP Usage</a:t>
            </a:r>
            <a:endParaRPr lang="en-US" sz="2000" b="1" dirty="0" smtClean="0">
              <a:latin typeface="Century Gothic" pitchFamily="34" charset="0"/>
            </a:endParaRPr>
          </a:p>
        </p:txBody>
      </p:sp>
      <p:sp>
        <p:nvSpPr>
          <p:cNvPr id="3" name="Rectangle 2"/>
          <p:cNvSpPr/>
          <p:nvPr/>
        </p:nvSpPr>
        <p:spPr>
          <a:xfrm>
            <a:off x="885825" y="2133600"/>
            <a:ext cx="1600200" cy="1881494"/>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85825" y="2209800"/>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Bottle Shape</a:t>
            </a:r>
            <a:endParaRPr lang="en-US" b="1" dirty="0">
              <a:solidFill>
                <a:schemeClr val="tx2"/>
              </a:solidFill>
              <a:latin typeface="Century Gothic" pitchFamily="34" charset="0"/>
            </a:endParaRPr>
          </a:p>
        </p:txBody>
      </p:sp>
      <p:pic>
        <p:nvPicPr>
          <p:cNvPr id="29" name="Picture 8" descr="Coca-Cola 125th Anniversary Crystal Bottle"/>
          <p:cNvPicPr>
            <a:picLocks noChangeAspect="1" noChangeArrowheads="1"/>
          </p:cNvPicPr>
          <p:nvPr/>
        </p:nvPicPr>
        <p:blipFill rotWithShape="1">
          <a:blip r:embed="rId3"/>
          <a:srcRect l="23572" r="25714"/>
          <a:stretch/>
        </p:blipFill>
        <p:spPr bwMode="auto">
          <a:xfrm>
            <a:off x="1371601" y="2590116"/>
            <a:ext cx="657300" cy="1296084"/>
          </a:xfrm>
          <a:prstGeom prst="rect">
            <a:avLst/>
          </a:prstGeom>
          <a:noFill/>
        </p:spPr>
      </p:pic>
      <p:sp>
        <p:nvSpPr>
          <p:cNvPr id="32" name="Rectangle 31"/>
          <p:cNvSpPr/>
          <p:nvPr/>
        </p:nvSpPr>
        <p:spPr>
          <a:xfrm>
            <a:off x="885825" y="4162425"/>
            <a:ext cx="1600200" cy="2096292"/>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85825" y="4238625"/>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Print Ads</a:t>
            </a:r>
            <a:endParaRPr lang="en-US" b="1" dirty="0">
              <a:solidFill>
                <a:schemeClr val="tx2"/>
              </a:solidFill>
              <a:latin typeface="Century Gothic" pitchFamily="34" charset="0"/>
            </a:endParaRPr>
          </a:p>
        </p:txBody>
      </p:sp>
      <p:pic>
        <p:nvPicPr>
          <p:cNvPr id="35" name="Picture 9" descr="ANd9GcR44xe4jauCCUIB9Wd8z9IrsovrhI87WcDy5_BHm28hz5OntjmBV8IpeQA">
            <a:hlinkClick r:id="rId4"/>
          </p:cNvPr>
          <p:cNvPicPr>
            <a:picLocks noChangeAspect="1" noChangeArrowheads="1"/>
          </p:cNvPicPr>
          <p:nvPr/>
        </p:nvPicPr>
        <p:blipFill>
          <a:blip r:embed="rId5"/>
          <a:srcRect/>
          <a:stretch>
            <a:fillRect/>
          </a:stretch>
        </p:blipFill>
        <p:spPr bwMode="auto">
          <a:xfrm>
            <a:off x="1112807" y="4646057"/>
            <a:ext cx="1163668" cy="1522793"/>
          </a:xfrm>
          <a:prstGeom prst="rect">
            <a:avLst/>
          </a:prstGeom>
          <a:noFill/>
        </p:spPr>
      </p:pic>
      <p:sp>
        <p:nvSpPr>
          <p:cNvPr id="38" name="Rectangle 37"/>
          <p:cNvSpPr/>
          <p:nvPr/>
        </p:nvSpPr>
        <p:spPr>
          <a:xfrm>
            <a:off x="2628900" y="2133600"/>
            <a:ext cx="1733550" cy="876300"/>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628900" y="2266950"/>
            <a:ext cx="1733550"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The word: COKE</a:t>
            </a:r>
            <a:endParaRPr lang="en-US" b="1" dirty="0">
              <a:solidFill>
                <a:schemeClr val="tx2"/>
              </a:solidFill>
              <a:latin typeface="Century Gothic" pitchFamily="34" charset="0"/>
            </a:endParaRPr>
          </a:p>
        </p:txBody>
      </p:sp>
      <p:sp>
        <p:nvSpPr>
          <p:cNvPr id="44" name="Rectangle 43"/>
          <p:cNvSpPr/>
          <p:nvPr/>
        </p:nvSpPr>
        <p:spPr>
          <a:xfrm>
            <a:off x="2628900" y="3143249"/>
            <a:ext cx="1733550" cy="1581151"/>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90800" y="3219450"/>
            <a:ext cx="18288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Machine Look</a:t>
            </a:r>
            <a:endParaRPr lang="en-US" b="1" dirty="0">
              <a:solidFill>
                <a:schemeClr val="tx2"/>
              </a:solidFill>
              <a:latin typeface="Century Gothic" pitchFamily="34" charset="0"/>
            </a:endParaRPr>
          </a:p>
        </p:txBody>
      </p:sp>
      <p:pic>
        <p:nvPicPr>
          <p:cNvPr id="46" name="Picture 9" descr="coke-robot-1"/>
          <p:cNvPicPr>
            <a:picLocks noChangeAspect="1" noChangeArrowheads="1"/>
          </p:cNvPicPr>
          <p:nvPr/>
        </p:nvPicPr>
        <p:blipFill>
          <a:blip r:embed="rId6"/>
          <a:srcRect/>
          <a:stretch>
            <a:fillRect/>
          </a:stretch>
        </p:blipFill>
        <p:spPr bwMode="auto">
          <a:xfrm>
            <a:off x="2793614" y="3581400"/>
            <a:ext cx="1330711" cy="999369"/>
          </a:xfrm>
          <a:prstGeom prst="rect">
            <a:avLst/>
          </a:prstGeom>
          <a:noFill/>
        </p:spPr>
      </p:pic>
      <p:sp>
        <p:nvSpPr>
          <p:cNvPr id="48" name="Rectangle 47"/>
          <p:cNvSpPr/>
          <p:nvPr/>
        </p:nvSpPr>
        <p:spPr>
          <a:xfrm>
            <a:off x="2619375" y="4836558"/>
            <a:ext cx="1752600" cy="1417082"/>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28899" y="4907518"/>
            <a:ext cx="1743076"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Packaging</a:t>
            </a:r>
            <a:endParaRPr lang="en-US" b="1" dirty="0">
              <a:solidFill>
                <a:schemeClr val="tx2"/>
              </a:solidFill>
              <a:latin typeface="Century Gothic" pitchFamily="34" charset="0"/>
            </a:endParaRPr>
          </a:p>
        </p:txBody>
      </p:sp>
      <p:pic>
        <p:nvPicPr>
          <p:cNvPr id="50" name="Picture 19" descr="See full size image">
            <a:hlinkClick r:id="rId7"/>
          </p:cNvPr>
          <p:cNvPicPr>
            <a:picLocks noChangeAspect="1" noChangeArrowheads="1"/>
          </p:cNvPicPr>
          <p:nvPr/>
        </p:nvPicPr>
        <p:blipFill>
          <a:blip r:embed="rId8"/>
          <a:srcRect/>
          <a:stretch>
            <a:fillRect/>
          </a:stretch>
        </p:blipFill>
        <p:spPr bwMode="auto">
          <a:xfrm>
            <a:off x="2989680" y="5276850"/>
            <a:ext cx="1048920" cy="892698"/>
          </a:xfrm>
          <a:prstGeom prst="rect">
            <a:avLst/>
          </a:prstGeom>
          <a:noFill/>
        </p:spPr>
      </p:pic>
      <p:sp>
        <p:nvSpPr>
          <p:cNvPr id="51" name="Rectangle 50"/>
          <p:cNvSpPr/>
          <p:nvPr/>
        </p:nvSpPr>
        <p:spPr>
          <a:xfrm>
            <a:off x="4505326" y="2133600"/>
            <a:ext cx="1600200" cy="1514476"/>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505326" y="2190751"/>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Logo</a:t>
            </a:r>
            <a:endParaRPr lang="en-US" b="1" dirty="0">
              <a:solidFill>
                <a:schemeClr val="tx2"/>
              </a:solidFill>
              <a:latin typeface="Century Gothic" pitchFamily="34" charset="0"/>
            </a:endParaRPr>
          </a:p>
        </p:txBody>
      </p:sp>
      <p:pic>
        <p:nvPicPr>
          <p:cNvPr id="53" name="Picture 7" descr="Coca-Cola-Art_Enjoy_Logo_Ribbon"/>
          <p:cNvPicPr>
            <a:picLocks noChangeAspect="1" noChangeArrowheads="1"/>
          </p:cNvPicPr>
          <p:nvPr/>
        </p:nvPicPr>
        <p:blipFill>
          <a:blip r:embed="rId9"/>
          <a:srcRect/>
          <a:stretch>
            <a:fillRect/>
          </a:stretch>
        </p:blipFill>
        <p:spPr bwMode="auto">
          <a:xfrm>
            <a:off x="4832825" y="2579050"/>
            <a:ext cx="926151" cy="926151"/>
          </a:xfrm>
          <a:prstGeom prst="rect">
            <a:avLst/>
          </a:prstGeom>
          <a:noFill/>
        </p:spPr>
      </p:pic>
      <p:sp>
        <p:nvSpPr>
          <p:cNvPr id="55" name="Rectangle 54"/>
          <p:cNvSpPr/>
          <p:nvPr/>
        </p:nvSpPr>
        <p:spPr>
          <a:xfrm>
            <a:off x="4505326" y="3743938"/>
            <a:ext cx="1600200" cy="542312"/>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505326" y="3820138"/>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The </a:t>
            </a:r>
            <a:r>
              <a:rPr lang="en-US" b="1" i="1" dirty="0" smtClean="0">
                <a:solidFill>
                  <a:schemeClr val="tx2"/>
                </a:solidFill>
                <a:latin typeface="Century Gothic" pitchFamily="34" charset="0"/>
              </a:rPr>
              <a:t>Formula</a:t>
            </a:r>
            <a:endParaRPr lang="en-US" b="1" i="1" dirty="0">
              <a:solidFill>
                <a:schemeClr val="tx2"/>
              </a:solidFill>
              <a:latin typeface="Century Gothic" pitchFamily="34" charset="0"/>
            </a:endParaRPr>
          </a:p>
        </p:txBody>
      </p:sp>
      <p:sp>
        <p:nvSpPr>
          <p:cNvPr id="57" name="Rectangle 56"/>
          <p:cNvSpPr/>
          <p:nvPr/>
        </p:nvSpPr>
        <p:spPr>
          <a:xfrm>
            <a:off x="4495800" y="4379970"/>
            <a:ext cx="1600200" cy="1878747"/>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495800" y="4427596"/>
            <a:ext cx="1600200"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Bottling System</a:t>
            </a:r>
            <a:endParaRPr lang="en-US" b="1" dirty="0">
              <a:solidFill>
                <a:schemeClr val="tx2"/>
              </a:solidFill>
              <a:latin typeface="Century Gothic" pitchFamily="34" charset="0"/>
            </a:endParaRPr>
          </a:p>
        </p:txBody>
      </p:sp>
      <p:pic>
        <p:nvPicPr>
          <p:cNvPr id="60" name="Picture 8" descr="ANd9GcQ3qWmyFOmuOi3VhjGO0ghQYec72FA9l6rup34mNK6_b5wiCkG_hZ_OMgI">
            <a:hlinkClick r:id="rId10"/>
          </p:cNvPr>
          <p:cNvPicPr>
            <a:picLocks noChangeAspect="1" noChangeArrowheads="1"/>
          </p:cNvPicPr>
          <p:nvPr/>
        </p:nvPicPr>
        <p:blipFill>
          <a:blip r:embed="rId11"/>
          <a:srcRect/>
          <a:stretch>
            <a:fillRect/>
          </a:stretch>
        </p:blipFill>
        <p:spPr bwMode="auto">
          <a:xfrm>
            <a:off x="4605589" y="5099088"/>
            <a:ext cx="1385636" cy="1035805"/>
          </a:xfrm>
          <a:prstGeom prst="rect">
            <a:avLst/>
          </a:prstGeom>
          <a:noFill/>
        </p:spPr>
      </p:pic>
      <p:sp>
        <p:nvSpPr>
          <p:cNvPr id="61" name="Rectangle 60"/>
          <p:cNvSpPr/>
          <p:nvPr/>
        </p:nvSpPr>
        <p:spPr>
          <a:xfrm>
            <a:off x="6257925" y="2133600"/>
            <a:ext cx="1819275" cy="2518291"/>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257925" y="2266951"/>
            <a:ext cx="1819273"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TV Commercial</a:t>
            </a:r>
            <a:endParaRPr lang="en-US" b="1" dirty="0">
              <a:solidFill>
                <a:schemeClr val="tx2"/>
              </a:solidFill>
              <a:latin typeface="Century Gothic" pitchFamily="34" charset="0"/>
            </a:endParaRPr>
          </a:p>
        </p:txBody>
      </p:sp>
      <p:pic>
        <p:nvPicPr>
          <p:cNvPr id="63" name="Picture 17" descr="ANd9GcSIhVb_E9coBsmKTMG5Ync11L8cXsOjF2FM1dmTCrLPW8oK8ISHty6ct-g">
            <a:hlinkClick r:id="rId12"/>
          </p:cNvPr>
          <p:cNvPicPr>
            <a:picLocks noChangeAspect="1" noChangeArrowheads="1"/>
          </p:cNvPicPr>
          <p:nvPr/>
        </p:nvPicPr>
        <p:blipFill>
          <a:blip r:embed="rId13"/>
          <a:srcRect/>
          <a:stretch>
            <a:fillRect/>
          </a:stretch>
        </p:blipFill>
        <p:spPr bwMode="auto">
          <a:xfrm>
            <a:off x="6934201" y="2895600"/>
            <a:ext cx="1030618" cy="776399"/>
          </a:xfrm>
          <a:prstGeom prst="rect">
            <a:avLst/>
          </a:prstGeom>
          <a:noFill/>
        </p:spPr>
      </p:pic>
      <p:pic>
        <p:nvPicPr>
          <p:cNvPr id="64" name="Picture 21" descr="ANd9GcR2DnUzmk93rt-rFO9dvfCG640OpcnhBORCyjIZ7Z9PF4TA8ntqOlnHLw">
            <a:hlinkClick r:id="rId14"/>
          </p:cNvPr>
          <p:cNvPicPr>
            <a:picLocks noChangeAspect="1" noChangeArrowheads="1"/>
          </p:cNvPicPr>
          <p:nvPr/>
        </p:nvPicPr>
        <p:blipFill>
          <a:blip r:embed="rId15"/>
          <a:srcRect/>
          <a:stretch>
            <a:fillRect/>
          </a:stretch>
        </p:blipFill>
        <p:spPr bwMode="auto">
          <a:xfrm>
            <a:off x="6370625" y="3752592"/>
            <a:ext cx="1050951" cy="788213"/>
          </a:xfrm>
          <a:prstGeom prst="rect">
            <a:avLst/>
          </a:prstGeom>
          <a:noFill/>
        </p:spPr>
      </p:pic>
      <p:sp>
        <p:nvSpPr>
          <p:cNvPr id="41" name="Rectangle 40"/>
          <p:cNvSpPr/>
          <p:nvPr/>
        </p:nvSpPr>
        <p:spPr>
          <a:xfrm>
            <a:off x="6248400" y="4750762"/>
            <a:ext cx="1828799" cy="1497638"/>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248400" y="4876800"/>
            <a:ext cx="1828799"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Can’s Artwork</a:t>
            </a:r>
            <a:endParaRPr lang="en-US" b="1" dirty="0">
              <a:solidFill>
                <a:schemeClr val="tx2"/>
              </a:solidFill>
              <a:latin typeface="Century Gothic" pitchFamily="34" charset="0"/>
            </a:endParaRPr>
          </a:p>
        </p:txBody>
      </p:sp>
      <p:pic>
        <p:nvPicPr>
          <p:cNvPr id="66" name="Picture 7" descr="See full size image">
            <a:hlinkClick r:id="rId16"/>
          </p:cNvPr>
          <p:cNvPicPr>
            <a:picLocks noChangeAspect="1" noChangeArrowheads="1"/>
          </p:cNvPicPr>
          <p:nvPr/>
        </p:nvPicPr>
        <p:blipFill>
          <a:blip r:embed="rId17"/>
          <a:srcRect/>
          <a:stretch>
            <a:fillRect/>
          </a:stretch>
        </p:blipFill>
        <p:spPr bwMode="auto">
          <a:xfrm>
            <a:off x="6375264" y="5306882"/>
            <a:ext cx="1584596" cy="786466"/>
          </a:xfrm>
          <a:prstGeom prst="rect">
            <a:avLst/>
          </a:prstGeom>
          <a:noFill/>
        </p:spPr>
      </p:pic>
    </p:spTree>
    <p:extLst>
      <p:ext uri="{BB962C8B-B14F-4D97-AF65-F5344CB8AC3E}">
        <p14:creationId xmlns:p14="http://schemas.microsoft.com/office/powerpoint/2010/main" val="230815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
                                        </p:tgtEl>
                                        <p:attrNameLst>
                                          <p:attrName>fillcolor</p:attrName>
                                        </p:attrNameLst>
                                      </p:cBhvr>
                                      <p:to>
                                        <a:schemeClr val="accent2"/>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38"/>
                                        </p:tgtEl>
                                        <p:attrNameLst>
                                          <p:attrName>fillcolor</p:attrName>
                                        </p:attrNameLst>
                                      </p:cBhvr>
                                      <p:to>
                                        <a:schemeClr val="accent2"/>
                                      </p:to>
                                    </p:animClr>
                                    <p:set>
                                      <p:cBhvr>
                                        <p:cTn id="13" dur="2000" fill="hold"/>
                                        <p:tgtEl>
                                          <p:spTgt spid="38"/>
                                        </p:tgtEl>
                                        <p:attrNameLst>
                                          <p:attrName>fill.type</p:attrName>
                                        </p:attrNameLst>
                                      </p:cBhvr>
                                      <p:to>
                                        <p:strVal val="solid"/>
                                      </p:to>
                                    </p:set>
                                    <p:set>
                                      <p:cBhvr>
                                        <p:cTn id="14" dur="2000" fill="hold"/>
                                        <p:tgtEl>
                                          <p:spTgt spid="3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2000" fill="hold"/>
                                        <p:tgtEl>
                                          <p:spTgt spid="51"/>
                                        </p:tgtEl>
                                        <p:attrNameLst>
                                          <p:attrName>fillcolor</p:attrName>
                                        </p:attrNameLst>
                                      </p:cBhvr>
                                      <p:to>
                                        <a:schemeClr val="accent2"/>
                                      </p:to>
                                    </p:animClr>
                                    <p:set>
                                      <p:cBhvr>
                                        <p:cTn id="19" dur="2000" fill="hold"/>
                                        <p:tgtEl>
                                          <p:spTgt spid="51"/>
                                        </p:tgtEl>
                                        <p:attrNameLst>
                                          <p:attrName>fill.type</p:attrName>
                                        </p:attrNameLst>
                                      </p:cBhvr>
                                      <p:to>
                                        <p:strVal val="solid"/>
                                      </p:to>
                                    </p:set>
                                    <p:set>
                                      <p:cBhvr>
                                        <p:cTn id="20" dur="2000" fill="hold"/>
                                        <p:tgtEl>
                                          <p:spTgt spid="51"/>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1"/>
                                        </p:tgtEl>
                                        <p:attrNameLst>
                                          <p:attrName>fillcolor</p:attrName>
                                        </p:attrNameLst>
                                      </p:cBhvr>
                                      <p:to>
                                        <a:schemeClr val="accent2"/>
                                      </p:to>
                                    </p:animClr>
                                    <p:set>
                                      <p:cBhvr>
                                        <p:cTn id="25" dur="2000" fill="hold"/>
                                        <p:tgtEl>
                                          <p:spTgt spid="61"/>
                                        </p:tgtEl>
                                        <p:attrNameLst>
                                          <p:attrName>fill.type</p:attrName>
                                        </p:attrNameLst>
                                      </p:cBhvr>
                                      <p:to>
                                        <p:strVal val="solid"/>
                                      </p:to>
                                    </p:set>
                                    <p:set>
                                      <p:cBhvr>
                                        <p:cTn id="26" dur="2000" fill="hold"/>
                                        <p:tgtEl>
                                          <p:spTgt spid="6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44"/>
                                        </p:tgtEl>
                                        <p:attrNameLst>
                                          <p:attrName>fillcolor</p:attrName>
                                        </p:attrNameLst>
                                      </p:cBhvr>
                                      <p:to>
                                        <a:schemeClr val="accent2"/>
                                      </p:to>
                                    </p:animClr>
                                    <p:set>
                                      <p:cBhvr>
                                        <p:cTn id="31" dur="2000" fill="hold"/>
                                        <p:tgtEl>
                                          <p:spTgt spid="44"/>
                                        </p:tgtEl>
                                        <p:attrNameLst>
                                          <p:attrName>fill.type</p:attrName>
                                        </p:attrNameLst>
                                      </p:cBhvr>
                                      <p:to>
                                        <p:strVal val="solid"/>
                                      </p:to>
                                    </p:set>
                                    <p:set>
                                      <p:cBhvr>
                                        <p:cTn id="32" dur="2000" fill="hold"/>
                                        <p:tgtEl>
                                          <p:spTgt spid="4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55"/>
                                        </p:tgtEl>
                                        <p:attrNameLst>
                                          <p:attrName>fillcolor</p:attrName>
                                        </p:attrNameLst>
                                      </p:cBhvr>
                                      <p:to>
                                        <a:schemeClr val="accent2"/>
                                      </p:to>
                                    </p:animClr>
                                    <p:set>
                                      <p:cBhvr>
                                        <p:cTn id="37" dur="2000" fill="hold"/>
                                        <p:tgtEl>
                                          <p:spTgt spid="55"/>
                                        </p:tgtEl>
                                        <p:attrNameLst>
                                          <p:attrName>fill.type</p:attrName>
                                        </p:attrNameLst>
                                      </p:cBhvr>
                                      <p:to>
                                        <p:strVal val="solid"/>
                                      </p:to>
                                    </p:set>
                                    <p:set>
                                      <p:cBhvr>
                                        <p:cTn id="38" dur="2000" fill="hold"/>
                                        <p:tgtEl>
                                          <p:spTgt spid="55"/>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32"/>
                                        </p:tgtEl>
                                        <p:attrNameLst>
                                          <p:attrName>fillcolor</p:attrName>
                                        </p:attrNameLst>
                                      </p:cBhvr>
                                      <p:to>
                                        <a:schemeClr val="accent2"/>
                                      </p:to>
                                    </p:animClr>
                                    <p:set>
                                      <p:cBhvr>
                                        <p:cTn id="43" dur="2000" fill="hold"/>
                                        <p:tgtEl>
                                          <p:spTgt spid="32"/>
                                        </p:tgtEl>
                                        <p:attrNameLst>
                                          <p:attrName>fill.type</p:attrName>
                                        </p:attrNameLst>
                                      </p:cBhvr>
                                      <p:to>
                                        <p:strVal val="solid"/>
                                      </p:to>
                                    </p:set>
                                    <p:set>
                                      <p:cBhvr>
                                        <p:cTn id="44" dur="2000" fill="hold"/>
                                        <p:tgtEl>
                                          <p:spTgt spid="32"/>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48"/>
                                        </p:tgtEl>
                                        <p:attrNameLst>
                                          <p:attrName>fillcolor</p:attrName>
                                        </p:attrNameLst>
                                      </p:cBhvr>
                                      <p:to>
                                        <a:schemeClr val="accent2"/>
                                      </p:to>
                                    </p:animClr>
                                    <p:set>
                                      <p:cBhvr>
                                        <p:cTn id="49" dur="2000" fill="hold"/>
                                        <p:tgtEl>
                                          <p:spTgt spid="48"/>
                                        </p:tgtEl>
                                        <p:attrNameLst>
                                          <p:attrName>fill.type</p:attrName>
                                        </p:attrNameLst>
                                      </p:cBhvr>
                                      <p:to>
                                        <p:strVal val="solid"/>
                                      </p:to>
                                    </p:set>
                                    <p:set>
                                      <p:cBhvr>
                                        <p:cTn id="50" dur="2000" fill="hold"/>
                                        <p:tgtEl>
                                          <p:spTgt spid="4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57"/>
                                        </p:tgtEl>
                                        <p:attrNameLst>
                                          <p:attrName>fillcolor</p:attrName>
                                        </p:attrNameLst>
                                      </p:cBhvr>
                                      <p:to>
                                        <a:schemeClr val="accent2"/>
                                      </p:to>
                                    </p:animClr>
                                    <p:set>
                                      <p:cBhvr>
                                        <p:cTn id="55" dur="2000" fill="hold"/>
                                        <p:tgtEl>
                                          <p:spTgt spid="57"/>
                                        </p:tgtEl>
                                        <p:attrNameLst>
                                          <p:attrName>fill.type</p:attrName>
                                        </p:attrNameLst>
                                      </p:cBhvr>
                                      <p:to>
                                        <p:strVal val="solid"/>
                                      </p:to>
                                    </p:set>
                                    <p:set>
                                      <p:cBhvr>
                                        <p:cTn id="56" dur="2000" fill="hold"/>
                                        <p:tgtEl>
                                          <p:spTgt spid="57"/>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41"/>
                                        </p:tgtEl>
                                        <p:attrNameLst>
                                          <p:attrName>fillcolor</p:attrName>
                                        </p:attrNameLst>
                                      </p:cBhvr>
                                      <p:to>
                                        <a:schemeClr val="accent2"/>
                                      </p:to>
                                    </p:animClr>
                                    <p:set>
                                      <p:cBhvr>
                                        <p:cTn id="61" dur="2000" fill="hold"/>
                                        <p:tgtEl>
                                          <p:spTgt spid="41"/>
                                        </p:tgtEl>
                                        <p:attrNameLst>
                                          <p:attrName>fill.type</p:attrName>
                                        </p:attrNameLst>
                                      </p:cBhvr>
                                      <p:to>
                                        <p:strVal val="solid"/>
                                      </p:to>
                                    </p:set>
                                    <p:set>
                                      <p:cBhvr>
                                        <p:cTn id="62" dur="2000"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Types of Patents</a:t>
            </a:r>
            <a:endParaRPr lang="en-US" sz="2000" b="1" dirty="0" smtClean="0">
              <a:latin typeface="Century Gothic" pitchFamily="34" charset="0"/>
            </a:endParaRPr>
          </a:p>
        </p:txBody>
      </p:sp>
      <p:graphicFrame>
        <p:nvGraphicFramePr>
          <p:cNvPr id="7" name="Diagram 6"/>
          <p:cNvGraphicFramePr/>
          <p:nvPr>
            <p:extLst>
              <p:ext uri="{D42A27DB-BD31-4B8C-83A1-F6EECF244321}">
                <p14:modId xmlns:p14="http://schemas.microsoft.com/office/powerpoint/2010/main" val="2270214417"/>
              </p:ext>
            </p:extLst>
          </p:nvPr>
        </p:nvGraphicFramePr>
        <p:xfrm>
          <a:off x="533400" y="2362200"/>
          <a:ext cx="83820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3" descr="IDEA lightbulbs.jpg"/>
          <p:cNvPicPr>
            <a:picLocks noChangeAspect="1"/>
          </p:cNvPicPr>
          <p:nvPr/>
        </p:nvPicPr>
        <p:blipFill>
          <a:blip r:embed="rId8"/>
          <a:srcRect/>
          <a:stretch>
            <a:fillRect/>
          </a:stretch>
        </p:blipFill>
        <p:spPr bwMode="auto">
          <a:xfrm>
            <a:off x="4876800" y="1295400"/>
            <a:ext cx="1711398" cy="1003787"/>
          </a:xfrm>
          <a:prstGeom prst="rect">
            <a:avLst/>
          </a:prstGeom>
          <a:noFill/>
          <a:ln w="9525">
            <a:noFill/>
            <a:miter lim="800000"/>
            <a:headEnd/>
            <a:tailEnd/>
          </a:ln>
          <a:effectLst>
            <a:glow rad="63500">
              <a:schemeClr val="accent1">
                <a:satMod val="175000"/>
                <a:alpha val="40000"/>
              </a:schemeClr>
            </a:glow>
            <a:softEdge rad="63500"/>
          </a:effectLst>
        </p:spPr>
      </p:pic>
    </p:spTree>
    <p:extLst>
      <p:ext uri="{BB962C8B-B14F-4D97-AF65-F5344CB8AC3E}">
        <p14:creationId xmlns:p14="http://schemas.microsoft.com/office/powerpoint/2010/main" val="5184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979E53B3-5B30-4B58-9116-74FCE017CC15}"/>
                                            </p:graphicEl>
                                          </p:spTgt>
                                        </p:tgtEl>
                                        <p:attrNameLst>
                                          <p:attrName>style.visibility</p:attrName>
                                        </p:attrNameLst>
                                      </p:cBhvr>
                                      <p:to>
                                        <p:strVal val="visible"/>
                                      </p:to>
                                    </p:set>
                                    <p:animEffect transition="in" filter="fade">
                                      <p:cBhvr>
                                        <p:cTn id="7" dur="500"/>
                                        <p:tgtEl>
                                          <p:spTgt spid="7">
                                            <p:graphicEl>
                                              <a:dgm id="{979E53B3-5B30-4B58-9116-74FCE017CC1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ABCD4E1C-7EB9-450D-8B48-DD8BC8036EFA}"/>
                                            </p:graphicEl>
                                          </p:spTgt>
                                        </p:tgtEl>
                                        <p:attrNameLst>
                                          <p:attrName>style.visibility</p:attrName>
                                        </p:attrNameLst>
                                      </p:cBhvr>
                                      <p:to>
                                        <p:strVal val="visible"/>
                                      </p:to>
                                    </p:set>
                                    <p:animEffect transition="in" filter="fade">
                                      <p:cBhvr>
                                        <p:cTn id="12" dur="500"/>
                                        <p:tgtEl>
                                          <p:spTgt spid="7">
                                            <p:graphicEl>
                                              <a:dgm id="{ABCD4E1C-7EB9-450D-8B48-DD8BC8036EF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25593841-94BA-4246-BAA1-069AB28A4067}"/>
                                            </p:graphicEl>
                                          </p:spTgt>
                                        </p:tgtEl>
                                        <p:attrNameLst>
                                          <p:attrName>style.visibility</p:attrName>
                                        </p:attrNameLst>
                                      </p:cBhvr>
                                      <p:to>
                                        <p:strVal val="visible"/>
                                      </p:to>
                                    </p:set>
                                    <p:animEffect transition="in" filter="fade">
                                      <p:cBhvr>
                                        <p:cTn id="17" dur="500"/>
                                        <p:tgtEl>
                                          <p:spTgt spid="7">
                                            <p:graphicEl>
                                              <a:dgm id="{25593841-94BA-4246-BAA1-069AB28A406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BB2B3C00-0FCF-4A80-B072-85453A29B66B}"/>
                                            </p:graphicEl>
                                          </p:spTgt>
                                        </p:tgtEl>
                                        <p:attrNameLst>
                                          <p:attrName>style.visibility</p:attrName>
                                        </p:attrNameLst>
                                      </p:cBhvr>
                                      <p:to>
                                        <p:strVal val="visible"/>
                                      </p:to>
                                    </p:set>
                                    <p:animEffect transition="in" filter="fade">
                                      <p:cBhvr>
                                        <p:cTn id="22" dur="500"/>
                                        <p:tgtEl>
                                          <p:spTgt spid="7">
                                            <p:graphicEl>
                                              <a:dgm id="{BB2B3C00-0FCF-4A80-B072-85453A29B66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D9A57007-8E40-4F86-961B-9E02AD494F51}"/>
                                            </p:graphicEl>
                                          </p:spTgt>
                                        </p:tgtEl>
                                        <p:attrNameLst>
                                          <p:attrName>style.visibility</p:attrName>
                                        </p:attrNameLst>
                                      </p:cBhvr>
                                      <p:to>
                                        <p:strVal val="visible"/>
                                      </p:to>
                                    </p:set>
                                    <p:animEffect transition="in" filter="fade">
                                      <p:cBhvr>
                                        <p:cTn id="27" dur="500"/>
                                        <p:tgtEl>
                                          <p:spTgt spid="7">
                                            <p:graphicEl>
                                              <a:dgm id="{D9A57007-8E40-4F86-961B-9E02AD494F5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50629C83-9CEA-40DC-8898-C72545ABF857}"/>
                                            </p:graphicEl>
                                          </p:spTgt>
                                        </p:tgtEl>
                                        <p:attrNameLst>
                                          <p:attrName>style.visibility</p:attrName>
                                        </p:attrNameLst>
                                      </p:cBhvr>
                                      <p:to>
                                        <p:strVal val="visible"/>
                                      </p:to>
                                    </p:set>
                                    <p:animEffect transition="in" filter="fade">
                                      <p:cBhvr>
                                        <p:cTn id="32" dur="500"/>
                                        <p:tgtEl>
                                          <p:spTgt spid="7">
                                            <p:graphicEl>
                                              <a:dgm id="{50629C83-9CEA-40DC-8898-C72545ABF85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2" name="Content Placeholder 2"/>
          <p:cNvSpPr txBox="1">
            <a:spLocks/>
          </p:cNvSpPr>
          <p:nvPr/>
        </p:nvSpPr>
        <p:spPr bwMode="auto">
          <a:xfrm>
            <a:off x="3276600" y="3962400"/>
            <a:ext cx="541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marL="0" indent="0" algn="r" eaLnBrk="1" hangingPunct="1">
              <a:buNone/>
            </a:pPr>
            <a:endParaRPr lang="en-US" sz="1200" dirty="0" smtClean="0">
              <a:solidFill>
                <a:schemeClr val="tx1"/>
              </a:solidFill>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indent="0" algn="ctr">
              <a:buFontTx/>
              <a:buNone/>
              <a:tabLst>
                <a:tab pos="292100" algn="l"/>
                <a:tab pos="571500" algn="l"/>
              </a:tabLst>
            </a:pPr>
            <a:r>
              <a:rPr lang="en-US" sz="3600" b="1" dirty="0">
                <a:solidFill>
                  <a:schemeClr val="accent6"/>
                </a:solidFill>
                <a:effectLst>
                  <a:outerShdw blurRad="38100" dist="38100" dir="2700000" algn="tl">
                    <a:srgbClr val="000000">
                      <a:alpha val="43137"/>
                    </a:srgbClr>
                  </a:outerShdw>
                </a:effectLst>
                <a:latin typeface="Century Gothic" pitchFamily="34" charset="0"/>
              </a:rPr>
              <a:t>General Business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001000" cy="526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352800" y="1676400"/>
            <a:ext cx="4800600" cy="2631490"/>
          </a:xfrm>
          <a:prstGeom prst="rect">
            <a:avLst/>
          </a:prstGeom>
          <a:noFill/>
        </p:spPr>
        <p:txBody>
          <a:bodyPr wrap="square" rtlCol="0">
            <a:spAutoFit/>
          </a:bodyPr>
          <a:lstStyle/>
          <a:p>
            <a:pPr algn="ctr">
              <a:lnSpc>
                <a:spcPct val="150000"/>
              </a:lnSpc>
            </a:pPr>
            <a:r>
              <a:rPr lang="en-US" sz="2400" b="1" u="sng" dirty="0" smtClean="0">
                <a:latin typeface="Century Gothic" pitchFamily="34" charset="0"/>
              </a:rPr>
              <a:t>LOCATION CHANGE</a:t>
            </a:r>
            <a:r>
              <a:rPr lang="en-US" sz="2400" b="1" dirty="0" smtClean="0">
                <a:latin typeface="Century Gothic" pitchFamily="34" charset="0"/>
              </a:rPr>
              <a:t>!</a:t>
            </a:r>
          </a:p>
          <a:p>
            <a:pPr algn="ctr">
              <a:lnSpc>
                <a:spcPct val="150000"/>
              </a:lnSpc>
            </a:pPr>
            <a:endParaRPr lang="en-US" b="1" dirty="0" smtClean="0">
              <a:latin typeface="Century Gothic" pitchFamily="34" charset="0"/>
            </a:endParaRPr>
          </a:p>
          <a:p>
            <a:pPr algn="ctr">
              <a:lnSpc>
                <a:spcPct val="150000"/>
              </a:lnSpc>
            </a:pPr>
            <a:r>
              <a:rPr lang="en-US" sz="2000" b="1" dirty="0" smtClean="0">
                <a:latin typeface="Century Gothic" pitchFamily="34" charset="0"/>
              </a:rPr>
              <a:t>The following sessions will be held in </a:t>
            </a:r>
          </a:p>
          <a:p>
            <a:pPr algn="ctr">
              <a:lnSpc>
                <a:spcPct val="150000"/>
              </a:lnSpc>
            </a:pPr>
            <a:r>
              <a:rPr lang="en-US" sz="2000" b="1" u="sng" dirty="0">
                <a:latin typeface="Century Gothic" pitchFamily="34" charset="0"/>
              </a:rPr>
              <a:t>P</a:t>
            </a:r>
            <a:r>
              <a:rPr lang="en-US" sz="2000" b="1" u="sng" dirty="0" smtClean="0">
                <a:latin typeface="Century Gothic" pitchFamily="34" charset="0"/>
              </a:rPr>
              <a:t>artnership I, room 102:</a:t>
            </a:r>
          </a:p>
          <a:p>
            <a:pPr algn="ctr">
              <a:lnSpc>
                <a:spcPct val="150000"/>
              </a:lnSpc>
            </a:pPr>
            <a:r>
              <a:rPr lang="en-US" sz="2400" b="1" dirty="0" smtClean="0">
                <a:latin typeface="Century Gothic" pitchFamily="34" charset="0"/>
              </a:rPr>
              <a:t>July 6 &amp; July 20</a:t>
            </a:r>
          </a:p>
        </p:txBody>
      </p:sp>
    </p:spTree>
    <p:extLst>
      <p:ext uri="{BB962C8B-B14F-4D97-AF65-F5344CB8AC3E}">
        <p14:creationId xmlns:p14="http://schemas.microsoft.com/office/powerpoint/2010/main" val="223458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001000" cy="2590800"/>
          </a:xfrm>
        </p:spPr>
        <p:txBody>
          <a:bodyPr>
            <a:normAutofit/>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buNone/>
            </a:pPr>
            <a:r>
              <a:rPr lang="en-US" sz="2000" b="1" dirty="0" smtClean="0">
                <a:latin typeface="Century Gothic" pitchFamily="34" charset="0"/>
              </a:rPr>
              <a:t>A Patent is a grant from the Federal Government of the right to EXCLUDE others from making, using or selling an invention for the term of the patent.</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27432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1073040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graphicFrame>
        <p:nvGraphicFramePr>
          <p:cNvPr id="5" name="Diagram 4"/>
          <p:cNvGraphicFramePr/>
          <p:nvPr>
            <p:extLst>
              <p:ext uri="{D42A27DB-BD31-4B8C-83A1-F6EECF244321}">
                <p14:modId xmlns:p14="http://schemas.microsoft.com/office/powerpoint/2010/main" val="4262962980"/>
              </p:ext>
            </p:extLst>
          </p:nvPr>
        </p:nvGraphicFramePr>
        <p:xfrm>
          <a:off x="2693894" y="2463800"/>
          <a:ext cx="5916706" cy="378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1295400"/>
            <a:ext cx="8153400" cy="1077218"/>
          </a:xfrm>
          <a:prstGeom prst="rect">
            <a:avLst/>
          </a:prstGeom>
          <a:noFill/>
        </p:spPr>
        <p:txBody>
          <a:bodyPr wrap="square" rtlCol="0">
            <a:spAutoFit/>
          </a:bodyPr>
          <a:lstStyle/>
          <a:p>
            <a:r>
              <a:rPr lang="en-US" sz="2400" b="1" dirty="0" smtClean="0">
                <a:latin typeface="Century Gothic" pitchFamily="34" charset="0"/>
              </a:rPr>
              <a:t>Patent Protection</a:t>
            </a:r>
          </a:p>
          <a:p>
            <a:endParaRPr lang="en-US" sz="2000" b="1" i="1" dirty="0" smtClean="0">
              <a:latin typeface="Century Gothic" pitchFamily="34" charset="0"/>
            </a:endParaRPr>
          </a:p>
          <a:p>
            <a:r>
              <a:rPr lang="en-US" sz="2000" b="1" i="1" dirty="0" smtClean="0">
                <a:latin typeface="Century Gothic" pitchFamily="34" charset="0"/>
              </a:rPr>
              <a:t>U.S. patent protection is unavailable if…</a:t>
            </a:r>
          </a:p>
        </p:txBody>
      </p:sp>
      <p:pic>
        <p:nvPicPr>
          <p:cNvPr id="8" name="Picture 3" descr="C:\Documents and Settings\jjarvis\Local Settings\Temporary Internet Files\Content.IE5\XDK64GSC\MP900442482[1].jpg"/>
          <p:cNvPicPr>
            <a:picLocks noChangeAspect="1" noChangeArrowheads="1"/>
          </p:cNvPicPr>
          <p:nvPr/>
        </p:nvPicPr>
        <p:blipFill>
          <a:blip r:embed="rId8"/>
          <a:srcRect/>
          <a:stretch>
            <a:fillRect/>
          </a:stretch>
        </p:blipFill>
        <p:spPr bwMode="auto">
          <a:xfrm>
            <a:off x="212842" y="3769511"/>
            <a:ext cx="2992153" cy="1055742"/>
          </a:xfrm>
          <a:prstGeom prst="rect">
            <a:avLst/>
          </a:prstGeom>
          <a:ln>
            <a:noFill/>
          </a:ln>
          <a:effectLst>
            <a:outerShdw blurRad="292100" dist="139700" dir="2700000" algn="tl" rotWithShape="0">
              <a:srgbClr val="333333">
                <a:alpha val="65000"/>
              </a:srgbClr>
            </a:outerShdw>
            <a:softEdge rad="317500"/>
          </a:effectLst>
        </p:spPr>
      </p:pic>
      <p:pic>
        <p:nvPicPr>
          <p:cNvPr id="11" name="Picture 2" descr="smiley crying clip art">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4772" y="3186097"/>
            <a:ext cx="923925" cy="96202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8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TextBox 6"/>
          <p:cNvSpPr txBox="1"/>
          <p:nvPr/>
        </p:nvSpPr>
        <p:spPr>
          <a:xfrm>
            <a:off x="457200" y="1295400"/>
            <a:ext cx="8153400" cy="2677656"/>
          </a:xfrm>
          <a:prstGeom prst="rect">
            <a:avLst/>
          </a:prstGeom>
          <a:noFill/>
        </p:spPr>
        <p:txBody>
          <a:bodyPr wrap="square" rtlCol="0">
            <a:spAutoFit/>
          </a:bodyPr>
          <a:lstStyle/>
          <a:p>
            <a:r>
              <a:rPr lang="en-US" sz="2400" b="1" dirty="0" smtClean="0">
                <a:latin typeface="Century Gothic" pitchFamily="34" charset="0"/>
              </a:rPr>
              <a:t>Patent Protection</a:t>
            </a:r>
          </a:p>
          <a:p>
            <a:endParaRPr lang="en-US" sz="2400" b="1" dirty="0" smtClean="0">
              <a:latin typeface="Century Gothic" pitchFamily="34" charset="0"/>
            </a:endParaRPr>
          </a:p>
          <a:p>
            <a:pPr marL="342900" indent="-342900">
              <a:buFont typeface="Arial" pitchFamily="34" charset="0"/>
              <a:buChar char="•"/>
            </a:pPr>
            <a:r>
              <a:rPr lang="en-US" sz="2400" b="1" dirty="0" smtClean="0">
                <a:latin typeface="Century Gothic" pitchFamily="34" charset="0"/>
              </a:rPr>
              <a:t>NO grace period in MOST foreign countries.</a:t>
            </a:r>
          </a:p>
          <a:p>
            <a:pPr marL="342900" indent="-342900">
              <a:buFont typeface="Arial" pitchFamily="34" charset="0"/>
              <a:buChar char="•"/>
            </a:pPr>
            <a:endParaRPr lang="en-US" sz="2400" b="1" dirty="0">
              <a:latin typeface="Century Gothic" pitchFamily="34" charset="0"/>
            </a:endParaRPr>
          </a:p>
          <a:p>
            <a:pPr marL="342900" indent="-342900">
              <a:buFont typeface="Arial" pitchFamily="34" charset="0"/>
              <a:buChar char="•"/>
            </a:pPr>
            <a:r>
              <a:rPr lang="en-US" sz="2400" b="1" dirty="0" smtClean="0">
                <a:latin typeface="Century Gothic" pitchFamily="34" charset="0"/>
              </a:rPr>
              <a:t>Without an agreement to the contrary,</a:t>
            </a:r>
          </a:p>
          <a:p>
            <a:pPr marL="342900"/>
            <a:r>
              <a:rPr lang="en-US" sz="2400" b="1" dirty="0" smtClean="0">
                <a:latin typeface="Century Gothic" pitchFamily="34" charset="0"/>
              </a:rPr>
              <a:t>each Co-Inventor may license or use the patent without any duty of accounting of the proceeds</a:t>
            </a:r>
            <a:endParaRPr lang="en-US" sz="2000" b="1" dirty="0" smtClean="0">
              <a:latin typeface="Century Gothic" pitchFamily="34"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4314679"/>
            <a:ext cx="2045361" cy="162892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5389210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Patent Protection</a:t>
            </a:r>
            <a:r>
              <a:rPr lang="en-US" sz="2400" b="1" dirty="0">
                <a:latin typeface="Century Gothic" pitchFamily="34" charset="0"/>
              </a:rPr>
              <a:t> </a:t>
            </a:r>
            <a:r>
              <a:rPr lang="en-US" sz="2400" b="1" dirty="0" smtClean="0">
                <a:latin typeface="Century Gothic" pitchFamily="34" charset="0"/>
              </a:rPr>
              <a:t>– Design &amp; Utility</a:t>
            </a:r>
          </a:p>
        </p:txBody>
      </p:sp>
      <p:sp>
        <p:nvSpPr>
          <p:cNvPr id="7" name="Rectangle 6"/>
          <p:cNvSpPr/>
          <p:nvPr/>
        </p:nvSpPr>
        <p:spPr>
          <a:xfrm>
            <a:off x="885825" y="2057400"/>
            <a:ext cx="1600200" cy="1881494"/>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5825" y="2133600"/>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Bottle Shape</a:t>
            </a:r>
            <a:endParaRPr lang="en-US" b="1" dirty="0">
              <a:solidFill>
                <a:schemeClr val="bg1">
                  <a:lumMod val="50000"/>
                </a:schemeClr>
              </a:solidFill>
              <a:latin typeface="Century Gothic" pitchFamily="34" charset="0"/>
            </a:endParaRPr>
          </a:p>
        </p:txBody>
      </p:sp>
      <p:pic>
        <p:nvPicPr>
          <p:cNvPr id="11" name="Picture 8" descr="Coca-Cola 125th Anniversary Crystal Bottle"/>
          <p:cNvPicPr>
            <a:picLocks noChangeAspect="1" noChangeArrowheads="1"/>
          </p:cNvPicPr>
          <p:nvPr/>
        </p:nvPicPr>
        <p:blipFill rotWithShape="1">
          <a:blip r:embed="rId3">
            <a:grayscl/>
          </a:blip>
          <a:srcRect l="23572" r="25714"/>
          <a:stretch/>
        </p:blipFill>
        <p:spPr bwMode="auto">
          <a:xfrm>
            <a:off x="1371601" y="2513916"/>
            <a:ext cx="657300" cy="1296084"/>
          </a:xfrm>
          <a:prstGeom prst="rect">
            <a:avLst/>
          </a:prstGeom>
          <a:noFill/>
        </p:spPr>
      </p:pic>
      <p:sp>
        <p:nvSpPr>
          <p:cNvPr id="12" name="Rectangle 11"/>
          <p:cNvSpPr/>
          <p:nvPr/>
        </p:nvSpPr>
        <p:spPr>
          <a:xfrm>
            <a:off x="885825" y="4086225"/>
            <a:ext cx="1600200" cy="2096292"/>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5825" y="4162425"/>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Print Ads</a:t>
            </a:r>
            <a:endParaRPr lang="en-US" b="1" dirty="0">
              <a:solidFill>
                <a:schemeClr val="bg1">
                  <a:lumMod val="50000"/>
                </a:schemeClr>
              </a:solidFill>
              <a:latin typeface="Century Gothic" pitchFamily="34" charset="0"/>
            </a:endParaRPr>
          </a:p>
        </p:txBody>
      </p:sp>
      <p:pic>
        <p:nvPicPr>
          <p:cNvPr id="14" name="Picture 9" descr="ANd9GcR44xe4jauCCUIB9Wd8z9IrsovrhI87WcDy5_BHm28hz5OntjmBV8IpeQA">
            <a:hlinkClick r:id="rId4"/>
          </p:cNvPr>
          <p:cNvPicPr>
            <a:picLocks noChangeAspect="1" noChangeArrowheads="1"/>
          </p:cNvPicPr>
          <p:nvPr/>
        </p:nvPicPr>
        <p:blipFill>
          <a:blip r:embed="rId5">
            <a:grayscl/>
          </a:blip>
          <a:srcRect/>
          <a:stretch>
            <a:fillRect/>
          </a:stretch>
        </p:blipFill>
        <p:spPr bwMode="auto">
          <a:xfrm>
            <a:off x="1112807" y="4569857"/>
            <a:ext cx="1163668" cy="1522793"/>
          </a:xfrm>
          <a:prstGeom prst="rect">
            <a:avLst/>
          </a:prstGeom>
          <a:noFill/>
        </p:spPr>
      </p:pic>
      <p:sp>
        <p:nvSpPr>
          <p:cNvPr id="15" name="Rectangle 14"/>
          <p:cNvSpPr/>
          <p:nvPr/>
        </p:nvSpPr>
        <p:spPr>
          <a:xfrm>
            <a:off x="2628900" y="2057400"/>
            <a:ext cx="1733550" cy="876300"/>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8900" y="2190750"/>
            <a:ext cx="173355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word: COKE</a:t>
            </a:r>
            <a:endParaRPr lang="en-US" b="1" dirty="0">
              <a:solidFill>
                <a:schemeClr val="bg1">
                  <a:lumMod val="50000"/>
                </a:schemeClr>
              </a:solidFill>
              <a:latin typeface="Century Gothic" pitchFamily="34" charset="0"/>
            </a:endParaRPr>
          </a:p>
        </p:txBody>
      </p:sp>
      <p:sp>
        <p:nvSpPr>
          <p:cNvPr id="17" name="Rectangle 16"/>
          <p:cNvSpPr/>
          <p:nvPr/>
        </p:nvSpPr>
        <p:spPr>
          <a:xfrm>
            <a:off x="2628900" y="3067049"/>
            <a:ext cx="1733550" cy="1581151"/>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90800" y="3143250"/>
            <a:ext cx="18288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Machine Look</a:t>
            </a:r>
            <a:endParaRPr lang="en-US" b="1" dirty="0">
              <a:solidFill>
                <a:schemeClr val="tx2"/>
              </a:solidFill>
              <a:latin typeface="Century Gothic" pitchFamily="34" charset="0"/>
            </a:endParaRPr>
          </a:p>
        </p:txBody>
      </p:sp>
      <p:pic>
        <p:nvPicPr>
          <p:cNvPr id="19" name="Picture 9" descr="coke-robot-1"/>
          <p:cNvPicPr>
            <a:picLocks noChangeAspect="1" noChangeArrowheads="1"/>
          </p:cNvPicPr>
          <p:nvPr/>
        </p:nvPicPr>
        <p:blipFill>
          <a:blip r:embed="rId6"/>
          <a:srcRect/>
          <a:stretch>
            <a:fillRect/>
          </a:stretch>
        </p:blipFill>
        <p:spPr bwMode="auto">
          <a:xfrm>
            <a:off x="2793614" y="3505200"/>
            <a:ext cx="1330711" cy="999369"/>
          </a:xfrm>
          <a:prstGeom prst="rect">
            <a:avLst/>
          </a:prstGeom>
          <a:noFill/>
        </p:spPr>
      </p:pic>
      <p:sp>
        <p:nvSpPr>
          <p:cNvPr id="20" name="Rectangle 19"/>
          <p:cNvSpPr/>
          <p:nvPr/>
        </p:nvSpPr>
        <p:spPr>
          <a:xfrm>
            <a:off x="2619375" y="4760358"/>
            <a:ext cx="1752600" cy="1417082"/>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28899" y="4831318"/>
            <a:ext cx="1743076"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Packaging</a:t>
            </a:r>
            <a:endParaRPr lang="en-US" b="1" dirty="0">
              <a:solidFill>
                <a:schemeClr val="tx2"/>
              </a:solidFill>
              <a:latin typeface="Century Gothic" pitchFamily="34" charset="0"/>
            </a:endParaRPr>
          </a:p>
        </p:txBody>
      </p:sp>
      <p:pic>
        <p:nvPicPr>
          <p:cNvPr id="22" name="Picture 19" descr="See full size image">
            <a:hlinkClick r:id="rId7"/>
          </p:cNvPr>
          <p:cNvPicPr>
            <a:picLocks noChangeAspect="1" noChangeArrowheads="1"/>
          </p:cNvPicPr>
          <p:nvPr/>
        </p:nvPicPr>
        <p:blipFill>
          <a:blip r:embed="rId8"/>
          <a:srcRect/>
          <a:stretch>
            <a:fillRect/>
          </a:stretch>
        </p:blipFill>
        <p:spPr bwMode="auto">
          <a:xfrm>
            <a:off x="2989680" y="5200650"/>
            <a:ext cx="1048920" cy="892698"/>
          </a:xfrm>
          <a:prstGeom prst="rect">
            <a:avLst/>
          </a:prstGeom>
          <a:noFill/>
        </p:spPr>
      </p:pic>
      <p:sp>
        <p:nvSpPr>
          <p:cNvPr id="23" name="Rectangle 22"/>
          <p:cNvSpPr/>
          <p:nvPr/>
        </p:nvSpPr>
        <p:spPr>
          <a:xfrm>
            <a:off x="4505326" y="2057400"/>
            <a:ext cx="1600200" cy="1514476"/>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05326" y="2114551"/>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Logo</a:t>
            </a:r>
            <a:endParaRPr lang="en-US" b="1" dirty="0">
              <a:solidFill>
                <a:schemeClr val="bg1">
                  <a:lumMod val="50000"/>
                </a:schemeClr>
              </a:solidFill>
              <a:latin typeface="Century Gothic" pitchFamily="34" charset="0"/>
            </a:endParaRPr>
          </a:p>
        </p:txBody>
      </p:sp>
      <p:pic>
        <p:nvPicPr>
          <p:cNvPr id="25" name="Picture 7" descr="Coca-Cola-Art_Enjoy_Logo_Ribbon"/>
          <p:cNvPicPr>
            <a:picLocks noChangeAspect="1" noChangeArrowheads="1"/>
          </p:cNvPicPr>
          <p:nvPr/>
        </p:nvPicPr>
        <p:blipFill>
          <a:blip r:embed="rId9">
            <a:grayscl/>
          </a:blip>
          <a:srcRect/>
          <a:stretch>
            <a:fillRect/>
          </a:stretch>
        </p:blipFill>
        <p:spPr bwMode="auto">
          <a:xfrm>
            <a:off x="4832825" y="2502850"/>
            <a:ext cx="926151" cy="926151"/>
          </a:xfrm>
          <a:prstGeom prst="rect">
            <a:avLst/>
          </a:prstGeom>
          <a:noFill/>
        </p:spPr>
      </p:pic>
      <p:sp>
        <p:nvSpPr>
          <p:cNvPr id="26" name="Rectangle 25"/>
          <p:cNvSpPr/>
          <p:nvPr/>
        </p:nvSpPr>
        <p:spPr>
          <a:xfrm>
            <a:off x="4505326" y="3667738"/>
            <a:ext cx="1600200" cy="542312"/>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05326" y="3743938"/>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a:t>
            </a:r>
            <a:r>
              <a:rPr lang="en-US" b="1" i="1" dirty="0" smtClean="0">
                <a:solidFill>
                  <a:schemeClr val="bg1">
                    <a:lumMod val="50000"/>
                  </a:schemeClr>
                </a:solidFill>
                <a:latin typeface="Century Gothic" pitchFamily="34" charset="0"/>
              </a:rPr>
              <a:t>Formula</a:t>
            </a:r>
            <a:endParaRPr lang="en-US" b="1" i="1" dirty="0">
              <a:solidFill>
                <a:schemeClr val="bg1">
                  <a:lumMod val="50000"/>
                </a:schemeClr>
              </a:solidFill>
              <a:latin typeface="Century Gothic" pitchFamily="34" charset="0"/>
            </a:endParaRPr>
          </a:p>
        </p:txBody>
      </p:sp>
      <p:sp>
        <p:nvSpPr>
          <p:cNvPr id="28" name="Rectangle 27"/>
          <p:cNvSpPr/>
          <p:nvPr/>
        </p:nvSpPr>
        <p:spPr>
          <a:xfrm>
            <a:off x="4495800" y="4303770"/>
            <a:ext cx="1600200" cy="1878747"/>
          </a:xfrm>
          <a:prstGeom prst="rect">
            <a:avLst/>
          </a:prstGeom>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4351396"/>
            <a:ext cx="1600200"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Bottling System</a:t>
            </a:r>
            <a:endParaRPr lang="en-US" b="1" dirty="0">
              <a:solidFill>
                <a:schemeClr val="tx2"/>
              </a:solidFill>
              <a:latin typeface="Century Gothic" pitchFamily="34" charset="0"/>
            </a:endParaRPr>
          </a:p>
        </p:txBody>
      </p:sp>
      <p:pic>
        <p:nvPicPr>
          <p:cNvPr id="30" name="Picture 8" descr="ANd9GcQ3qWmyFOmuOi3VhjGO0ghQYec72FA9l6rup34mNK6_b5wiCkG_hZ_OMgI">
            <a:hlinkClick r:id="rId10"/>
          </p:cNvPr>
          <p:cNvPicPr>
            <a:picLocks noChangeAspect="1" noChangeArrowheads="1"/>
          </p:cNvPicPr>
          <p:nvPr/>
        </p:nvPicPr>
        <p:blipFill>
          <a:blip r:embed="rId11"/>
          <a:srcRect/>
          <a:stretch>
            <a:fillRect/>
          </a:stretch>
        </p:blipFill>
        <p:spPr bwMode="auto">
          <a:xfrm>
            <a:off x="4605589" y="5022888"/>
            <a:ext cx="1385636" cy="1035805"/>
          </a:xfrm>
          <a:prstGeom prst="rect">
            <a:avLst/>
          </a:prstGeom>
          <a:noFill/>
        </p:spPr>
      </p:pic>
      <p:sp>
        <p:nvSpPr>
          <p:cNvPr id="31" name="Rectangle 30"/>
          <p:cNvSpPr/>
          <p:nvPr/>
        </p:nvSpPr>
        <p:spPr>
          <a:xfrm>
            <a:off x="6257925" y="2057400"/>
            <a:ext cx="1819275" cy="2518291"/>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57925" y="2190751"/>
            <a:ext cx="1819273"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TV Commercial</a:t>
            </a:r>
            <a:endParaRPr lang="en-US" b="1" dirty="0">
              <a:solidFill>
                <a:schemeClr val="bg1">
                  <a:lumMod val="50000"/>
                </a:schemeClr>
              </a:solidFill>
              <a:latin typeface="Century Gothic" pitchFamily="34" charset="0"/>
            </a:endParaRPr>
          </a:p>
        </p:txBody>
      </p:sp>
      <p:pic>
        <p:nvPicPr>
          <p:cNvPr id="33" name="Picture 17" descr="ANd9GcSIhVb_E9coBsmKTMG5Ync11L8cXsOjF2FM1dmTCrLPW8oK8ISHty6ct-g">
            <a:hlinkClick r:id="rId12"/>
          </p:cNvPr>
          <p:cNvPicPr>
            <a:picLocks noChangeAspect="1" noChangeArrowheads="1"/>
          </p:cNvPicPr>
          <p:nvPr/>
        </p:nvPicPr>
        <p:blipFill>
          <a:blip r:embed="rId13">
            <a:grayscl/>
          </a:blip>
          <a:srcRect/>
          <a:stretch>
            <a:fillRect/>
          </a:stretch>
        </p:blipFill>
        <p:spPr bwMode="auto">
          <a:xfrm>
            <a:off x="6934201" y="2819400"/>
            <a:ext cx="1030618" cy="776399"/>
          </a:xfrm>
          <a:prstGeom prst="rect">
            <a:avLst/>
          </a:prstGeom>
          <a:noFill/>
        </p:spPr>
      </p:pic>
      <p:pic>
        <p:nvPicPr>
          <p:cNvPr id="34" name="Picture 21" descr="ANd9GcR2DnUzmk93rt-rFO9dvfCG640OpcnhBORCyjIZ7Z9PF4TA8ntqOlnHLw">
            <a:hlinkClick r:id="rId14"/>
          </p:cNvPr>
          <p:cNvPicPr>
            <a:picLocks noChangeAspect="1" noChangeArrowheads="1"/>
          </p:cNvPicPr>
          <p:nvPr/>
        </p:nvPicPr>
        <p:blipFill>
          <a:blip r:embed="rId15">
            <a:grayscl/>
          </a:blip>
          <a:srcRect/>
          <a:stretch>
            <a:fillRect/>
          </a:stretch>
        </p:blipFill>
        <p:spPr bwMode="auto">
          <a:xfrm>
            <a:off x="6370625" y="3676392"/>
            <a:ext cx="1050951" cy="788213"/>
          </a:xfrm>
          <a:prstGeom prst="rect">
            <a:avLst/>
          </a:prstGeom>
          <a:noFill/>
        </p:spPr>
      </p:pic>
      <p:sp>
        <p:nvSpPr>
          <p:cNvPr id="35" name="Rectangle 34"/>
          <p:cNvSpPr/>
          <p:nvPr/>
        </p:nvSpPr>
        <p:spPr>
          <a:xfrm>
            <a:off x="6248400" y="4674562"/>
            <a:ext cx="1828799" cy="1497638"/>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4800600"/>
            <a:ext cx="1828799"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Can’s Artwork</a:t>
            </a:r>
            <a:endParaRPr lang="en-US" b="1" dirty="0">
              <a:solidFill>
                <a:schemeClr val="bg1">
                  <a:lumMod val="50000"/>
                </a:schemeClr>
              </a:solidFill>
              <a:latin typeface="Century Gothic" pitchFamily="34" charset="0"/>
            </a:endParaRPr>
          </a:p>
        </p:txBody>
      </p:sp>
      <p:pic>
        <p:nvPicPr>
          <p:cNvPr id="37" name="Picture 7" descr="See full size image">
            <a:hlinkClick r:id="rId16"/>
          </p:cNvPr>
          <p:cNvPicPr>
            <a:picLocks noChangeAspect="1" noChangeArrowheads="1"/>
          </p:cNvPicPr>
          <p:nvPr/>
        </p:nvPicPr>
        <p:blipFill>
          <a:blip r:embed="rId17">
            <a:grayscl/>
          </a:blip>
          <a:srcRect/>
          <a:stretch>
            <a:fillRect/>
          </a:stretch>
        </p:blipFill>
        <p:spPr bwMode="auto">
          <a:xfrm>
            <a:off x="6375264" y="5230682"/>
            <a:ext cx="1584596" cy="786466"/>
          </a:xfrm>
          <a:prstGeom prst="rect">
            <a:avLst/>
          </a:prstGeom>
          <a:noFill/>
        </p:spPr>
      </p:pic>
    </p:spTree>
    <p:extLst>
      <p:ext uri="{BB962C8B-B14F-4D97-AF65-F5344CB8AC3E}">
        <p14:creationId xmlns:p14="http://schemas.microsoft.com/office/powerpoint/2010/main" val="1059167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graphicFrame>
        <p:nvGraphicFramePr>
          <p:cNvPr id="5" name="Diagram 4"/>
          <p:cNvGraphicFramePr/>
          <p:nvPr>
            <p:extLst>
              <p:ext uri="{D42A27DB-BD31-4B8C-83A1-F6EECF244321}">
                <p14:modId xmlns:p14="http://schemas.microsoft.com/office/powerpoint/2010/main" val="1623078646"/>
              </p:ext>
            </p:extLst>
          </p:nvPr>
        </p:nvGraphicFramePr>
        <p:xfrm>
          <a:off x="180975" y="1724025"/>
          <a:ext cx="8828314" cy="4602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12" descr="http://thingsgodtaughtme.files.wordpress.com/2007/05/fedex-logo.jpe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7025" y="4664839"/>
            <a:ext cx="1235857" cy="440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 name="Picture 2" descr="http://bostonbing.files.wordpress.com/2010/02/nike_swoosh.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34217" y="3036851"/>
            <a:ext cx="1082940" cy="523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1" name="Picture 20" descr="http://sacramentoscoop.com/wp-content/uploads/2009/08/tiffany-blue-box.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91125" y="4894622"/>
            <a:ext cx="1066800" cy="1048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2" name="TextBox 11"/>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Trademarks &amp; Service Marks</a:t>
            </a:r>
          </a:p>
        </p:txBody>
      </p:sp>
    </p:spTree>
    <p:extLst>
      <p:ext uri="{BB962C8B-B14F-4D97-AF65-F5344CB8AC3E}">
        <p14:creationId xmlns:p14="http://schemas.microsoft.com/office/powerpoint/2010/main" val="1992069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769441"/>
          </a:xfrm>
          <a:prstGeom prst="rect">
            <a:avLst/>
          </a:prstGeom>
          <a:noFill/>
        </p:spPr>
        <p:txBody>
          <a:bodyPr wrap="square" rtlCol="0">
            <a:spAutoFit/>
          </a:bodyPr>
          <a:lstStyle/>
          <a:p>
            <a:r>
              <a:rPr lang="en-US" sz="2400" b="1" dirty="0" smtClean="0">
                <a:latin typeface="Century Gothic" pitchFamily="34" charset="0"/>
              </a:rPr>
              <a:t>Trademarks</a:t>
            </a:r>
          </a:p>
          <a:p>
            <a:r>
              <a:rPr lang="en-US" sz="2000" b="1" dirty="0" smtClean="0">
                <a:latin typeface="Century Gothic" pitchFamily="34" charset="0"/>
              </a:rPr>
              <a:t>Illustration of the Multifaceted Nature of Trademark Protection</a:t>
            </a:r>
          </a:p>
        </p:txBody>
      </p:sp>
      <p:pic>
        <p:nvPicPr>
          <p:cNvPr id="7" name="Picture 9" descr="cisco">
            <a:hlinkClick r:id="rId3"/>
          </p:cNvPr>
          <p:cNvPicPr>
            <a:picLocks noChangeAspect="1" noChangeArrowheads="1"/>
          </p:cNvPicPr>
          <p:nvPr/>
        </p:nvPicPr>
        <p:blipFill>
          <a:blip r:embed="rId4"/>
          <a:srcRect/>
          <a:stretch>
            <a:fillRect/>
          </a:stretch>
        </p:blipFill>
        <p:spPr bwMode="auto">
          <a:xfrm>
            <a:off x="1143000" y="2922587"/>
            <a:ext cx="2865438" cy="2106613"/>
          </a:xfrm>
          <a:prstGeom prst="rect">
            <a:avLst/>
          </a:prstGeom>
          <a:noFill/>
          <a:ln w="9525">
            <a:noFill/>
            <a:miter lim="800000"/>
            <a:headEnd/>
            <a:tailEnd/>
          </a:ln>
        </p:spPr>
      </p:pic>
      <p:sp>
        <p:nvSpPr>
          <p:cNvPr id="8" name="Line 5"/>
          <p:cNvSpPr>
            <a:spLocks noChangeShapeType="1"/>
          </p:cNvSpPr>
          <p:nvPr/>
        </p:nvSpPr>
        <p:spPr bwMode="auto">
          <a:xfrm>
            <a:off x="4229100" y="3227387"/>
            <a:ext cx="1143000" cy="0"/>
          </a:xfrm>
          <a:prstGeom prst="line">
            <a:avLst/>
          </a:prstGeom>
          <a:noFill/>
          <a:ln w="9525">
            <a:solidFill>
              <a:schemeClr val="tx1"/>
            </a:solidFill>
            <a:round/>
            <a:headEnd type="triangle" w="med" len="med"/>
            <a:tailEnd/>
          </a:ln>
        </p:spPr>
        <p:txBody>
          <a:bodyPr/>
          <a:lstStyle/>
          <a:p>
            <a:endParaRPr lang="en-US"/>
          </a:p>
        </p:txBody>
      </p:sp>
      <p:sp>
        <p:nvSpPr>
          <p:cNvPr id="11" name="Line 5"/>
          <p:cNvSpPr>
            <a:spLocks noChangeShapeType="1"/>
          </p:cNvSpPr>
          <p:nvPr/>
        </p:nvSpPr>
        <p:spPr bwMode="auto">
          <a:xfrm>
            <a:off x="4229100" y="3914354"/>
            <a:ext cx="1143000" cy="0"/>
          </a:xfrm>
          <a:prstGeom prst="line">
            <a:avLst/>
          </a:prstGeom>
          <a:noFill/>
          <a:ln w="9525">
            <a:solidFill>
              <a:schemeClr val="tx1"/>
            </a:solidFill>
            <a:round/>
            <a:headEnd type="triangle" w="med" len="med"/>
            <a:tailEnd/>
          </a:ln>
        </p:spPr>
        <p:txBody>
          <a:bodyPr/>
          <a:lstStyle/>
          <a:p>
            <a:endParaRPr lang="en-US"/>
          </a:p>
        </p:txBody>
      </p:sp>
      <p:sp>
        <p:nvSpPr>
          <p:cNvPr id="12" name="Line 5"/>
          <p:cNvSpPr>
            <a:spLocks noChangeShapeType="1"/>
          </p:cNvSpPr>
          <p:nvPr/>
        </p:nvSpPr>
        <p:spPr bwMode="auto">
          <a:xfrm>
            <a:off x="4229100" y="4645024"/>
            <a:ext cx="1143000" cy="0"/>
          </a:xfrm>
          <a:prstGeom prst="line">
            <a:avLst/>
          </a:prstGeom>
          <a:noFill/>
          <a:ln w="9525">
            <a:solidFill>
              <a:schemeClr val="tx1"/>
            </a:solidFill>
            <a:round/>
            <a:headEnd type="triangle" w="med" len="med"/>
            <a:tailEnd/>
          </a:ln>
        </p:spPr>
        <p:txBody>
          <a:bodyPr/>
          <a:lstStyle/>
          <a:p>
            <a:endParaRPr lang="en-US"/>
          </a:p>
        </p:txBody>
      </p:sp>
      <p:sp>
        <p:nvSpPr>
          <p:cNvPr id="13" name="Text Box 7"/>
          <p:cNvSpPr txBox="1">
            <a:spLocks noChangeArrowheads="1"/>
          </p:cNvSpPr>
          <p:nvPr/>
        </p:nvSpPr>
        <p:spPr bwMode="auto">
          <a:xfrm>
            <a:off x="5410200" y="2998787"/>
            <a:ext cx="2514600" cy="400110"/>
          </a:xfrm>
          <a:prstGeom prst="rect">
            <a:avLst/>
          </a:prstGeom>
          <a:noFill/>
          <a:ln w="9525">
            <a:noFill/>
            <a:miter lim="800000"/>
            <a:headEnd/>
            <a:tailEnd/>
          </a:ln>
        </p:spPr>
        <p:txBody>
          <a:bodyPr>
            <a:spAutoFit/>
          </a:bodyPr>
          <a:lstStyle/>
          <a:p>
            <a:pPr>
              <a:spcBef>
                <a:spcPct val="50000"/>
              </a:spcBef>
            </a:pPr>
            <a:r>
              <a:rPr lang="en-US" sz="2000" b="1" dirty="0">
                <a:ln w="1905"/>
                <a:solidFill>
                  <a:schemeClr val="tx2"/>
                </a:solidFill>
                <a:effectLst>
                  <a:innerShdw blurRad="69850" dist="43180" dir="5400000">
                    <a:srgbClr val="000000">
                      <a:alpha val="65000"/>
                    </a:srgbClr>
                  </a:innerShdw>
                </a:effectLst>
                <a:latin typeface="Calibri" pitchFamily="34" charset="0"/>
              </a:rPr>
              <a:t>Name </a:t>
            </a:r>
            <a:r>
              <a:rPr lang="en-US" sz="2000" b="1" dirty="0" smtClean="0">
                <a:ln w="1905"/>
                <a:solidFill>
                  <a:schemeClr val="tx2"/>
                </a:solidFill>
                <a:effectLst>
                  <a:innerShdw blurRad="69850" dist="43180" dir="5400000">
                    <a:srgbClr val="000000">
                      <a:alpha val="65000"/>
                    </a:srgbClr>
                  </a:innerShdw>
                </a:effectLst>
                <a:latin typeface="Calibri" pitchFamily="34" charset="0"/>
              </a:rPr>
              <a:t>is a trademark</a:t>
            </a:r>
            <a:endParaRPr lang="en-US" sz="2000" b="1" dirty="0">
              <a:ln w="1905"/>
              <a:solidFill>
                <a:schemeClr val="tx2"/>
              </a:solidFill>
              <a:effectLst>
                <a:innerShdw blurRad="69850" dist="43180" dir="5400000">
                  <a:srgbClr val="000000">
                    <a:alpha val="65000"/>
                  </a:srgbClr>
                </a:innerShdw>
              </a:effectLst>
              <a:latin typeface="Calibri" pitchFamily="34" charset="0"/>
            </a:endParaRPr>
          </a:p>
        </p:txBody>
      </p:sp>
      <p:sp>
        <p:nvSpPr>
          <p:cNvPr id="14" name="Text Box 11"/>
          <p:cNvSpPr txBox="1">
            <a:spLocks noChangeArrowheads="1"/>
          </p:cNvSpPr>
          <p:nvPr/>
        </p:nvSpPr>
        <p:spPr bwMode="auto">
          <a:xfrm>
            <a:off x="5334000" y="3684587"/>
            <a:ext cx="3276600" cy="400110"/>
          </a:xfrm>
          <a:prstGeom prst="rect">
            <a:avLst/>
          </a:prstGeom>
          <a:noFill/>
          <a:ln w="9525">
            <a:noFill/>
            <a:miter lim="800000"/>
            <a:headEnd/>
            <a:tailEnd/>
          </a:ln>
        </p:spPr>
        <p:txBody>
          <a:bodyPr wrap="square">
            <a:spAutoFit/>
          </a:bodyPr>
          <a:lstStyle/>
          <a:p>
            <a:pPr>
              <a:spcBef>
                <a:spcPct val="50000"/>
              </a:spcBef>
            </a:pPr>
            <a:r>
              <a:rPr lang="en-US" sz="2000" dirty="0" smtClean="0">
                <a:solidFill>
                  <a:schemeClr val="tx2"/>
                </a:solidFill>
                <a:latin typeface="Calibri" pitchFamily="34" charset="0"/>
              </a:rPr>
              <a:t> </a:t>
            </a:r>
            <a:r>
              <a:rPr lang="en-US" sz="2000" b="1" dirty="0" smtClean="0">
                <a:ln w="1905"/>
                <a:solidFill>
                  <a:schemeClr val="tx2"/>
                </a:solidFill>
                <a:effectLst>
                  <a:innerShdw blurRad="69850" dist="43180" dir="5400000">
                    <a:srgbClr val="000000">
                      <a:alpha val="65000"/>
                    </a:srgbClr>
                  </a:innerShdw>
                </a:effectLst>
                <a:latin typeface="Calibri" pitchFamily="34" charset="0"/>
              </a:rPr>
              <a:t>Symbol/Logo is a trademark</a:t>
            </a:r>
            <a:endParaRPr lang="en-US" sz="2000" dirty="0">
              <a:solidFill>
                <a:schemeClr val="tx2"/>
              </a:solidFill>
              <a:latin typeface="Calibri" pitchFamily="34" charset="0"/>
            </a:endParaRPr>
          </a:p>
        </p:txBody>
      </p:sp>
      <p:sp>
        <p:nvSpPr>
          <p:cNvPr id="15" name="Text Box 12"/>
          <p:cNvSpPr txBox="1">
            <a:spLocks noChangeArrowheads="1"/>
          </p:cNvSpPr>
          <p:nvPr/>
        </p:nvSpPr>
        <p:spPr bwMode="auto">
          <a:xfrm>
            <a:off x="5334000" y="4446587"/>
            <a:ext cx="2819400" cy="396875"/>
          </a:xfrm>
          <a:prstGeom prst="rect">
            <a:avLst/>
          </a:prstGeom>
          <a:noFill/>
          <a:ln w="9525">
            <a:noFill/>
            <a:miter lim="800000"/>
            <a:headEnd/>
            <a:tailEnd/>
          </a:ln>
        </p:spPr>
        <p:txBody>
          <a:bodyPr>
            <a:spAutoFit/>
          </a:bodyPr>
          <a:lstStyle/>
          <a:p>
            <a:pPr>
              <a:spcBef>
                <a:spcPct val="50000"/>
              </a:spcBef>
            </a:pPr>
            <a:r>
              <a:rPr lang="en-US" sz="2000" b="1" dirty="0" smtClean="0">
                <a:ln w="1905"/>
                <a:solidFill>
                  <a:schemeClr val="tx2"/>
                </a:solidFill>
                <a:effectLst>
                  <a:innerShdw blurRad="69850" dist="43180" dir="5400000">
                    <a:srgbClr val="000000">
                      <a:alpha val="65000"/>
                    </a:srgbClr>
                  </a:innerShdw>
                </a:effectLst>
                <a:latin typeface="Calibri" pitchFamily="34" charset="0"/>
              </a:rPr>
              <a:t> Slogan </a:t>
            </a:r>
            <a:r>
              <a:rPr lang="en-US" sz="2000" b="1" dirty="0">
                <a:ln w="1905"/>
                <a:solidFill>
                  <a:schemeClr val="tx2"/>
                </a:solidFill>
                <a:effectLst>
                  <a:innerShdw blurRad="69850" dist="43180" dir="5400000">
                    <a:srgbClr val="000000">
                      <a:alpha val="65000"/>
                    </a:srgbClr>
                  </a:innerShdw>
                </a:effectLst>
                <a:latin typeface="Calibri" pitchFamily="34" charset="0"/>
              </a:rPr>
              <a:t>is </a:t>
            </a:r>
            <a:r>
              <a:rPr lang="en-US" sz="2000" b="1" dirty="0" smtClean="0">
                <a:ln w="1905"/>
                <a:solidFill>
                  <a:schemeClr val="tx2"/>
                </a:solidFill>
                <a:effectLst>
                  <a:innerShdw blurRad="69850" dist="43180" dir="5400000">
                    <a:srgbClr val="000000">
                      <a:alpha val="65000"/>
                    </a:srgbClr>
                  </a:innerShdw>
                </a:effectLst>
                <a:latin typeface="Calibri" pitchFamily="34" charset="0"/>
              </a:rPr>
              <a:t>a trademark</a:t>
            </a:r>
            <a:endParaRPr lang="en-US" sz="2000" b="1" dirty="0">
              <a:ln w="1905"/>
              <a:solidFill>
                <a:schemeClr val="tx2"/>
              </a:solidFill>
              <a:effectLst>
                <a:innerShdw blurRad="69850" dist="43180" dir="5400000">
                  <a:srgbClr val="000000">
                    <a:alpha val="65000"/>
                  </a:srgbClr>
                </a:innerShdw>
              </a:effectLst>
              <a:latin typeface="Calibri" pitchFamily="34" charset="0"/>
            </a:endParaRPr>
          </a:p>
        </p:txBody>
      </p:sp>
    </p:spTree>
    <p:extLst>
      <p:ext uri="{BB962C8B-B14F-4D97-AF65-F5344CB8AC3E}">
        <p14:creationId xmlns:p14="http://schemas.microsoft.com/office/powerpoint/2010/main" val="259893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Trademark &amp; Trade Dress Protection</a:t>
            </a:r>
          </a:p>
        </p:txBody>
      </p:sp>
      <p:sp>
        <p:nvSpPr>
          <p:cNvPr id="7" name="Rectangle 6"/>
          <p:cNvSpPr/>
          <p:nvPr/>
        </p:nvSpPr>
        <p:spPr>
          <a:xfrm>
            <a:off x="885825" y="2057400"/>
            <a:ext cx="1600200" cy="1881494"/>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5825" y="2133600"/>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Bottle Shape</a:t>
            </a:r>
            <a:endParaRPr lang="en-US" b="1" dirty="0">
              <a:solidFill>
                <a:schemeClr val="tx2"/>
              </a:solidFill>
              <a:latin typeface="Century Gothic" pitchFamily="34" charset="0"/>
            </a:endParaRPr>
          </a:p>
        </p:txBody>
      </p:sp>
      <p:pic>
        <p:nvPicPr>
          <p:cNvPr id="11" name="Picture 8" descr="Coca-Cola 125th Anniversary Crystal Bottle"/>
          <p:cNvPicPr>
            <a:picLocks noChangeAspect="1" noChangeArrowheads="1"/>
          </p:cNvPicPr>
          <p:nvPr/>
        </p:nvPicPr>
        <p:blipFill rotWithShape="1">
          <a:blip r:embed="rId3"/>
          <a:srcRect l="23572" r="25714"/>
          <a:stretch/>
        </p:blipFill>
        <p:spPr bwMode="auto">
          <a:xfrm>
            <a:off x="1371601" y="2513916"/>
            <a:ext cx="657300" cy="1296084"/>
          </a:xfrm>
          <a:prstGeom prst="rect">
            <a:avLst/>
          </a:prstGeom>
          <a:noFill/>
        </p:spPr>
      </p:pic>
      <p:sp>
        <p:nvSpPr>
          <p:cNvPr id="12" name="Rectangle 11"/>
          <p:cNvSpPr/>
          <p:nvPr/>
        </p:nvSpPr>
        <p:spPr>
          <a:xfrm>
            <a:off x="885825" y="4086225"/>
            <a:ext cx="1600200" cy="2096292"/>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5825" y="4162425"/>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Print Ads</a:t>
            </a:r>
            <a:endParaRPr lang="en-US" b="1" dirty="0">
              <a:solidFill>
                <a:schemeClr val="bg1">
                  <a:lumMod val="50000"/>
                </a:schemeClr>
              </a:solidFill>
              <a:latin typeface="Century Gothic" pitchFamily="34" charset="0"/>
            </a:endParaRPr>
          </a:p>
        </p:txBody>
      </p:sp>
      <p:pic>
        <p:nvPicPr>
          <p:cNvPr id="14" name="Picture 9" descr="ANd9GcR44xe4jauCCUIB9Wd8z9IrsovrhI87WcDy5_BHm28hz5OntjmBV8IpeQA">
            <a:hlinkClick r:id="rId4"/>
          </p:cNvPr>
          <p:cNvPicPr>
            <a:picLocks noChangeAspect="1" noChangeArrowheads="1"/>
          </p:cNvPicPr>
          <p:nvPr/>
        </p:nvPicPr>
        <p:blipFill>
          <a:blip r:embed="rId5">
            <a:grayscl/>
          </a:blip>
          <a:srcRect/>
          <a:stretch>
            <a:fillRect/>
          </a:stretch>
        </p:blipFill>
        <p:spPr bwMode="auto">
          <a:xfrm>
            <a:off x="1112807" y="4569857"/>
            <a:ext cx="1163668" cy="1522793"/>
          </a:xfrm>
          <a:prstGeom prst="rect">
            <a:avLst/>
          </a:prstGeom>
          <a:noFill/>
        </p:spPr>
      </p:pic>
      <p:sp>
        <p:nvSpPr>
          <p:cNvPr id="15" name="Rectangle 14"/>
          <p:cNvSpPr/>
          <p:nvPr/>
        </p:nvSpPr>
        <p:spPr>
          <a:xfrm>
            <a:off x="2628900" y="2057400"/>
            <a:ext cx="1733550" cy="876300"/>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8900" y="2190750"/>
            <a:ext cx="1733550"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The word: COKE</a:t>
            </a:r>
            <a:endParaRPr lang="en-US" b="1" dirty="0">
              <a:solidFill>
                <a:schemeClr val="tx2"/>
              </a:solidFill>
              <a:latin typeface="Century Gothic" pitchFamily="34" charset="0"/>
            </a:endParaRPr>
          </a:p>
        </p:txBody>
      </p:sp>
      <p:sp>
        <p:nvSpPr>
          <p:cNvPr id="17" name="Rectangle 16"/>
          <p:cNvSpPr/>
          <p:nvPr/>
        </p:nvSpPr>
        <p:spPr>
          <a:xfrm>
            <a:off x="2628900" y="3067049"/>
            <a:ext cx="1733550" cy="1581151"/>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90800" y="3143250"/>
            <a:ext cx="18288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Machine Look</a:t>
            </a:r>
            <a:endParaRPr lang="en-US" b="1" dirty="0">
              <a:solidFill>
                <a:schemeClr val="bg1">
                  <a:lumMod val="50000"/>
                </a:schemeClr>
              </a:solidFill>
              <a:latin typeface="Century Gothic" pitchFamily="34" charset="0"/>
            </a:endParaRPr>
          </a:p>
        </p:txBody>
      </p:sp>
      <p:pic>
        <p:nvPicPr>
          <p:cNvPr id="19" name="Picture 9" descr="coke-robot-1"/>
          <p:cNvPicPr>
            <a:picLocks noChangeAspect="1" noChangeArrowheads="1"/>
          </p:cNvPicPr>
          <p:nvPr/>
        </p:nvPicPr>
        <p:blipFill>
          <a:blip r:embed="rId6">
            <a:grayscl/>
          </a:blip>
          <a:srcRect/>
          <a:stretch>
            <a:fillRect/>
          </a:stretch>
        </p:blipFill>
        <p:spPr bwMode="auto">
          <a:xfrm>
            <a:off x="2793614" y="3505200"/>
            <a:ext cx="1330711" cy="999369"/>
          </a:xfrm>
          <a:prstGeom prst="rect">
            <a:avLst/>
          </a:prstGeom>
          <a:noFill/>
        </p:spPr>
      </p:pic>
      <p:sp>
        <p:nvSpPr>
          <p:cNvPr id="20" name="Rectangle 19"/>
          <p:cNvSpPr/>
          <p:nvPr/>
        </p:nvSpPr>
        <p:spPr>
          <a:xfrm>
            <a:off x="2619375" y="4760358"/>
            <a:ext cx="1752600" cy="1417082"/>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28899" y="4831318"/>
            <a:ext cx="1743076"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Packaging</a:t>
            </a:r>
            <a:endParaRPr lang="en-US" b="1" dirty="0">
              <a:solidFill>
                <a:schemeClr val="bg1">
                  <a:lumMod val="50000"/>
                </a:schemeClr>
              </a:solidFill>
              <a:latin typeface="Century Gothic" pitchFamily="34" charset="0"/>
            </a:endParaRPr>
          </a:p>
        </p:txBody>
      </p:sp>
      <p:pic>
        <p:nvPicPr>
          <p:cNvPr id="22" name="Picture 19" descr="See full size image">
            <a:hlinkClick r:id="rId7"/>
          </p:cNvPr>
          <p:cNvPicPr>
            <a:picLocks noChangeAspect="1" noChangeArrowheads="1"/>
          </p:cNvPicPr>
          <p:nvPr/>
        </p:nvPicPr>
        <p:blipFill>
          <a:blip r:embed="rId8">
            <a:grayscl/>
          </a:blip>
          <a:srcRect/>
          <a:stretch>
            <a:fillRect/>
          </a:stretch>
        </p:blipFill>
        <p:spPr bwMode="auto">
          <a:xfrm>
            <a:off x="2989680" y="5200650"/>
            <a:ext cx="1048920" cy="892698"/>
          </a:xfrm>
          <a:prstGeom prst="rect">
            <a:avLst/>
          </a:prstGeom>
          <a:noFill/>
        </p:spPr>
      </p:pic>
      <p:sp>
        <p:nvSpPr>
          <p:cNvPr id="23" name="Rectangle 22"/>
          <p:cNvSpPr/>
          <p:nvPr/>
        </p:nvSpPr>
        <p:spPr>
          <a:xfrm>
            <a:off x="4505326" y="2057400"/>
            <a:ext cx="1600200" cy="1514476"/>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05326" y="2114551"/>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Logo</a:t>
            </a:r>
            <a:endParaRPr lang="en-US" b="1" dirty="0">
              <a:solidFill>
                <a:schemeClr val="tx2"/>
              </a:solidFill>
              <a:latin typeface="Century Gothic" pitchFamily="34" charset="0"/>
            </a:endParaRPr>
          </a:p>
        </p:txBody>
      </p:sp>
      <p:pic>
        <p:nvPicPr>
          <p:cNvPr id="25" name="Picture 7" descr="Coca-Cola-Art_Enjoy_Logo_Ribbon"/>
          <p:cNvPicPr>
            <a:picLocks noChangeAspect="1" noChangeArrowheads="1"/>
          </p:cNvPicPr>
          <p:nvPr/>
        </p:nvPicPr>
        <p:blipFill>
          <a:blip r:embed="rId9"/>
          <a:srcRect/>
          <a:stretch>
            <a:fillRect/>
          </a:stretch>
        </p:blipFill>
        <p:spPr bwMode="auto">
          <a:xfrm>
            <a:off x="4832825" y="2502850"/>
            <a:ext cx="926151" cy="926151"/>
          </a:xfrm>
          <a:prstGeom prst="rect">
            <a:avLst/>
          </a:prstGeom>
          <a:noFill/>
        </p:spPr>
      </p:pic>
      <p:sp>
        <p:nvSpPr>
          <p:cNvPr id="26" name="Rectangle 25"/>
          <p:cNvSpPr/>
          <p:nvPr/>
        </p:nvSpPr>
        <p:spPr>
          <a:xfrm>
            <a:off x="4505326" y="3667738"/>
            <a:ext cx="1600200" cy="542312"/>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05326" y="3743938"/>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a:t>
            </a:r>
            <a:r>
              <a:rPr lang="en-US" b="1" i="1" dirty="0" smtClean="0">
                <a:solidFill>
                  <a:schemeClr val="bg1">
                    <a:lumMod val="50000"/>
                  </a:schemeClr>
                </a:solidFill>
                <a:latin typeface="Century Gothic" pitchFamily="34" charset="0"/>
              </a:rPr>
              <a:t>Formula</a:t>
            </a:r>
            <a:endParaRPr lang="en-US" b="1" i="1" dirty="0">
              <a:solidFill>
                <a:schemeClr val="bg1">
                  <a:lumMod val="50000"/>
                </a:schemeClr>
              </a:solidFill>
              <a:latin typeface="Century Gothic" pitchFamily="34" charset="0"/>
            </a:endParaRPr>
          </a:p>
        </p:txBody>
      </p:sp>
      <p:sp>
        <p:nvSpPr>
          <p:cNvPr id="28" name="Rectangle 27"/>
          <p:cNvSpPr/>
          <p:nvPr/>
        </p:nvSpPr>
        <p:spPr>
          <a:xfrm>
            <a:off x="4495800" y="4303770"/>
            <a:ext cx="1600200" cy="1878747"/>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4351396"/>
            <a:ext cx="160020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Bottling System</a:t>
            </a:r>
            <a:endParaRPr lang="en-US" b="1" dirty="0">
              <a:solidFill>
                <a:schemeClr val="bg1">
                  <a:lumMod val="50000"/>
                </a:schemeClr>
              </a:solidFill>
              <a:latin typeface="Century Gothic" pitchFamily="34" charset="0"/>
            </a:endParaRPr>
          </a:p>
        </p:txBody>
      </p:sp>
      <p:pic>
        <p:nvPicPr>
          <p:cNvPr id="30" name="Picture 8" descr="ANd9GcQ3qWmyFOmuOi3VhjGO0ghQYec72FA9l6rup34mNK6_b5wiCkG_hZ_OMgI">
            <a:hlinkClick r:id="rId10"/>
          </p:cNvPr>
          <p:cNvPicPr>
            <a:picLocks noChangeAspect="1" noChangeArrowheads="1"/>
          </p:cNvPicPr>
          <p:nvPr/>
        </p:nvPicPr>
        <p:blipFill>
          <a:blip r:embed="rId11">
            <a:grayscl/>
          </a:blip>
          <a:srcRect/>
          <a:stretch>
            <a:fillRect/>
          </a:stretch>
        </p:blipFill>
        <p:spPr bwMode="auto">
          <a:xfrm>
            <a:off x="4605589" y="5022888"/>
            <a:ext cx="1385636" cy="1035805"/>
          </a:xfrm>
          <a:prstGeom prst="rect">
            <a:avLst/>
          </a:prstGeom>
          <a:noFill/>
        </p:spPr>
      </p:pic>
      <p:sp>
        <p:nvSpPr>
          <p:cNvPr id="31" name="Rectangle 30"/>
          <p:cNvSpPr/>
          <p:nvPr/>
        </p:nvSpPr>
        <p:spPr>
          <a:xfrm>
            <a:off x="6257925" y="2057400"/>
            <a:ext cx="1819275" cy="2518291"/>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57925" y="2190751"/>
            <a:ext cx="1819273"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TV Commercial</a:t>
            </a:r>
            <a:endParaRPr lang="en-US" b="1" dirty="0">
              <a:solidFill>
                <a:schemeClr val="bg1">
                  <a:lumMod val="50000"/>
                </a:schemeClr>
              </a:solidFill>
              <a:latin typeface="Century Gothic" pitchFamily="34" charset="0"/>
            </a:endParaRPr>
          </a:p>
        </p:txBody>
      </p:sp>
      <p:pic>
        <p:nvPicPr>
          <p:cNvPr id="33" name="Picture 17" descr="ANd9GcSIhVb_E9coBsmKTMG5Ync11L8cXsOjF2FM1dmTCrLPW8oK8ISHty6ct-g">
            <a:hlinkClick r:id="rId12"/>
          </p:cNvPr>
          <p:cNvPicPr>
            <a:picLocks noChangeAspect="1" noChangeArrowheads="1"/>
          </p:cNvPicPr>
          <p:nvPr/>
        </p:nvPicPr>
        <p:blipFill>
          <a:blip r:embed="rId13">
            <a:grayscl/>
          </a:blip>
          <a:srcRect/>
          <a:stretch>
            <a:fillRect/>
          </a:stretch>
        </p:blipFill>
        <p:spPr bwMode="auto">
          <a:xfrm>
            <a:off x="6934201" y="2819400"/>
            <a:ext cx="1030618" cy="776399"/>
          </a:xfrm>
          <a:prstGeom prst="rect">
            <a:avLst/>
          </a:prstGeom>
          <a:noFill/>
        </p:spPr>
      </p:pic>
      <p:pic>
        <p:nvPicPr>
          <p:cNvPr id="34" name="Picture 21" descr="ANd9GcR2DnUzmk93rt-rFO9dvfCG640OpcnhBORCyjIZ7Z9PF4TA8ntqOlnHLw">
            <a:hlinkClick r:id="rId14"/>
          </p:cNvPr>
          <p:cNvPicPr>
            <a:picLocks noChangeAspect="1" noChangeArrowheads="1"/>
          </p:cNvPicPr>
          <p:nvPr/>
        </p:nvPicPr>
        <p:blipFill>
          <a:blip r:embed="rId15">
            <a:grayscl/>
          </a:blip>
          <a:srcRect/>
          <a:stretch>
            <a:fillRect/>
          </a:stretch>
        </p:blipFill>
        <p:spPr bwMode="auto">
          <a:xfrm>
            <a:off x="6370625" y="3676392"/>
            <a:ext cx="1050951" cy="788213"/>
          </a:xfrm>
          <a:prstGeom prst="rect">
            <a:avLst/>
          </a:prstGeom>
          <a:noFill/>
        </p:spPr>
      </p:pic>
      <p:sp>
        <p:nvSpPr>
          <p:cNvPr id="35" name="Rectangle 34"/>
          <p:cNvSpPr/>
          <p:nvPr/>
        </p:nvSpPr>
        <p:spPr>
          <a:xfrm>
            <a:off x="6248400" y="4674562"/>
            <a:ext cx="1828799" cy="1497638"/>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4800600"/>
            <a:ext cx="1828799"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Can’s Artwork</a:t>
            </a:r>
            <a:endParaRPr lang="en-US" b="1" dirty="0">
              <a:solidFill>
                <a:schemeClr val="bg1">
                  <a:lumMod val="50000"/>
                </a:schemeClr>
              </a:solidFill>
              <a:latin typeface="Century Gothic" pitchFamily="34" charset="0"/>
            </a:endParaRPr>
          </a:p>
        </p:txBody>
      </p:sp>
      <p:pic>
        <p:nvPicPr>
          <p:cNvPr id="37" name="Picture 7" descr="See full size image">
            <a:hlinkClick r:id="rId16"/>
          </p:cNvPr>
          <p:cNvPicPr>
            <a:picLocks noChangeAspect="1" noChangeArrowheads="1"/>
          </p:cNvPicPr>
          <p:nvPr/>
        </p:nvPicPr>
        <p:blipFill>
          <a:blip r:embed="rId17">
            <a:grayscl/>
          </a:blip>
          <a:srcRect/>
          <a:stretch>
            <a:fillRect/>
          </a:stretch>
        </p:blipFill>
        <p:spPr bwMode="auto">
          <a:xfrm>
            <a:off x="6375264" y="5230682"/>
            <a:ext cx="1584596" cy="786466"/>
          </a:xfrm>
          <a:prstGeom prst="rect">
            <a:avLst/>
          </a:prstGeom>
          <a:noFill/>
        </p:spPr>
      </p:pic>
    </p:spTree>
    <p:extLst>
      <p:ext uri="{BB962C8B-B14F-4D97-AF65-F5344CB8AC3E}">
        <p14:creationId xmlns:p14="http://schemas.microsoft.com/office/powerpoint/2010/main" val="214920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Copyrights</a:t>
            </a:r>
          </a:p>
        </p:txBody>
      </p:sp>
      <p:graphicFrame>
        <p:nvGraphicFramePr>
          <p:cNvPr id="2" name="Diagram 1"/>
          <p:cNvGraphicFramePr/>
          <p:nvPr>
            <p:extLst>
              <p:ext uri="{D42A27DB-BD31-4B8C-83A1-F6EECF244321}">
                <p14:modId xmlns:p14="http://schemas.microsoft.com/office/powerpoint/2010/main" val="2856083141"/>
              </p:ext>
            </p:extLst>
          </p:nvPr>
        </p:nvGraphicFramePr>
        <p:xfrm>
          <a:off x="609600" y="1800225"/>
          <a:ext cx="8305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3758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001000" cy="2590800"/>
          </a:xfrm>
        </p:spPr>
        <p:txBody>
          <a:bodyPr>
            <a:normAutofit lnSpcReduction="10000"/>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buNone/>
            </a:pPr>
            <a:r>
              <a:rPr lang="en-US" sz="2000" b="1" dirty="0" smtClean="0">
                <a:latin typeface="Century Gothic" pitchFamily="34" charset="0"/>
              </a:rPr>
              <a:t>Without an agreement to the contrary,</a:t>
            </a:r>
          </a:p>
          <a:p>
            <a:pPr algn="ctr">
              <a:buNone/>
            </a:pPr>
            <a:r>
              <a:rPr lang="en-US" sz="2000" b="1" dirty="0" smtClean="0">
                <a:latin typeface="Century Gothic" pitchFamily="34" charset="0"/>
              </a:rPr>
              <a:t>each Co-Author of a Copyrighted Material</a:t>
            </a:r>
          </a:p>
          <a:p>
            <a:pPr algn="ctr">
              <a:buNone/>
            </a:pPr>
            <a:r>
              <a:rPr lang="en-US" sz="2000" b="1" dirty="0" smtClean="0">
                <a:latin typeface="Century Gothic" pitchFamily="34" charset="0"/>
              </a:rPr>
              <a:t>may license or use the Copyright Material</a:t>
            </a:r>
          </a:p>
          <a:p>
            <a:pPr algn="ctr">
              <a:buNone/>
            </a:pPr>
            <a:r>
              <a:rPr lang="en-US" sz="2000" b="1" dirty="0" smtClean="0">
                <a:latin typeface="Century Gothic" pitchFamily="34" charset="0"/>
              </a:rPr>
              <a:t>but </a:t>
            </a:r>
            <a:r>
              <a:rPr lang="en-US" sz="2000" b="1" u="sng" dirty="0" smtClean="0">
                <a:latin typeface="Century Gothic" pitchFamily="34" charset="0"/>
              </a:rPr>
              <a:t>WITH</a:t>
            </a:r>
            <a:r>
              <a:rPr lang="en-US" sz="2000" b="1" dirty="0" smtClean="0">
                <a:latin typeface="Century Gothic" pitchFamily="34" charset="0"/>
              </a:rPr>
              <a:t> a duty of accounting and sharing the proceeds.</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27432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335420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Copyright Protection</a:t>
            </a:r>
          </a:p>
        </p:txBody>
      </p:sp>
      <p:sp>
        <p:nvSpPr>
          <p:cNvPr id="7" name="Rectangle 6"/>
          <p:cNvSpPr/>
          <p:nvPr/>
        </p:nvSpPr>
        <p:spPr>
          <a:xfrm>
            <a:off x="885825" y="2057400"/>
            <a:ext cx="1600200" cy="1881494"/>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5825" y="2133600"/>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Bottle Shape</a:t>
            </a:r>
            <a:endParaRPr lang="en-US" b="1" dirty="0">
              <a:solidFill>
                <a:schemeClr val="bg1">
                  <a:lumMod val="50000"/>
                </a:schemeClr>
              </a:solidFill>
              <a:latin typeface="Century Gothic" pitchFamily="34" charset="0"/>
            </a:endParaRPr>
          </a:p>
        </p:txBody>
      </p:sp>
      <p:pic>
        <p:nvPicPr>
          <p:cNvPr id="11" name="Picture 8" descr="Coca-Cola 125th Anniversary Crystal Bottle"/>
          <p:cNvPicPr>
            <a:picLocks noChangeAspect="1" noChangeArrowheads="1"/>
          </p:cNvPicPr>
          <p:nvPr/>
        </p:nvPicPr>
        <p:blipFill rotWithShape="1">
          <a:blip r:embed="rId3">
            <a:grayscl/>
          </a:blip>
          <a:srcRect l="23572" r="25714"/>
          <a:stretch/>
        </p:blipFill>
        <p:spPr bwMode="auto">
          <a:xfrm>
            <a:off x="1371601" y="2513916"/>
            <a:ext cx="657300" cy="1296084"/>
          </a:xfrm>
          <a:prstGeom prst="rect">
            <a:avLst/>
          </a:prstGeom>
          <a:noFill/>
        </p:spPr>
      </p:pic>
      <p:sp>
        <p:nvSpPr>
          <p:cNvPr id="12" name="Rectangle 11"/>
          <p:cNvSpPr/>
          <p:nvPr/>
        </p:nvSpPr>
        <p:spPr>
          <a:xfrm>
            <a:off x="885825" y="4086225"/>
            <a:ext cx="1600200" cy="2096292"/>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5825" y="4162425"/>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Print Ads</a:t>
            </a:r>
            <a:endParaRPr lang="en-US" b="1" dirty="0">
              <a:solidFill>
                <a:schemeClr val="tx2"/>
              </a:solidFill>
              <a:latin typeface="Century Gothic" pitchFamily="34" charset="0"/>
            </a:endParaRPr>
          </a:p>
        </p:txBody>
      </p:sp>
      <p:pic>
        <p:nvPicPr>
          <p:cNvPr id="14" name="Picture 9" descr="ANd9GcR44xe4jauCCUIB9Wd8z9IrsovrhI87WcDy5_BHm28hz5OntjmBV8IpeQA">
            <a:hlinkClick r:id="rId4"/>
          </p:cNvPr>
          <p:cNvPicPr>
            <a:picLocks noChangeAspect="1" noChangeArrowheads="1"/>
          </p:cNvPicPr>
          <p:nvPr/>
        </p:nvPicPr>
        <p:blipFill>
          <a:blip r:embed="rId5"/>
          <a:srcRect/>
          <a:stretch>
            <a:fillRect/>
          </a:stretch>
        </p:blipFill>
        <p:spPr bwMode="auto">
          <a:xfrm>
            <a:off x="1112807" y="4569857"/>
            <a:ext cx="1163668" cy="1522793"/>
          </a:xfrm>
          <a:prstGeom prst="rect">
            <a:avLst/>
          </a:prstGeom>
          <a:noFill/>
        </p:spPr>
      </p:pic>
      <p:sp>
        <p:nvSpPr>
          <p:cNvPr id="15" name="Rectangle 14"/>
          <p:cNvSpPr/>
          <p:nvPr/>
        </p:nvSpPr>
        <p:spPr>
          <a:xfrm>
            <a:off x="2628900" y="2057400"/>
            <a:ext cx="1733550" cy="876300"/>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8900" y="2190750"/>
            <a:ext cx="173355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word: COKE</a:t>
            </a:r>
            <a:endParaRPr lang="en-US" b="1" dirty="0">
              <a:solidFill>
                <a:schemeClr val="bg1">
                  <a:lumMod val="50000"/>
                </a:schemeClr>
              </a:solidFill>
              <a:latin typeface="Century Gothic" pitchFamily="34" charset="0"/>
            </a:endParaRPr>
          </a:p>
        </p:txBody>
      </p:sp>
      <p:sp>
        <p:nvSpPr>
          <p:cNvPr id="17" name="Rectangle 16"/>
          <p:cNvSpPr/>
          <p:nvPr/>
        </p:nvSpPr>
        <p:spPr>
          <a:xfrm>
            <a:off x="2628900" y="3067049"/>
            <a:ext cx="1733550" cy="1581151"/>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90800" y="3143250"/>
            <a:ext cx="18288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Machine Look</a:t>
            </a:r>
            <a:endParaRPr lang="en-US" b="1" dirty="0">
              <a:solidFill>
                <a:schemeClr val="bg1">
                  <a:lumMod val="50000"/>
                </a:schemeClr>
              </a:solidFill>
              <a:latin typeface="Century Gothic" pitchFamily="34" charset="0"/>
            </a:endParaRPr>
          </a:p>
        </p:txBody>
      </p:sp>
      <p:pic>
        <p:nvPicPr>
          <p:cNvPr id="19" name="Picture 9" descr="coke-robot-1"/>
          <p:cNvPicPr>
            <a:picLocks noChangeAspect="1" noChangeArrowheads="1"/>
          </p:cNvPicPr>
          <p:nvPr/>
        </p:nvPicPr>
        <p:blipFill>
          <a:blip r:embed="rId6">
            <a:grayscl/>
          </a:blip>
          <a:srcRect/>
          <a:stretch>
            <a:fillRect/>
          </a:stretch>
        </p:blipFill>
        <p:spPr bwMode="auto">
          <a:xfrm>
            <a:off x="2793614" y="3505200"/>
            <a:ext cx="1330711" cy="999369"/>
          </a:xfrm>
          <a:prstGeom prst="rect">
            <a:avLst/>
          </a:prstGeom>
          <a:noFill/>
        </p:spPr>
      </p:pic>
      <p:sp>
        <p:nvSpPr>
          <p:cNvPr id="20" name="Rectangle 19"/>
          <p:cNvSpPr/>
          <p:nvPr/>
        </p:nvSpPr>
        <p:spPr>
          <a:xfrm>
            <a:off x="2619375" y="4760358"/>
            <a:ext cx="1752600" cy="1417082"/>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28899" y="4831318"/>
            <a:ext cx="1743076"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Packaging</a:t>
            </a:r>
            <a:endParaRPr lang="en-US" b="1" dirty="0">
              <a:solidFill>
                <a:schemeClr val="tx2"/>
              </a:solidFill>
              <a:latin typeface="Century Gothic" pitchFamily="34" charset="0"/>
            </a:endParaRPr>
          </a:p>
        </p:txBody>
      </p:sp>
      <p:pic>
        <p:nvPicPr>
          <p:cNvPr id="22" name="Picture 19" descr="See full size image">
            <a:hlinkClick r:id="rId7"/>
          </p:cNvPr>
          <p:cNvPicPr>
            <a:picLocks noChangeAspect="1" noChangeArrowheads="1"/>
          </p:cNvPicPr>
          <p:nvPr/>
        </p:nvPicPr>
        <p:blipFill>
          <a:blip r:embed="rId8"/>
          <a:srcRect/>
          <a:stretch>
            <a:fillRect/>
          </a:stretch>
        </p:blipFill>
        <p:spPr bwMode="auto">
          <a:xfrm>
            <a:off x="2989680" y="5200650"/>
            <a:ext cx="1048920" cy="892698"/>
          </a:xfrm>
          <a:prstGeom prst="rect">
            <a:avLst/>
          </a:prstGeom>
          <a:noFill/>
        </p:spPr>
      </p:pic>
      <p:sp>
        <p:nvSpPr>
          <p:cNvPr id="23" name="Rectangle 22"/>
          <p:cNvSpPr/>
          <p:nvPr/>
        </p:nvSpPr>
        <p:spPr>
          <a:xfrm>
            <a:off x="4505326" y="2057400"/>
            <a:ext cx="1600200" cy="1514476"/>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05326" y="2114551"/>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Logo</a:t>
            </a:r>
            <a:endParaRPr lang="en-US" b="1" dirty="0">
              <a:solidFill>
                <a:schemeClr val="tx2"/>
              </a:solidFill>
              <a:latin typeface="Century Gothic" pitchFamily="34" charset="0"/>
            </a:endParaRPr>
          </a:p>
        </p:txBody>
      </p:sp>
      <p:pic>
        <p:nvPicPr>
          <p:cNvPr id="25" name="Picture 7" descr="Coca-Cola-Art_Enjoy_Logo_Ribbon"/>
          <p:cNvPicPr>
            <a:picLocks noChangeAspect="1" noChangeArrowheads="1"/>
          </p:cNvPicPr>
          <p:nvPr/>
        </p:nvPicPr>
        <p:blipFill>
          <a:blip r:embed="rId9"/>
          <a:srcRect/>
          <a:stretch>
            <a:fillRect/>
          </a:stretch>
        </p:blipFill>
        <p:spPr bwMode="auto">
          <a:xfrm>
            <a:off x="4832825" y="2502850"/>
            <a:ext cx="926151" cy="926151"/>
          </a:xfrm>
          <a:prstGeom prst="rect">
            <a:avLst/>
          </a:prstGeom>
          <a:noFill/>
        </p:spPr>
      </p:pic>
      <p:sp>
        <p:nvSpPr>
          <p:cNvPr id="26" name="Rectangle 25"/>
          <p:cNvSpPr/>
          <p:nvPr/>
        </p:nvSpPr>
        <p:spPr>
          <a:xfrm>
            <a:off x="4505326" y="3667738"/>
            <a:ext cx="1600200" cy="542312"/>
          </a:xfrm>
          <a:prstGeom prst="rect">
            <a:avLst/>
          </a:prstGeom>
          <a:solidFill>
            <a:schemeClr val="bg1">
              <a:lumMod val="6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05326" y="3743938"/>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a:t>
            </a:r>
            <a:r>
              <a:rPr lang="en-US" b="1" i="1" dirty="0" smtClean="0">
                <a:solidFill>
                  <a:schemeClr val="bg1">
                    <a:lumMod val="50000"/>
                  </a:schemeClr>
                </a:solidFill>
                <a:latin typeface="Century Gothic" pitchFamily="34" charset="0"/>
              </a:rPr>
              <a:t>Formula</a:t>
            </a:r>
            <a:endParaRPr lang="en-US" b="1" i="1" dirty="0">
              <a:solidFill>
                <a:schemeClr val="bg1">
                  <a:lumMod val="50000"/>
                </a:schemeClr>
              </a:solidFill>
              <a:latin typeface="Century Gothic" pitchFamily="34" charset="0"/>
            </a:endParaRPr>
          </a:p>
        </p:txBody>
      </p:sp>
      <p:sp>
        <p:nvSpPr>
          <p:cNvPr id="28" name="Rectangle 27"/>
          <p:cNvSpPr/>
          <p:nvPr/>
        </p:nvSpPr>
        <p:spPr>
          <a:xfrm>
            <a:off x="4495800" y="4303770"/>
            <a:ext cx="1600200" cy="1878747"/>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4351396"/>
            <a:ext cx="160020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Bottling System</a:t>
            </a:r>
            <a:endParaRPr lang="en-US" b="1" dirty="0">
              <a:solidFill>
                <a:schemeClr val="bg1">
                  <a:lumMod val="50000"/>
                </a:schemeClr>
              </a:solidFill>
              <a:latin typeface="Century Gothic" pitchFamily="34" charset="0"/>
            </a:endParaRPr>
          </a:p>
        </p:txBody>
      </p:sp>
      <p:pic>
        <p:nvPicPr>
          <p:cNvPr id="30" name="Picture 8" descr="ANd9GcQ3qWmyFOmuOi3VhjGO0ghQYec72FA9l6rup34mNK6_b5wiCkG_hZ_OMgI">
            <a:hlinkClick r:id="rId10"/>
          </p:cNvPr>
          <p:cNvPicPr>
            <a:picLocks noChangeAspect="1" noChangeArrowheads="1"/>
          </p:cNvPicPr>
          <p:nvPr/>
        </p:nvPicPr>
        <p:blipFill>
          <a:blip r:embed="rId11">
            <a:grayscl/>
          </a:blip>
          <a:srcRect/>
          <a:stretch>
            <a:fillRect/>
          </a:stretch>
        </p:blipFill>
        <p:spPr bwMode="auto">
          <a:xfrm>
            <a:off x="4605589" y="5022888"/>
            <a:ext cx="1385636" cy="1035805"/>
          </a:xfrm>
          <a:prstGeom prst="rect">
            <a:avLst/>
          </a:prstGeom>
          <a:noFill/>
        </p:spPr>
      </p:pic>
      <p:sp>
        <p:nvSpPr>
          <p:cNvPr id="31" name="Rectangle 30"/>
          <p:cNvSpPr/>
          <p:nvPr/>
        </p:nvSpPr>
        <p:spPr>
          <a:xfrm>
            <a:off x="6257925" y="2057400"/>
            <a:ext cx="1819275" cy="2518291"/>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57925" y="2190751"/>
            <a:ext cx="1819273" cy="646331"/>
          </a:xfrm>
          <a:prstGeom prst="rect">
            <a:avLst/>
          </a:prstGeom>
          <a:noFill/>
        </p:spPr>
        <p:txBody>
          <a:bodyPr wrap="square" rtlCol="0">
            <a:spAutoFit/>
          </a:bodyPr>
          <a:lstStyle/>
          <a:p>
            <a:pPr algn="ctr"/>
            <a:r>
              <a:rPr lang="en-US" b="1" dirty="0" smtClean="0">
                <a:solidFill>
                  <a:schemeClr val="tx2"/>
                </a:solidFill>
                <a:latin typeface="Century Gothic" pitchFamily="34" charset="0"/>
              </a:rPr>
              <a:t>TV Commercial</a:t>
            </a:r>
            <a:endParaRPr lang="en-US" b="1" dirty="0">
              <a:solidFill>
                <a:schemeClr val="tx2"/>
              </a:solidFill>
              <a:latin typeface="Century Gothic" pitchFamily="34" charset="0"/>
            </a:endParaRPr>
          </a:p>
        </p:txBody>
      </p:sp>
      <p:pic>
        <p:nvPicPr>
          <p:cNvPr id="33" name="Picture 17" descr="ANd9GcSIhVb_E9coBsmKTMG5Ync11L8cXsOjF2FM1dmTCrLPW8oK8ISHty6ct-g">
            <a:hlinkClick r:id="rId12"/>
          </p:cNvPr>
          <p:cNvPicPr>
            <a:picLocks noChangeAspect="1" noChangeArrowheads="1"/>
          </p:cNvPicPr>
          <p:nvPr/>
        </p:nvPicPr>
        <p:blipFill>
          <a:blip r:embed="rId13"/>
          <a:srcRect/>
          <a:stretch>
            <a:fillRect/>
          </a:stretch>
        </p:blipFill>
        <p:spPr bwMode="auto">
          <a:xfrm>
            <a:off x="6934201" y="2819400"/>
            <a:ext cx="1030618" cy="776399"/>
          </a:xfrm>
          <a:prstGeom prst="rect">
            <a:avLst/>
          </a:prstGeom>
          <a:noFill/>
        </p:spPr>
      </p:pic>
      <p:pic>
        <p:nvPicPr>
          <p:cNvPr id="34" name="Picture 21" descr="ANd9GcR2DnUzmk93rt-rFO9dvfCG640OpcnhBORCyjIZ7Z9PF4TA8ntqOlnHLw">
            <a:hlinkClick r:id="rId14"/>
          </p:cNvPr>
          <p:cNvPicPr>
            <a:picLocks noChangeAspect="1" noChangeArrowheads="1"/>
          </p:cNvPicPr>
          <p:nvPr/>
        </p:nvPicPr>
        <p:blipFill>
          <a:blip r:embed="rId15"/>
          <a:srcRect/>
          <a:stretch>
            <a:fillRect/>
          </a:stretch>
        </p:blipFill>
        <p:spPr bwMode="auto">
          <a:xfrm>
            <a:off x="6370625" y="3676392"/>
            <a:ext cx="1050951" cy="788213"/>
          </a:xfrm>
          <a:prstGeom prst="rect">
            <a:avLst/>
          </a:prstGeom>
          <a:noFill/>
        </p:spPr>
      </p:pic>
      <p:sp>
        <p:nvSpPr>
          <p:cNvPr id="35" name="Rectangle 34"/>
          <p:cNvSpPr/>
          <p:nvPr/>
        </p:nvSpPr>
        <p:spPr>
          <a:xfrm>
            <a:off x="6248400" y="4674562"/>
            <a:ext cx="1828799" cy="1497638"/>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4800600"/>
            <a:ext cx="1828799"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Can’s Artwork</a:t>
            </a:r>
            <a:endParaRPr lang="en-US" b="1" dirty="0">
              <a:solidFill>
                <a:schemeClr val="tx2"/>
              </a:solidFill>
              <a:latin typeface="Century Gothic" pitchFamily="34" charset="0"/>
            </a:endParaRPr>
          </a:p>
        </p:txBody>
      </p:sp>
      <p:pic>
        <p:nvPicPr>
          <p:cNvPr id="37" name="Picture 7" descr="See full size image">
            <a:hlinkClick r:id="rId16"/>
          </p:cNvPr>
          <p:cNvPicPr>
            <a:picLocks noChangeAspect="1" noChangeArrowheads="1"/>
          </p:cNvPicPr>
          <p:nvPr/>
        </p:nvPicPr>
        <p:blipFill>
          <a:blip r:embed="rId17"/>
          <a:srcRect/>
          <a:stretch>
            <a:fillRect/>
          </a:stretch>
        </p:blipFill>
        <p:spPr bwMode="auto">
          <a:xfrm>
            <a:off x="6375264" y="5230682"/>
            <a:ext cx="1584596" cy="786466"/>
          </a:xfrm>
          <a:prstGeom prst="rect">
            <a:avLst/>
          </a:prstGeom>
          <a:noFill/>
        </p:spPr>
      </p:pic>
    </p:spTree>
    <p:extLst>
      <p:ext uri="{BB962C8B-B14F-4D97-AF65-F5344CB8AC3E}">
        <p14:creationId xmlns:p14="http://schemas.microsoft.com/office/powerpoint/2010/main" val="2084994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5" name="TextBox 14"/>
          <p:cNvSpPr txBox="1"/>
          <p:nvPr/>
        </p:nvSpPr>
        <p:spPr>
          <a:xfrm>
            <a:off x="762000" y="306014"/>
            <a:ext cx="6934200" cy="646331"/>
          </a:xfrm>
          <a:prstGeom prst="rect">
            <a:avLst/>
          </a:prstGeom>
          <a:noFill/>
        </p:spPr>
        <p:txBody>
          <a:bodyPr wrap="square" rtlCol="0">
            <a:spAutoFit/>
          </a:bodyPr>
          <a:lstStyle/>
          <a:p>
            <a:pPr marL="228600" indent="0" algn="ctr">
              <a:buFontTx/>
              <a:buNone/>
              <a:tabLst>
                <a:tab pos="292100" algn="l"/>
                <a:tab pos="571500" algn="l"/>
              </a:tabLst>
            </a:pPr>
            <a:r>
              <a:rPr lang="en-US" sz="3600" b="1" dirty="0">
                <a:solidFill>
                  <a:schemeClr val="accent6"/>
                </a:solidFill>
                <a:effectLst>
                  <a:outerShdw blurRad="38100" dist="38100" dir="2700000" algn="tl">
                    <a:srgbClr val="000000">
                      <a:alpha val="43137"/>
                    </a:srgbClr>
                  </a:outerShdw>
                </a:effectLst>
                <a:latin typeface="Century Gothic" pitchFamily="34" charset="0"/>
              </a:rPr>
              <a:t>General Business</a:t>
            </a:r>
          </a:p>
        </p:txBody>
      </p:sp>
      <p:sp>
        <p:nvSpPr>
          <p:cNvPr id="2" name="TextBox 1"/>
          <p:cNvSpPr txBox="1"/>
          <p:nvPr/>
        </p:nvSpPr>
        <p:spPr>
          <a:xfrm>
            <a:off x="228600" y="1219200"/>
            <a:ext cx="8763000" cy="1200329"/>
          </a:xfrm>
          <a:prstGeom prst="rect">
            <a:avLst/>
          </a:prstGeom>
          <a:noFill/>
        </p:spPr>
        <p:txBody>
          <a:bodyPr wrap="square" rtlCol="0">
            <a:spAutoFit/>
          </a:bodyPr>
          <a:lstStyle/>
          <a:p>
            <a:pPr algn="ctr"/>
            <a:r>
              <a:rPr lang="en-US" sz="2400" b="1" dirty="0" smtClean="0">
                <a:latin typeface="Century Gothic" pitchFamily="34" charset="0"/>
              </a:rPr>
              <a:t>Interested in Certification?</a:t>
            </a:r>
          </a:p>
          <a:p>
            <a:pPr algn="ctr"/>
            <a:r>
              <a:rPr lang="en-US" sz="2400" b="1" dirty="0" smtClean="0">
                <a:latin typeface="Century Gothic" pitchFamily="34" charset="0"/>
              </a:rPr>
              <a:t>Want to Be a Certified Research Administrator?</a:t>
            </a:r>
          </a:p>
          <a:p>
            <a:pPr algn="ctr"/>
            <a:r>
              <a:rPr lang="en-US" sz="2400" b="1" dirty="0" smtClean="0">
                <a:latin typeface="Century Gothic" pitchFamily="34" charset="0"/>
                <a:hlinkClick r:id="rId3"/>
              </a:rPr>
              <a:t>http</a:t>
            </a:r>
            <a:r>
              <a:rPr lang="en-US" sz="2400" b="1" dirty="0">
                <a:latin typeface="Century Gothic" pitchFamily="34" charset="0"/>
                <a:hlinkClick r:id="rId3"/>
              </a:rPr>
              <a:t>://www.cra-cert.org</a:t>
            </a:r>
            <a:r>
              <a:rPr lang="en-US" sz="2400" b="1" dirty="0" smtClean="0">
                <a:latin typeface="Century Gothic" pitchFamily="34" charset="0"/>
                <a:hlinkClick r:id="rId3"/>
              </a:rPr>
              <a:t>/</a:t>
            </a:r>
            <a:endParaRPr lang="en-US" sz="2400" b="1" dirty="0" smtClean="0">
              <a:latin typeface="Century Gothic" pitchFamily="34" charset="0"/>
            </a:endParaRPr>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214" y="2667000"/>
            <a:ext cx="2849772" cy="227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7714" y="5181600"/>
            <a:ext cx="8763000" cy="830997"/>
          </a:xfrm>
          <a:prstGeom prst="rect">
            <a:avLst/>
          </a:prstGeom>
          <a:noFill/>
        </p:spPr>
        <p:txBody>
          <a:bodyPr wrap="square" rtlCol="0">
            <a:spAutoFit/>
          </a:bodyPr>
          <a:lstStyle/>
          <a:p>
            <a:pPr algn="ctr"/>
            <a:r>
              <a:rPr lang="en-US" sz="2400" b="1" dirty="0" smtClean="0">
                <a:latin typeface="Century Gothic" pitchFamily="34" charset="0"/>
              </a:rPr>
              <a:t>Email Doshie Walker to let her know that you are interested in a CRA REVIEW SESSION!</a:t>
            </a:r>
          </a:p>
        </p:txBody>
      </p:sp>
    </p:spTree>
    <p:extLst>
      <p:ext uri="{BB962C8B-B14F-4D97-AF65-F5344CB8AC3E}">
        <p14:creationId xmlns:p14="http://schemas.microsoft.com/office/powerpoint/2010/main" val="854832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Trade Secrets</a:t>
            </a:r>
          </a:p>
        </p:txBody>
      </p:sp>
      <p:graphicFrame>
        <p:nvGraphicFramePr>
          <p:cNvPr id="7" name="Diagram 6"/>
          <p:cNvGraphicFramePr/>
          <p:nvPr>
            <p:extLst>
              <p:ext uri="{D42A27DB-BD31-4B8C-83A1-F6EECF244321}">
                <p14:modId xmlns:p14="http://schemas.microsoft.com/office/powerpoint/2010/main" val="3997651148"/>
              </p:ext>
            </p:extLst>
          </p:nvPr>
        </p:nvGraphicFramePr>
        <p:xfrm>
          <a:off x="304800" y="1646237"/>
          <a:ext cx="8686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smiley be quiet clip art">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1838325"/>
            <a:ext cx="952500" cy="9525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11" name="Picture 4" descr="smiley money clip art">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0" y="5410200"/>
            <a:ext cx="952500" cy="94297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92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Trade Secret Protection</a:t>
            </a:r>
          </a:p>
        </p:txBody>
      </p:sp>
      <p:sp>
        <p:nvSpPr>
          <p:cNvPr id="7" name="Rectangle 6"/>
          <p:cNvSpPr/>
          <p:nvPr/>
        </p:nvSpPr>
        <p:spPr>
          <a:xfrm>
            <a:off x="885825" y="2057400"/>
            <a:ext cx="1600200" cy="1881494"/>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5825" y="2133600"/>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Bottle Shape</a:t>
            </a:r>
            <a:endParaRPr lang="en-US" b="1" dirty="0">
              <a:solidFill>
                <a:schemeClr val="bg1">
                  <a:lumMod val="50000"/>
                </a:schemeClr>
              </a:solidFill>
              <a:latin typeface="Century Gothic" pitchFamily="34" charset="0"/>
            </a:endParaRPr>
          </a:p>
        </p:txBody>
      </p:sp>
      <p:pic>
        <p:nvPicPr>
          <p:cNvPr id="11" name="Picture 8" descr="Coca-Cola 125th Anniversary Crystal Bottle"/>
          <p:cNvPicPr>
            <a:picLocks noChangeAspect="1" noChangeArrowheads="1"/>
          </p:cNvPicPr>
          <p:nvPr/>
        </p:nvPicPr>
        <p:blipFill rotWithShape="1">
          <a:blip r:embed="rId3">
            <a:grayscl/>
          </a:blip>
          <a:srcRect l="23572" r="25714"/>
          <a:stretch/>
        </p:blipFill>
        <p:spPr bwMode="auto">
          <a:xfrm>
            <a:off x="1371601" y="2513916"/>
            <a:ext cx="657300" cy="1296084"/>
          </a:xfrm>
          <a:prstGeom prst="rect">
            <a:avLst/>
          </a:prstGeom>
          <a:noFill/>
        </p:spPr>
      </p:pic>
      <p:sp>
        <p:nvSpPr>
          <p:cNvPr id="12" name="Rectangle 11"/>
          <p:cNvSpPr/>
          <p:nvPr/>
        </p:nvSpPr>
        <p:spPr>
          <a:xfrm>
            <a:off x="885825" y="4086225"/>
            <a:ext cx="1600200" cy="2096292"/>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85825" y="4162425"/>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Print Ads</a:t>
            </a:r>
            <a:endParaRPr lang="en-US" b="1" dirty="0">
              <a:solidFill>
                <a:schemeClr val="bg1">
                  <a:lumMod val="50000"/>
                </a:schemeClr>
              </a:solidFill>
              <a:latin typeface="Century Gothic" pitchFamily="34" charset="0"/>
            </a:endParaRPr>
          </a:p>
        </p:txBody>
      </p:sp>
      <p:pic>
        <p:nvPicPr>
          <p:cNvPr id="14" name="Picture 9" descr="ANd9GcR44xe4jauCCUIB9Wd8z9IrsovrhI87WcDy5_BHm28hz5OntjmBV8IpeQA">
            <a:hlinkClick r:id="rId4"/>
          </p:cNvPr>
          <p:cNvPicPr>
            <a:picLocks noChangeAspect="1" noChangeArrowheads="1"/>
          </p:cNvPicPr>
          <p:nvPr/>
        </p:nvPicPr>
        <p:blipFill>
          <a:blip r:embed="rId5">
            <a:grayscl/>
          </a:blip>
          <a:srcRect/>
          <a:stretch>
            <a:fillRect/>
          </a:stretch>
        </p:blipFill>
        <p:spPr bwMode="auto">
          <a:xfrm>
            <a:off x="1112807" y="4569857"/>
            <a:ext cx="1163668" cy="1522793"/>
          </a:xfrm>
          <a:prstGeom prst="rect">
            <a:avLst/>
          </a:prstGeom>
          <a:noFill/>
        </p:spPr>
      </p:pic>
      <p:sp>
        <p:nvSpPr>
          <p:cNvPr id="15" name="Rectangle 14"/>
          <p:cNvSpPr/>
          <p:nvPr/>
        </p:nvSpPr>
        <p:spPr>
          <a:xfrm>
            <a:off x="2628900" y="2057400"/>
            <a:ext cx="1733550" cy="876300"/>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8900" y="2190750"/>
            <a:ext cx="173355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The word: COKE</a:t>
            </a:r>
            <a:endParaRPr lang="en-US" b="1" dirty="0">
              <a:solidFill>
                <a:schemeClr val="bg1">
                  <a:lumMod val="50000"/>
                </a:schemeClr>
              </a:solidFill>
              <a:latin typeface="Century Gothic" pitchFamily="34" charset="0"/>
            </a:endParaRPr>
          </a:p>
        </p:txBody>
      </p:sp>
      <p:sp>
        <p:nvSpPr>
          <p:cNvPr id="17" name="Rectangle 16"/>
          <p:cNvSpPr/>
          <p:nvPr/>
        </p:nvSpPr>
        <p:spPr>
          <a:xfrm>
            <a:off x="2628900" y="3067049"/>
            <a:ext cx="1733550" cy="1581151"/>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90800" y="3143250"/>
            <a:ext cx="18288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Machine Look</a:t>
            </a:r>
            <a:endParaRPr lang="en-US" b="1" dirty="0">
              <a:solidFill>
                <a:schemeClr val="bg1">
                  <a:lumMod val="50000"/>
                </a:schemeClr>
              </a:solidFill>
              <a:latin typeface="Century Gothic" pitchFamily="34" charset="0"/>
            </a:endParaRPr>
          </a:p>
        </p:txBody>
      </p:sp>
      <p:pic>
        <p:nvPicPr>
          <p:cNvPr id="19" name="Picture 9" descr="coke-robot-1"/>
          <p:cNvPicPr>
            <a:picLocks noChangeAspect="1" noChangeArrowheads="1"/>
          </p:cNvPicPr>
          <p:nvPr/>
        </p:nvPicPr>
        <p:blipFill>
          <a:blip r:embed="rId6">
            <a:grayscl/>
          </a:blip>
          <a:srcRect/>
          <a:stretch>
            <a:fillRect/>
          </a:stretch>
        </p:blipFill>
        <p:spPr bwMode="auto">
          <a:xfrm>
            <a:off x="2793614" y="3505200"/>
            <a:ext cx="1330711" cy="999369"/>
          </a:xfrm>
          <a:prstGeom prst="rect">
            <a:avLst/>
          </a:prstGeom>
          <a:noFill/>
        </p:spPr>
      </p:pic>
      <p:sp>
        <p:nvSpPr>
          <p:cNvPr id="20" name="Rectangle 19"/>
          <p:cNvSpPr/>
          <p:nvPr/>
        </p:nvSpPr>
        <p:spPr>
          <a:xfrm>
            <a:off x="2619375" y="4760358"/>
            <a:ext cx="1752600" cy="1417082"/>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628899" y="4831318"/>
            <a:ext cx="1743076"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Packaging</a:t>
            </a:r>
            <a:endParaRPr lang="en-US" b="1" dirty="0">
              <a:solidFill>
                <a:schemeClr val="bg1">
                  <a:lumMod val="50000"/>
                </a:schemeClr>
              </a:solidFill>
              <a:latin typeface="Century Gothic" pitchFamily="34" charset="0"/>
            </a:endParaRPr>
          </a:p>
        </p:txBody>
      </p:sp>
      <p:pic>
        <p:nvPicPr>
          <p:cNvPr id="22" name="Picture 19" descr="See full size image">
            <a:hlinkClick r:id="rId7"/>
          </p:cNvPr>
          <p:cNvPicPr>
            <a:picLocks noChangeAspect="1" noChangeArrowheads="1"/>
          </p:cNvPicPr>
          <p:nvPr/>
        </p:nvPicPr>
        <p:blipFill>
          <a:blip r:embed="rId8">
            <a:grayscl/>
          </a:blip>
          <a:srcRect/>
          <a:stretch>
            <a:fillRect/>
          </a:stretch>
        </p:blipFill>
        <p:spPr bwMode="auto">
          <a:xfrm>
            <a:off x="2989680" y="5200650"/>
            <a:ext cx="1048920" cy="892698"/>
          </a:xfrm>
          <a:prstGeom prst="rect">
            <a:avLst/>
          </a:prstGeom>
          <a:noFill/>
        </p:spPr>
      </p:pic>
      <p:sp>
        <p:nvSpPr>
          <p:cNvPr id="23" name="Rectangle 22"/>
          <p:cNvSpPr/>
          <p:nvPr/>
        </p:nvSpPr>
        <p:spPr>
          <a:xfrm>
            <a:off x="4505326" y="2057400"/>
            <a:ext cx="1600200" cy="1514476"/>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05326" y="2114551"/>
            <a:ext cx="1600200"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Logo</a:t>
            </a:r>
            <a:endParaRPr lang="en-US" b="1" dirty="0">
              <a:solidFill>
                <a:schemeClr val="bg1">
                  <a:lumMod val="50000"/>
                </a:schemeClr>
              </a:solidFill>
              <a:latin typeface="Century Gothic" pitchFamily="34" charset="0"/>
            </a:endParaRPr>
          </a:p>
        </p:txBody>
      </p:sp>
      <p:pic>
        <p:nvPicPr>
          <p:cNvPr id="25" name="Picture 7" descr="Coca-Cola-Art_Enjoy_Logo_Ribbon"/>
          <p:cNvPicPr>
            <a:picLocks noChangeAspect="1" noChangeArrowheads="1"/>
          </p:cNvPicPr>
          <p:nvPr/>
        </p:nvPicPr>
        <p:blipFill>
          <a:blip r:embed="rId9">
            <a:grayscl/>
          </a:blip>
          <a:srcRect/>
          <a:stretch>
            <a:fillRect/>
          </a:stretch>
        </p:blipFill>
        <p:spPr bwMode="auto">
          <a:xfrm>
            <a:off x="4832825" y="2502850"/>
            <a:ext cx="926151" cy="926151"/>
          </a:xfrm>
          <a:prstGeom prst="rect">
            <a:avLst/>
          </a:prstGeom>
          <a:noFill/>
        </p:spPr>
      </p:pic>
      <p:sp>
        <p:nvSpPr>
          <p:cNvPr id="26" name="Rectangle 25"/>
          <p:cNvSpPr/>
          <p:nvPr/>
        </p:nvSpPr>
        <p:spPr>
          <a:xfrm>
            <a:off x="4505326" y="3667738"/>
            <a:ext cx="1600200" cy="542312"/>
          </a:xfrm>
          <a:prstGeom prst="rect">
            <a:avLst/>
          </a:prstGeom>
          <a:solidFill>
            <a:schemeClr val="accent1"/>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505326" y="3743938"/>
            <a:ext cx="1600200" cy="369332"/>
          </a:xfrm>
          <a:prstGeom prst="rect">
            <a:avLst/>
          </a:prstGeom>
          <a:noFill/>
        </p:spPr>
        <p:txBody>
          <a:bodyPr wrap="square" rtlCol="0">
            <a:spAutoFit/>
          </a:bodyPr>
          <a:lstStyle/>
          <a:p>
            <a:pPr algn="ctr"/>
            <a:r>
              <a:rPr lang="en-US" b="1" dirty="0" smtClean="0">
                <a:solidFill>
                  <a:schemeClr val="tx2"/>
                </a:solidFill>
                <a:latin typeface="Century Gothic" pitchFamily="34" charset="0"/>
              </a:rPr>
              <a:t>The </a:t>
            </a:r>
            <a:r>
              <a:rPr lang="en-US" b="1" i="1" dirty="0" smtClean="0">
                <a:solidFill>
                  <a:schemeClr val="tx2"/>
                </a:solidFill>
                <a:latin typeface="Century Gothic" pitchFamily="34" charset="0"/>
              </a:rPr>
              <a:t>Formula</a:t>
            </a:r>
            <a:endParaRPr lang="en-US" b="1" i="1" dirty="0">
              <a:solidFill>
                <a:schemeClr val="tx2"/>
              </a:solidFill>
              <a:latin typeface="Century Gothic" pitchFamily="34" charset="0"/>
            </a:endParaRPr>
          </a:p>
        </p:txBody>
      </p:sp>
      <p:sp>
        <p:nvSpPr>
          <p:cNvPr id="28" name="Rectangle 27"/>
          <p:cNvSpPr/>
          <p:nvPr/>
        </p:nvSpPr>
        <p:spPr>
          <a:xfrm>
            <a:off x="4495800" y="4303770"/>
            <a:ext cx="1600200" cy="1878747"/>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495800" y="4351396"/>
            <a:ext cx="1600200"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Bottling System</a:t>
            </a:r>
            <a:endParaRPr lang="en-US" b="1" dirty="0">
              <a:solidFill>
                <a:schemeClr val="bg1">
                  <a:lumMod val="50000"/>
                </a:schemeClr>
              </a:solidFill>
              <a:latin typeface="Century Gothic" pitchFamily="34" charset="0"/>
            </a:endParaRPr>
          </a:p>
        </p:txBody>
      </p:sp>
      <p:pic>
        <p:nvPicPr>
          <p:cNvPr id="30" name="Picture 8" descr="ANd9GcQ3qWmyFOmuOi3VhjGO0ghQYec72FA9l6rup34mNK6_b5wiCkG_hZ_OMgI">
            <a:hlinkClick r:id="rId10"/>
          </p:cNvPr>
          <p:cNvPicPr>
            <a:picLocks noChangeAspect="1" noChangeArrowheads="1"/>
          </p:cNvPicPr>
          <p:nvPr/>
        </p:nvPicPr>
        <p:blipFill>
          <a:blip r:embed="rId11">
            <a:grayscl/>
          </a:blip>
          <a:srcRect/>
          <a:stretch>
            <a:fillRect/>
          </a:stretch>
        </p:blipFill>
        <p:spPr bwMode="auto">
          <a:xfrm>
            <a:off x="4605589" y="5022888"/>
            <a:ext cx="1385636" cy="1035805"/>
          </a:xfrm>
          <a:prstGeom prst="rect">
            <a:avLst/>
          </a:prstGeom>
          <a:noFill/>
        </p:spPr>
      </p:pic>
      <p:sp>
        <p:nvSpPr>
          <p:cNvPr id="31" name="Rectangle 30"/>
          <p:cNvSpPr/>
          <p:nvPr/>
        </p:nvSpPr>
        <p:spPr>
          <a:xfrm>
            <a:off x="6257925" y="2057400"/>
            <a:ext cx="1819275" cy="2518291"/>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257925" y="2190751"/>
            <a:ext cx="1819273" cy="646331"/>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TV Commercial</a:t>
            </a:r>
            <a:endParaRPr lang="en-US" b="1" dirty="0">
              <a:solidFill>
                <a:schemeClr val="bg1">
                  <a:lumMod val="50000"/>
                </a:schemeClr>
              </a:solidFill>
              <a:latin typeface="Century Gothic" pitchFamily="34" charset="0"/>
            </a:endParaRPr>
          </a:p>
        </p:txBody>
      </p:sp>
      <p:pic>
        <p:nvPicPr>
          <p:cNvPr id="33" name="Picture 17" descr="ANd9GcSIhVb_E9coBsmKTMG5Ync11L8cXsOjF2FM1dmTCrLPW8oK8ISHty6ct-g">
            <a:hlinkClick r:id="rId12"/>
          </p:cNvPr>
          <p:cNvPicPr>
            <a:picLocks noChangeAspect="1" noChangeArrowheads="1"/>
          </p:cNvPicPr>
          <p:nvPr/>
        </p:nvPicPr>
        <p:blipFill>
          <a:blip r:embed="rId13">
            <a:grayscl/>
          </a:blip>
          <a:srcRect/>
          <a:stretch>
            <a:fillRect/>
          </a:stretch>
        </p:blipFill>
        <p:spPr bwMode="auto">
          <a:xfrm>
            <a:off x="6934201" y="2819400"/>
            <a:ext cx="1030618" cy="776399"/>
          </a:xfrm>
          <a:prstGeom prst="rect">
            <a:avLst/>
          </a:prstGeom>
          <a:noFill/>
        </p:spPr>
      </p:pic>
      <p:pic>
        <p:nvPicPr>
          <p:cNvPr id="34" name="Picture 21" descr="ANd9GcR2DnUzmk93rt-rFO9dvfCG640OpcnhBORCyjIZ7Z9PF4TA8ntqOlnHLw">
            <a:hlinkClick r:id="rId14"/>
          </p:cNvPr>
          <p:cNvPicPr>
            <a:picLocks noChangeAspect="1" noChangeArrowheads="1"/>
          </p:cNvPicPr>
          <p:nvPr/>
        </p:nvPicPr>
        <p:blipFill>
          <a:blip r:embed="rId15">
            <a:grayscl/>
          </a:blip>
          <a:srcRect/>
          <a:stretch>
            <a:fillRect/>
          </a:stretch>
        </p:blipFill>
        <p:spPr bwMode="auto">
          <a:xfrm>
            <a:off x="6370625" y="3676392"/>
            <a:ext cx="1050951" cy="788213"/>
          </a:xfrm>
          <a:prstGeom prst="rect">
            <a:avLst/>
          </a:prstGeom>
          <a:noFill/>
        </p:spPr>
      </p:pic>
      <p:sp>
        <p:nvSpPr>
          <p:cNvPr id="35" name="Rectangle 34"/>
          <p:cNvSpPr/>
          <p:nvPr/>
        </p:nvSpPr>
        <p:spPr>
          <a:xfrm>
            <a:off x="6248400" y="4674562"/>
            <a:ext cx="1828799" cy="1497638"/>
          </a:xfrm>
          <a:prstGeom prst="rect">
            <a:avLst/>
          </a:prstGeom>
          <a:solidFill>
            <a:schemeClr val="bg1">
              <a:lumMod val="7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248400" y="4800600"/>
            <a:ext cx="1828799" cy="369332"/>
          </a:xfrm>
          <a:prstGeom prst="rect">
            <a:avLst/>
          </a:prstGeom>
          <a:noFill/>
        </p:spPr>
        <p:txBody>
          <a:bodyPr wrap="square" rtlCol="0">
            <a:spAutoFit/>
          </a:bodyPr>
          <a:lstStyle/>
          <a:p>
            <a:pPr algn="ctr"/>
            <a:r>
              <a:rPr lang="en-US" b="1" dirty="0" smtClean="0">
                <a:solidFill>
                  <a:schemeClr val="bg1">
                    <a:lumMod val="50000"/>
                  </a:schemeClr>
                </a:solidFill>
                <a:latin typeface="Century Gothic" pitchFamily="34" charset="0"/>
              </a:rPr>
              <a:t>Can’s Artwork</a:t>
            </a:r>
            <a:endParaRPr lang="en-US" b="1" dirty="0">
              <a:solidFill>
                <a:schemeClr val="bg1">
                  <a:lumMod val="50000"/>
                </a:schemeClr>
              </a:solidFill>
              <a:latin typeface="Century Gothic" pitchFamily="34" charset="0"/>
            </a:endParaRPr>
          </a:p>
        </p:txBody>
      </p:sp>
      <p:pic>
        <p:nvPicPr>
          <p:cNvPr id="37" name="Picture 7" descr="See full size image">
            <a:hlinkClick r:id="rId16"/>
          </p:cNvPr>
          <p:cNvPicPr>
            <a:picLocks noChangeAspect="1" noChangeArrowheads="1"/>
          </p:cNvPicPr>
          <p:nvPr/>
        </p:nvPicPr>
        <p:blipFill>
          <a:blip r:embed="rId17">
            <a:grayscl/>
          </a:blip>
          <a:srcRect/>
          <a:stretch>
            <a:fillRect/>
          </a:stretch>
        </p:blipFill>
        <p:spPr bwMode="auto">
          <a:xfrm>
            <a:off x="6375264" y="5230682"/>
            <a:ext cx="1584596" cy="786466"/>
          </a:xfrm>
          <a:prstGeom prst="rect">
            <a:avLst/>
          </a:prstGeom>
          <a:noFill/>
        </p:spPr>
      </p:pic>
    </p:spTree>
    <p:extLst>
      <p:ext uri="{BB962C8B-B14F-4D97-AF65-F5344CB8AC3E}">
        <p14:creationId xmlns:p14="http://schemas.microsoft.com/office/powerpoint/2010/main" val="2223833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INTELLECTUAL PROPERTY OVERVIEW</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TextBox 4"/>
          <p:cNvSpPr txBox="1"/>
          <p:nvPr/>
        </p:nvSpPr>
        <p:spPr>
          <a:xfrm>
            <a:off x="457200" y="1295400"/>
            <a:ext cx="8153400" cy="461665"/>
          </a:xfrm>
          <a:prstGeom prst="rect">
            <a:avLst/>
          </a:prstGeom>
          <a:noFill/>
        </p:spPr>
        <p:txBody>
          <a:bodyPr wrap="square" rtlCol="0">
            <a:spAutoFit/>
          </a:bodyPr>
          <a:lstStyle/>
          <a:p>
            <a:r>
              <a:rPr lang="en-US" sz="2400" b="1" dirty="0" smtClean="0">
                <a:latin typeface="Century Gothic" pitchFamily="34" charset="0"/>
              </a:rPr>
              <a:t>Protecting Your IP from Within</a:t>
            </a:r>
          </a:p>
        </p:txBody>
      </p:sp>
      <p:graphicFrame>
        <p:nvGraphicFramePr>
          <p:cNvPr id="2" name="Diagram 1"/>
          <p:cNvGraphicFramePr/>
          <p:nvPr>
            <p:extLst>
              <p:ext uri="{D42A27DB-BD31-4B8C-83A1-F6EECF244321}">
                <p14:modId xmlns:p14="http://schemas.microsoft.com/office/powerpoint/2010/main" val="3896839950"/>
              </p:ext>
            </p:extLst>
          </p:nvPr>
        </p:nvGraphicFramePr>
        <p:xfrm>
          <a:off x="533400" y="19050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78758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IMPORTANCE OF &amp; NEGOTIATING IP</a:t>
            </a:r>
          </a:p>
          <a:p>
            <a:pPr algn="ctr"/>
            <a:r>
              <a:rPr lang="en-US" sz="1600" b="1" cap="none" dirty="0" smtClean="0">
                <a:solidFill>
                  <a:schemeClr val="accent6">
                    <a:lumMod val="50000"/>
                  </a:schemeClr>
                </a:solidFill>
                <a:latin typeface="Century Gothic" pitchFamily="34" charset="0"/>
              </a:rPr>
              <a:t>Origins of IP Law &amp; How UCF Acquires Rights</a:t>
            </a:r>
          </a:p>
          <a:p>
            <a:pPr algn="ctr"/>
            <a:r>
              <a:rPr lang="en-US" sz="1600" b="1" cap="none" dirty="0" smtClean="0">
                <a:solidFill>
                  <a:schemeClr val="accent6">
                    <a:lumMod val="50000"/>
                  </a:schemeClr>
                </a:solidFill>
                <a:latin typeface="Century Gothic" pitchFamily="34" charset="0"/>
              </a:rPr>
              <a:t>Why do we want to protect IP?</a:t>
            </a:r>
          </a:p>
          <a:p>
            <a:pPr algn="ctr"/>
            <a:r>
              <a:rPr lang="en-US" sz="1600" b="1" cap="none" dirty="0" smtClean="0">
                <a:solidFill>
                  <a:schemeClr val="accent6">
                    <a:lumMod val="50000"/>
                  </a:schemeClr>
                </a:solidFill>
                <a:latin typeface="Century Gothic" pitchFamily="34" charset="0"/>
              </a:rPr>
              <a:t>When to Look Out for IP</a:t>
            </a:r>
          </a:p>
          <a:p>
            <a:pPr algn="ctr"/>
            <a:r>
              <a:rPr lang="en-US" sz="1600" b="1" cap="none" dirty="0" smtClean="0">
                <a:solidFill>
                  <a:schemeClr val="accent6">
                    <a:lumMod val="50000"/>
                  </a:schemeClr>
                </a:solidFill>
                <a:latin typeface="Century Gothic" pitchFamily="34" charset="0"/>
              </a:rPr>
              <a:t>Negotiating IP</a:t>
            </a:r>
          </a:p>
          <a:p>
            <a:pPr algn="ctr"/>
            <a:endParaRPr lang="en-US" sz="1600" b="1" cap="none" dirty="0" smtClean="0">
              <a:solidFill>
                <a:schemeClr val="accent6">
                  <a:lumMod val="50000"/>
                </a:schemeClr>
              </a:solidFill>
              <a:latin typeface="Century Gothic" pitchFamily="34" charset="0"/>
            </a:endParaRPr>
          </a:p>
          <a:p>
            <a:pPr algn="ctr"/>
            <a:endParaRPr lang="en-US" sz="1600" b="1" cap="none" dirty="0">
              <a:solidFill>
                <a:schemeClr val="accent6">
                  <a:lumMod val="50000"/>
                </a:schemeClr>
              </a:solidFill>
              <a:latin typeface="Century Gothic" pitchFamily="34" charset="0"/>
            </a:endParaRPr>
          </a:p>
        </p:txBody>
      </p:sp>
      <p:sp>
        <p:nvSpPr>
          <p:cNvPr id="2" name="TextBox 1"/>
          <p:cNvSpPr txBox="1"/>
          <p:nvPr/>
        </p:nvSpPr>
        <p:spPr>
          <a:xfrm>
            <a:off x="0" y="4690646"/>
            <a:ext cx="7543800" cy="338554"/>
          </a:xfrm>
          <a:prstGeom prst="rect">
            <a:avLst/>
          </a:prstGeom>
          <a:noFill/>
        </p:spPr>
        <p:txBody>
          <a:bodyPr wrap="square" rtlCol="0">
            <a:spAutoFit/>
          </a:bodyPr>
          <a:lstStyle/>
          <a:p>
            <a:pPr algn="ctr"/>
            <a:r>
              <a:rPr lang="en-US" sz="1600" b="1" dirty="0" smtClean="0">
                <a:solidFill>
                  <a:schemeClr val="accent6">
                    <a:lumMod val="75000"/>
                  </a:schemeClr>
                </a:solidFill>
                <a:latin typeface="Century Gothic" pitchFamily="34" charset="0"/>
              </a:rPr>
              <a:t>Brion Berman</a:t>
            </a:r>
            <a:endParaRPr lang="en-US" sz="1600" b="1" dirty="0">
              <a:solidFill>
                <a:schemeClr val="accent6">
                  <a:lumMod val="75000"/>
                </a:schemeClr>
              </a:solidFill>
              <a:latin typeface="Century Gothic" pitchFamily="34" charset="0"/>
            </a:endParaRPr>
          </a:p>
        </p:txBody>
      </p:sp>
    </p:spTree>
    <p:extLst>
      <p:ext uri="{BB962C8B-B14F-4D97-AF65-F5344CB8AC3E}">
        <p14:creationId xmlns:p14="http://schemas.microsoft.com/office/powerpoint/2010/main" val="240008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IMPORTANCE OF &amp; NEGOTIATING IP</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153400" cy="4093428"/>
          </a:xfrm>
          <a:prstGeom prst="rect">
            <a:avLst/>
          </a:prstGeom>
          <a:noFill/>
        </p:spPr>
        <p:txBody>
          <a:bodyPr wrap="square" rtlCol="0">
            <a:spAutoFit/>
          </a:bodyPr>
          <a:lstStyle/>
          <a:p>
            <a:pPr algn="ctr">
              <a:buClr>
                <a:schemeClr val="accent1"/>
              </a:buClr>
            </a:pPr>
            <a:r>
              <a:rPr lang="en-US" sz="2400" b="1" dirty="0" smtClean="0">
                <a:latin typeface="Century Gothic" pitchFamily="34" charset="0"/>
              </a:rPr>
              <a:t>Origins of IP Law</a:t>
            </a:r>
            <a:endParaRPr lang="en-US" sz="2400" b="1" dirty="0">
              <a:latin typeface="Century Gothic" pitchFamily="34" charset="0"/>
            </a:endParaRPr>
          </a:p>
          <a:p>
            <a:pPr algn="just">
              <a:buClr>
                <a:schemeClr val="accent1"/>
              </a:buClr>
            </a:pPr>
            <a:endParaRPr lang="en-US" b="1" dirty="0" smtClean="0">
              <a:latin typeface="Century Gothic" pitchFamily="34" charset="0"/>
              <a:cs typeface="Times New Roman" pitchFamily="18" charset="0"/>
            </a:endParaRPr>
          </a:p>
          <a:p>
            <a:pPr algn="just">
              <a:buClr>
                <a:schemeClr val="accent1"/>
              </a:buClr>
              <a:buFontTx/>
              <a:buChar char="•"/>
            </a:pPr>
            <a:r>
              <a:rPr lang="en-US" b="1" dirty="0" smtClean="0">
                <a:latin typeface="Century Gothic" pitchFamily="34" charset="0"/>
                <a:cs typeface="Times New Roman" pitchFamily="18" charset="0"/>
              </a:rPr>
              <a:t>Article </a:t>
            </a:r>
            <a:r>
              <a:rPr lang="en-US" b="1" dirty="0">
                <a:latin typeface="Century Gothic" pitchFamily="34" charset="0"/>
                <a:cs typeface="Times New Roman" pitchFamily="18" charset="0"/>
              </a:rPr>
              <a:t>1, Section 8 of the Constitution</a:t>
            </a:r>
            <a:r>
              <a:rPr lang="en-US" dirty="0">
                <a:latin typeface="Century Gothic" pitchFamily="34" charset="0"/>
                <a:cs typeface="Times New Roman" pitchFamily="18" charset="0"/>
              </a:rPr>
              <a:t> states</a:t>
            </a:r>
            <a:r>
              <a:rPr lang="en-US" dirty="0" smtClean="0">
                <a:latin typeface="Century Gothic" pitchFamily="34" charset="0"/>
                <a:cs typeface="Times New Roman" pitchFamily="18" charset="0"/>
              </a:rPr>
              <a:t>:</a:t>
            </a:r>
          </a:p>
          <a:p>
            <a:pPr lvl="1" algn="just">
              <a:buClr>
                <a:schemeClr val="accent1"/>
              </a:buClr>
              <a:buFontTx/>
              <a:buChar char="•"/>
            </a:pPr>
            <a:r>
              <a:rPr lang="en-US" sz="1600" dirty="0" smtClean="0">
                <a:latin typeface="Century Gothic" pitchFamily="34" charset="0"/>
                <a:cs typeface="Times New Roman" pitchFamily="18" charset="0"/>
              </a:rPr>
              <a:t>"</a:t>
            </a:r>
            <a:r>
              <a:rPr lang="en-US" sz="1600" dirty="0">
                <a:latin typeface="Century Gothic" pitchFamily="34" charset="0"/>
                <a:cs typeface="Times New Roman" pitchFamily="18" charset="0"/>
              </a:rPr>
              <a:t>Congress shall have the power to...promote the progress of science and useful arts, by securing for limited times to authors and inventors the exclusive right to their respective writings and discoveries." (US Const., art I. sec. 8, cl. 8.)</a:t>
            </a:r>
          </a:p>
          <a:p>
            <a:pPr algn="just">
              <a:buClr>
                <a:schemeClr val="accent1"/>
              </a:buClr>
            </a:pPr>
            <a:endParaRPr lang="en-US" dirty="0">
              <a:latin typeface="Century Gothic" pitchFamily="34" charset="0"/>
              <a:cs typeface="Times New Roman" pitchFamily="18" charset="0"/>
            </a:endParaRPr>
          </a:p>
          <a:p>
            <a:pPr algn="just">
              <a:buClr>
                <a:schemeClr val="accent1"/>
              </a:buClr>
              <a:buFontTx/>
              <a:buChar char="•"/>
            </a:pPr>
            <a:r>
              <a:rPr lang="en-US" dirty="0">
                <a:latin typeface="Century Gothic" pitchFamily="34" charset="0"/>
                <a:cs typeface="Times New Roman" pitchFamily="18" charset="0"/>
              </a:rPr>
              <a:t>The </a:t>
            </a:r>
            <a:r>
              <a:rPr lang="en-US" b="1" dirty="0">
                <a:latin typeface="Century Gothic" pitchFamily="34" charset="0"/>
                <a:cs typeface="Times New Roman" pitchFamily="18" charset="0"/>
              </a:rPr>
              <a:t>Bayh-Dole </a:t>
            </a:r>
            <a:r>
              <a:rPr lang="en-US" b="1" dirty="0" smtClean="0">
                <a:latin typeface="Century Gothic" pitchFamily="34" charset="0"/>
                <a:cs typeface="Times New Roman" pitchFamily="18" charset="0"/>
              </a:rPr>
              <a:t>Act</a:t>
            </a:r>
            <a:endParaRPr lang="en-US" dirty="0" smtClean="0">
              <a:latin typeface="Century Gothic" pitchFamily="34" charset="0"/>
              <a:cs typeface="Times New Roman" pitchFamily="18" charset="0"/>
            </a:endParaRPr>
          </a:p>
          <a:p>
            <a:pPr lvl="1" algn="just">
              <a:buClr>
                <a:schemeClr val="accent1"/>
              </a:buClr>
              <a:buFontTx/>
              <a:buChar char="•"/>
            </a:pPr>
            <a:r>
              <a:rPr lang="en-US" sz="1600" dirty="0" smtClean="0">
                <a:latin typeface="Century Gothic" pitchFamily="34" charset="0"/>
                <a:cs typeface="Times New Roman" pitchFamily="18" charset="0"/>
              </a:rPr>
              <a:t>allows </a:t>
            </a:r>
            <a:r>
              <a:rPr lang="en-US" sz="1600" dirty="0">
                <a:latin typeface="Century Gothic" pitchFamily="34" charset="0"/>
                <a:cs typeface="Times New Roman" pitchFamily="18" charset="0"/>
              </a:rPr>
              <a:t>universities, small businesses and non-profits to own IP resulting from federal funding. (35 U.S.C. § 200-212</a:t>
            </a:r>
            <a:r>
              <a:rPr lang="en-US" sz="1600" dirty="0" smtClean="0">
                <a:latin typeface="Century Gothic" pitchFamily="34" charset="0"/>
                <a:cs typeface="Times New Roman" pitchFamily="18" charset="0"/>
              </a:rPr>
              <a:t>)</a:t>
            </a:r>
            <a:endParaRPr lang="en-US" sz="1600" dirty="0">
              <a:latin typeface="Century Gothic" pitchFamily="34" charset="0"/>
              <a:cs typeface="Times New Roman" pitchFamily="18" charset="0"/>
            </a:endParaRPr>
          </a:p>
          <a:p>
            <a:pPr algn="just">
              <a:buClr>
                <a:schemeClr val="accent1"/>
              </a:buClr>
              <a:buFontTx/>
              <a:buChar char="•"/>
            </a:pPr>
            <a:endParaRPr lang="en-US" b="1" dirty="0" smtClean="0">
              <a:latin typeface="Century Gothic" pitchFamily="34" charset="0"/>
              <a:cs typeface="Times New Roman" pitchFamily="18" charset="0"/>
            </a:endParaRPr>
          </a:p>
          <a:p>
            <a:pPr algn="just">
              <a:buClr>
                <a:schemeClr val="accent1"/>
              </a:buClr>
              <a:buFontTx/>
              <a:buChar char="•"/>
            </a:pPr>
            <a:r>
              <a:rPr lang="en-US" b="1" dirty="0" smtClean="0">
                <a:latin typeface="Century Gothic" pitchFamily="34" charset="0"/>
                <a:cs typeface="Times New Roman" pitchFamily="18" charset="0"/>
              </a:rPr>
              <a:t>Data </a:t>
            </a:r>
            <a:r>
              <a:rPr lang="en-US" b="1" dirty="0">
                <a:latin typeface="Century Gothic" pitchFamily="34" charset="0"/>
                <a:cs typeface="Times New Roman" pitchFamily="18" charset="0"/>
              </a:rPr>
              <a:t>Rights</a:t>
            </a:r>
            <a:endParaRPr lang="en-US" dirty="0">
              <a:latin typeface="Century Gothic" pitchFamily="34" charset="0"/>
              <a:cs typeface="Times New Roman" pitchFamily="18" charset="0"/>
            </a:endParaRPr>
          </a:p>
          <a:p>
            <a:pPr lvl="1" algn="just">
              <a:buClr>
                <a:schemeClr val="accent1"/>
              </a:buClr>
              <a:buFontTx/>
              <a:buChar char="•"/>
            </a:pPr>
            <a:r>
              <a:rPr lang="en-US" sz="1600" dirty="0">
                <a:latin typeface="Century Gothic" pitchFamily="34" charset="0"/>
                <a:cs typeface="Times New Roman" pitchFamily="18" charset="0"/>
              </a:rPr>
              <a:t>FAR 27.401 and 52.227-14</a:t>
            </a:r>
          </a:p>
          <a:p>
            <a:pPr lvl="1" algn="just">
              <a:buClr>
                <a:schemeClr val="accent1"/>
              </a:buClr>
              <a:buFontTx/>
              <a:buChar char="•"/>
            </a:pPr>
            <a:endParaRPr lang="en-US" sz="1600" dirty="0" smtClean="0">
              <a:latin typeface="Century Gothic" pitchFamily="34" charset="0"/>
              <a:cs typeface="Times New Roman" pitchFamily="18" charset="0"/>
            </a:endParaRPr>
          </a:p>
        </p:txBody>
      </p:sp>
    </p:spTree>
    <p:extLst>
      <p:ext uri="{BB962C8B-B14F-4D97-AF65-F5344CB8AC3E}">
        <p14:creationId xmlns:p14="http://schemas.microsoft.com/office/powerpoint/2010/main" val="3107584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457200" y="1295400"/>
            <a:ext cx="8153400" cy="2554545"/>
          </a:xfrm>
          <a:prstGeom prst="rect">
            <a:avLst/>
          </a:prstGeom>
          <a:noFill/>
        </p:spPr>
        <p:txBody>
          <a:bodyPr wrap="square" rtlCol="0">
            <a:spAutoFit/>
          </a:bodyPr>
          <a:lstStyle/>
          <a:p>
            <a:pPr algn="ctr">
              <a:buClr>
                <a:schemeClr val="accent1"/>
              </a:buClr>
            </a:pPr>
            <a:r>
              <a:rPr lang="en-US" sz="2400" b="1" dirty="0" smtClean="0">
                <a:latin typeface="Century Gothic" pitchFamily="34" charset="0"/>
              </a:rPr>
              <a:t>How </a:t>
            </a:r>
            <a:r>
              <a:rPr lang="en-US" sz="2400" b="1" dirty="0">
                <a:latin typeface="Century Gothic" pitchFamily="34" charset="0"/>
              </a:rPr>
              <a:t>UCF Acquires Rights</a:t>
            </a:r>
            <a:endParaRPr lang="en-US" b="1" dirty="0" smtClean="0">
              <a:latin typeface="Century Gothic" pitchFamily="34" charset="0"/>
              <a:cs typeface="Times New Roman" pitchFamily="18" charset="0"/>
            </a:endParaRPr>
          </a:p>
          <a:p>
            <a:pPr algn="just">
              <a:buClr>
                <a:schemeClr val="accent1"/>
              </a:buClr>
              <a:buFontTx/>
              <a:buChar char="•"/>
            </a:pPr>
            <a:endParaRPr lang="en-US" b="1" dirty="0" smtClean="0">
              <a:latin typeface="Century Gothic" pitchFamily="34" charset="0"/>
              <a:cs typeface="Times New Roman" pitchFamily="18" charset="0"/>
            </a:endParaRPr>
          </a:p>
          <a:p>
            <a:pPr algn="just">
              <a:buClr>
                <a:schemeClr val="accent1"/>
              </a:buClr>
              <a:buFontTx/>
              <a:buChar char="•"/>
            </a:pPr>
            <a:r>
              <a:rPr lang="en-US" b="1" dirty="0" smtClean="0">
                <a:latin typeface="Century Gothic" pitchFamily="34" charset="0"/>
                <a:cs typeface="Times New Roman" pitchFamily="18" charset="0"/>
              </a:rPr>
              <a:t>Florida </a:t>
            </a:r>
            <a:r>
              <a:rPr lang="en-US" b="1" dirty="0">
                <a:latin typeface="Century Gothic" pitchFamily="34" charset="0"/>
                <a:cs typeface="Times New Roman" pitchFamily="18" charset="0"/>
              </a:rPr>
              <a:t>Statute </a:t>
            </a:r>
            <a:r>
              <a:rPr lang="en-US" b="1" dirty="0" smtClean="0">
                <a:latin typeface="Century Gothic" pitchFamily="34" charset="0"/>
                <a:cs typeface="Times New Roman" pitchFamily="18" charset="0"/>
              </a:rPr>
              <a:t>1004.23</a:t>
            </a:r>
            <a:endParaRPr lang="en-US" dirty="0" smtClean="0">
              <a:latin typeface="Century Gothic" pitchFamily="34" charset="0"/>
              <a:cs typeface="Times New Roman" pitchFamily="18" charset="0"/>
            </a:endParaRPr>
          </a:p>
          <a:p>
            <a:pPr lvl="1" algn="just">
              <a:buClr>
                <a:schemeClr val="accent1"/>
              </a:buClr>
              <a:buFontTx/>
              <a:buChar char="•"/>
            </a:pPr>
            <a:r>
              <a:rPr lang="en-US" sz="1600" dirty="0" smtClean="0">
                <a:latin typeface="Century Gothic" pitchFamily="34" charset="0"/>
                <a:cs typeface="Times New Roman" pitchFamily="18" charset="0"/>
              </a:rPr>
              <a:t>Authorizes </a:t>
            </a:r>
            <a:r>
              <a:rPr lang="en-US" sz="1600" dirty="0">
                <a:latin typeface="Century Gothic" pitchFamily="34" charset="0"/>
                <a:cs typeface="Times New Roman" pitchFamily="18" charset="0"/>
              </a:rPr>
              <a:t>FL universities to Secure, License, Enforce IP</a:t>
            </a:r>
          </a:p>
          <a:p>
            <a:pPr algn="just">
              <a:buClr>
                <a:schemeClr val="accent1"/>
              </a:buClr>
              <a:buFontTx/>
              <a:buChar char="•"/>
            </a:pPr>
            <a:endParaRPr lang="en-US" b="1" dirty="0">
              <a:latin typeface="Century Gothic" pitchFamily="34" charset="0"/>
              <a:cs typeface="Times New Roman" pitchFamily="18" charset="0"/>
            </a:endParaRPr>
          </a:p>
          <a:p>
            <a:pPr algn="just">
              <a:buClr>
                <a:schemeClr val="accent1"/>
              </a:buClr>
              <a:buFontTx/>
              <a:buChar char="•"/>
            </a:pPr>
            <a:r>
              <a:rPr lang="en-US" b="1" dirty="0">
                <a:latin typeface="Century Gothic" pitchFamily="34" charset="0"/>
                <a:cs typeface="Times New Roman" pitchFamily="18" charset="0"/>
              </a:rPr>
              <a:t>UCF </a:t>
            </a:r>
            <a:r>
              <a:rPr lang="en-US" b="1" dirty="0" smtClean="0">
                <a:latin typeface="Century Gothic" pitchFamily="34" charset="0"/>
                <a:cs typeface="Times New Roman" pitchFamily="18" charset="0"/>
              </a:rPr>
              <a:t>Policies</a:t>
            </a:r>
            <a:endParaRPr lang="en-US" dirty="0">
              <a:latin typeface="Century Gothic" pitchFamily="34" charset="0"/>
              <a:cs typeface="Times New Roman" pitchFamily="18" charset="0"/>
            </a:endParaRPr>
          </a:p>
          <a:p>
            <a:pPr lvl="1" algn="just">
              <a:buClr>
                <a:schemeClr val="accent1"/>
              </a:buClr>
              <a:buFontTx/>
              <a:buChar char="•"/>
            </a:pPr>
            <a:r>
              <a:rPr lang="en-US" sz="1600" dirty="0" smtClean="0">
                <a:solidFill>
                  <a:srgbClr val="0070C0"/>
                </a:solidFill>
                <a:latin typeface="Century Gothic" pitchFamily="34" charset="0"/>
                <a:cs typeface="Times New Roman" pitchFamily="18" charset="0"/>
                <a:hlinkClick r:id="rId3"/>
              </a:rPr>
              <a:t>UCF-2.029</a:t>
            </a:r>
            <a:r>
              <a:rPr lang="en-US" sz="1600" dirty="0" smtClean="0">
                <a:latin typeface="Century Gothic" pitchFamily="34" charset="0"/>
                <a:cs typeface="Times New Roman" pitchFamily="18" charset="0"/>
              </a:rPr>
              <a:t> </a:t>
            </a:r>
            <a:r>
              <a:rPr lang="en-US" sz="1600" dirty="0">
                <a:latin typeface="Century Gothic" pitchFamily="34" charset="0"/>
                <a:cs typeface="Times New Roman" pitchFamily="18" charset="0"/>
              </a:rPr>
              <a:t>Copyrights and Patents; Faculty and Graduate Handbooks and Collective Bargaining Agreement—requires UCF Faculty/Staff/Grad. Students to disclose inventions and assign rights to UCF</a:t>
            </a:r>
            <a:r>
              <a:rPr lang="en-US" sz="1600" dirty="0" smtClean="0">
                <a:latin typeface="Century Gothic" pitchFamily="34" charset="0"/>
                <a:cs typeface="Times New Roman" pitchFamily="18" charset="0"/>
              </a:rPr>
              <a:t>.</a:t>
            </a:r>
            <a:endParaRPr lang="en-US" sz="1600" dirty="0">
              <a:latin typeface="Century Gothic" pitchFamily="34" charset="0"/>
              <a:cs typeface="Times New Roman" pitchFamily="18" charset="0"/>
            </a:endParaRPr>
          </a:p>
        </p:txBody>
      </p:sp>
    </p:spTree>
    <p:extLst>
      <p:ext uri="{BB962C8B-B14F-4D97-AF65-F5344CB8AC3E}">
        <p14:creationId xmlns:p14="http://schemas.microsoft.com/office/powerpoint/2010/main" val="3724338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038350" y="1152523"/>
            <a:ext cx="49149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Why do we want to protect IP?</a:t>
            </a:r>
            <a:endParaRPr lang="en-US" sz="1600" dirty="0">
              <a:latin typeface="Century Gothic" pitchFamily="34" charset="0"/>
              <a:cs typeface="Times New Roman" pitchFamily="18" charset="0"/>
            </a:endParaRPr>
          </a:p>
        </p:txBody>
      </p:sp>
      <p:graphicFrame>
        <p:nvGraphicFramePr>
          <p:cNvPr id="2" name="Diagram 1"/>
          <p:cNvGraphicFramePr/>
          <p:nvPr>
            <p:extLst>
              <p:ext uri="{D42A27DB-BD31-4B8C-83A1-F6EECF244321}">
                <p14:modId xmlns:p14="http://schemas.microsoft.com/office/powerpoint/2010/main" val="2735332995"/>
              </p:ext>
            </p:extLst>
          </p:nvPr>
        </p:nvGraphicFramePr>
        <p:xfrm>
          <a:off x="141514" y="1757065"/>
          <a:ext cx="8697686" cy="4567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0498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449956" y="1295399"/>
            <a:ext cx="48768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Why do we want to protect IP?</a:t>
            </a:r>
            <a:endParaRPr lang="en-US" sz="2400" b="1" dirty="0">
              <a:latin typeface="Century Gothic"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84655815"/>
              </p:ext>
            </p:extLst>
          </p:nvPr>
        </p:nvGraphicFramePr>
        <p:xfrm>
          <a:off x="2971800" y="2133600"/>
          <a:ext cx="5486400" cy="3124200"/>
        </p:xfrm>
        <a:graphic>
          <a:graphicData uri="http://schemas.openxmlformats.org/drawingml/2006/table">
            <a:tbl>
              <a:tblPr firstRow="1" bandRow="1">
                <a:tableStyleId>{7DF18680-E054-41AD-8BC1-D1AEF772440D}</a:tableStyleId>
              </a:tblPr>
              <a:tblGrid>
                <a:gridCol w="3352800"/>
                <a:gridCol w="2133600"/>
              </a:tblGrid>
              <a:tr h="685800">
                <a:tc gridSpan="2">
                  <a:txBody>
                    <a:bodyPr/>
                    <a:lstStyle/>
                    <a:p>
                      <a:pPr algn="ctr"/>
                      <a:r>
                        <a:rPr lang="en-US" sz="2400" b="1" dirty="0" smtClean="0">
                          <a:solidFill>
                            <a:schemeClr val="tx2"/>
                          </a:solidFill>
                          <a:latin typeface="Century Gothic" pitchFamily="34" charset="0"/>
                        </a:rPr>
                        <a:t>Licensing Revenue</a:t>
                      </a:r>
                      <a:endParaRPr lang="en-US" sz="2400" b="1" dirty="0">
                        <a:solidFill>
                          <a:schemeClr val="tx2"/>
                        </a:solidFill>
                        <a:latin typeface="Century Gothic" pitchFamily="34" charset="0"/>
                      </a:endParaRPr>
                    </a:p>
                  </a:txBody>
                  <a:tcPr/>
                </a:tc>
                <a:tc hMerge="1">
                  <a:txBody>
                    <a:bodyPr/>
                    <a:lstStyle/>
                    <a:p>
                      <a:endParaRPr lang="en-US" dirty="0"/>
                    </a:p>
                  </a:txBody>
                  <a:tcPr/>
                </a:tc>
              </a:tr>
              <a:tr h="370840">
                <a:tc>
                  <a:txBody>
                    <a:bodyPr/>
                    <a:lstStyle/>
                    <a:p>
                      <a:r>
                        <a:rPr lang="en-US" b="1" dirty="0" smtClean="0">
                          <a:solidFill>
                            <a:schemeClr val="tx2"/>
                          </a:solidFill>
                          <a:latin typeface="Century Gothic" pitchFamily="34" charset="0"/>
                        </a:rPr>
                        <a:t>IBM</a:t>
                      </a:r>
                    </a:p>
                    <a:p>
                      <a:r>
                        <a:rPr lang="en-US" sz="1400" b="1" dirty="0" smtClean="0">
                          <a:solidFill>
                            <a:schemeClr val="tx2"/>
                          </a:solidFill>
                          <a:latin typeface="Century Gothic" pitchFamily="34" charset="0"/>
                        </a:rPr>
                        <a:t>(software)</a:t>
                      </a:r>
                      <a:endParaRPr lang="en-US" sz="1400" b="1" dirty="0">
                        <a:solidFill>
                          <a:schemeClr val="tx2"/>
                        </a:solidFill>
                        <a:latin typeface="Century Gothic" pitchFamily="34" charset="0"/>
                      </a:endParaRPr>
                    </a:p>
                  </a:txBody>
                  <a:tcPr/>
                </a:tc>
                <a:tc>
                  <a:txBody>
                    <a:bodyPr/>
                    <a:lstStyle/>
                    <a:p>
                      <a:pPr algn="r"/>
                      <a:r>
                        <a:rPr lang="en-US" b="1" dirty="0" smtClean="0">
                          <a:solidFill>
                            <a:schemeClr val="tx2"/>
                          </a:solidFill>
                          <a:latin typeface="Century Gothic" pitchFamily="34" charset="0"/>
                        </a:rPr>
                        <a:t>$1.1B</a:t>
                      </a:r>
                    </a:p>
                    <a:p>
                      <a:pPr algn="r"/>
                      <a:r>
                        <a:rPr lang="en-US" sz="1400" b="1" dirty="0" smtClean="0">
                          <a:solidFill>
                            <a:schemeClr val="tx2"/>
                          </a:solidFill>
                          <a:latin typeface="Century Gothic" pitchFamily="34" charset="0"/>
                        </a:rPr>
                        <a:t>(annual)</a:t>
                      </a:r>
                      <a:endParaRPr lang="en-US" b="1" dirty="0">
                        <a:solidFill>
                          <a:schemeClr val="tx2"/>
                        </a:solidFill>
                        <a:latin typeface="Century Gothic" pitchFamily="34" charset="0"/>
                      </a:endParaRPr>
                    </a:p>
                  </a:txBody>
                  <a:tcPr/>
                </a:tc>
              </a:tr>
              <a:tr h="370840">
                <a:tc>
                  <a:txBody>
                    <a:bodyPr/>
                    <a:lstStyle/>
                    <a:p>
                      <a:r>
                        <a:rPr lang="en-US" b="1" dirty="0" smtClean="0">
                          <a:solidFill>
                            <a:schemeClr val="tx2"/>
                          </a:solidFill>
                          <a:latin typeface="Century Gothic" pitchFamily="34" charset="0"/>
                        </a:rPr>
                        <a:t>Qualcomm*</a:t>
                      </a:r>
                    </a:p>
                    <a:p>
                      <a:r>
                        <a:rPr lang="en-US" sz="1400" b="1" dirty="0" smtClean="0">
                          <a:solidFill>
                            <a:schemeClr val="tx2"/>
                          </a:solidFill>
                          <a:latin typeface="Century Gothic" pitchFamily="34" charset="0"/>
                        </a:rPr>
                        <a:t>(3G tech)</a:t>
                      </a:r>
                      <a:endParaRPr lang="en-US" sz="1400" b="1" dirty="0">
                        <a:solidFill>
                          <a:schemeClr val="tx2"/>
                        </a:solidFill>
                        <a:latin typeface="Century Gothic" pitchFamily="34" charset="0"/>
                      </a:endParaRPr>
                    </a:p>
                  </a:txBody>
                  <a:tcPr/>
                </a:tc>
                <a:tc>
                  <a:txBody>
                    <a:bodyPr/>
                    <a:lstStyle/>
                    <a:p>
                      <a:pPr algn="r"/>
                      <a:r>
                        <a:rPr lang="en-US" b="1" dirty="0" smtClean="0">
                          <a:solidFill>
                            <a:schemeClr val="tx2"/>
                          </a:solidFill>
                          <a:latin typeface="Century Gothic" pitchFamily="34" charset="0"/>
                        </a:rPr>
                        <a:t>$10.4B</a:t>
                      </a:r>
                    </a:p>
                    <a:p>
                      <a:pPr algn="r"/>
                      <a:r>
                        <a:rPr lang="en-US" sz="1400" b="1" dirty="0" smtClean="0">
                          <a:solidFill>
                            <a:schemeClr val="tx2"/>
                          </a:solidFill>
                          <a:latin typeface="Century Gothic" pitchFamily="34" charset="0"/>
                        </a:rPr>
                        <a:t>(annual)</a:t>
                      </a:r>
                      <a:endParaRPr lang="en-US" b="1" dirty="0">
                        <a:solidFill>
                          <a:schemeClr val="tx2"/>
                        </a:solidFill>
                        <a:latin typeface="Century Gothic" pitchFamily="34" charset="0"/>
                      </a:endParaRPr>
                    </a:p>
                  </a:txBody>
                  <a:tcPr/>
                </a:tc>
              </a:tr>
              <a:tr h="370840">
                <a:tc>
                  <a:txBody>
                    <a:bodyPr/>
                    <a:lstStyle/>
                    <a:p>
                      <a:endParaRPr lang="en-US" b="1" dirty="0" smtClean="0">
                        <a:solidFill>
                          <a:schemeClr val="tx2"/>
                        </a:solidFill>
                        <a:latin typeface="Century Gothic" pitchFamily="34" charset="0"/>
                      </a:endParaRPr>
                    </a:p>
                    <a:p>
                      <a:r>
                        <a:rPr lang="en-US" b="1" dirty="0" smtClean="0">
                          <a:solidFill>
                            <a:schemeClr val="tx2"/>
                          </a:solidFill>
                          <a:latin typeface="Century Gothic" pitchFamily="34" charset="0"/>
                        </a:rPr>
                        <a:t>Gatorade</a:t>
                      </a:r>
                      <a:endParaRPr lang="en-US" b="1" dirty="0">
                        <a:solidFill>
                          <a:schemeClr val="tx2"/>
                        </a:solidFill>
                        <a:latin typeface="Century Gothic" pitchFamily="34" charset="0"/>
                      </a:endParaRPr>
                    </a:p>
                  </a:txBody>
                  <a:tcPr/>
                </a:tc>
                <a:tc>
                  <a:txBody>
                    <a:bodyPr/>
                    <a:lstStyle/>
                    <a:p>
                      <a:pPr algn="r"/>
                      <a:r>
                        <a:rPr lang="en-US" b="1" dirty="0" smtClean="0">
                          <a:solidFill>
                            <a:schemeClr val="tx2"/>
                          </a:solidFill>
                          <a:latin typeface="Century Gothic" pitchFamily="34" charset="0"/>
                        </a:rPr>
                        <a:t>$150M+</a:t>
                      </a:r>
                    </a:p>
                    <a:p>
                      <a:pPr algn="r"/>
                      <a:r>
                        <a:rPr lang="en-US" sz="1400" b="1" dirty="0" smtClean="0">
                          <a:solidFill>
                            <a:schemeClr val="tx2"/>
                          </a:solidFill>
                          <a:latin typeface="Century Gothic" pitchFamily="34" charset="0"/>
                        </a:rPr>
                        <a:t>(cumulative)</a:t>
                      </a:r>
                      <a:endParaRPr lang="en-US" b="1" dirty="0">
                        <a:solidFill>
                          <a:schemeClr val="tx2"/>
                        </a:solidFill>
                        <a:latin typeface="Century Gothic" pitchFamily="34" charset="0"/>
                      </a:endParaRPr>
                    </a:p>
                  </a:txBody>
                  <a:tcPr/>
                </a:tc>
              </a:tr>
              <a:tr h="370840">
                <a:tc>
                  <a:txBody>
                    <a:bodyPr/>
                    <a:lstStyle/>
                    <a:p>
                      <a:endParaRPr lang="en-US" b="1" dirty="0" smtClean="0">
                        <a:solidFill>
                          <a:schemeClr val="tx2"/>
                        </a:solidFill>
                        <a:latin typeface="Century Gothic" pitchFamily="34" charset="0"/>
                      </a:endParaRPr>
                    </a:p>
                    <a:p>
                      <a:r>
                        <a:rPr lang="en-US" b="1" dirty="0" smtClean="0">
                          <a:solidFill>
                            <a:schemeClr val="tx2"/>
                          </a:solidFill>
                          <a:latin typeface="Century Gothic" pitchFamily="34" charset="0"/>
                        </a:rPr>
                        <a:t>Loss to China</a:t>
                      </a:r>
                      <a:endParaRPr lang="en-US" b="1" dirty="0">
                        <a:solidFill>
                          <a:schemeClr val="tx2"/>
                        </a:solidFill>
                        <a:latin typeface="Century Gothic" pitchFamily="34" charset="0"/>
                      </a:endParaRPr>
                    </a:p>
                  </a:txBody>
                  <a:tcPr/>
                </a:tc>
                <a:tc>
                  <a:txBody>
                    <a:bodyPr/>
                    <a:lstStyle/>
                    <a:p>
                      <a:pPr algn="r"/>
                      <a:r>
                        <a:rPr lang="en-US" b="1" dirty="0" smtClean="0">
                          <a:solidFill>
                            <a:schemeClr val="tx2"/>
                          </a:solidFill>
                          <a:latin typeface="Century Gothic" pitchFamily="34" charset="0"/>
                        </a:rPr>
                        <a:t>$48B</a:t>
                      </a:r>
                    </a:p>
                    <a:p>
                      <a:pPr algn="r"/>
                      <a:r>
                        <a:rPr lang="en-US" sz="1400" b="1" dirty="0" smtClean="0">
                          <a:solidFill>
                            <a:schemeClr val="tx2"/>
                          </a:solidFill>
                          <a:latin typeface="Century Gothic" pitchFamily="34" charset="0"/>
                        </a:rPr>
                        <a:t>(annual)</a:t>
                      </a:r>
                      <a:endParaRPr lang="en-US" b="1" dirty="0">
                        <a:solidFill>
                          <a:schemeClr val="tx2"/>
                        </a:solidFill>
                        <a:latin typeface="Century Gothic" pitchFamily="34" charset="0"/>
                      </a:endParaRPr>
                    </a:p>
                  </a:txBody>
                  <a:tcPr/>
                </a:tc>
              </a:tr>
            </a:tbl>
          </a:graphicData>
        </a:graphic>
      </p:graphicFrame>
      <p:sp>
        <p:nvSpPr>
          <p:cNvPr id="3" name="TextBox 2"/>
          <p:cNvSpPr txBox="1"/>
          <p:nvPr/>
        </p:nvSpPr>
        <p:spPr>
          <a:xfrm>
            <a:off x="685800" y="5940623"/>
            <a:ext cx="6781800" cy="307777"/>
          </a:xfrm>
          <a:prstGeom prst="rect">
            <a:avLst/>
          </a:prstGeom>
          <a:noFill/>
        </p:spPr>
        <p:txBody>
          <a:bodyPr wrap="square" rtlCol="0">
            <a:spAutoFit/>
          </a:bodyPr>
          <a:lstStyle/>
          <a:p>
            <a:r>
              <a:rPr lang="en-US" sz="1400" dirty="0" smtClean="0">
                <a:latin typeface="Century Gothic" pitchFamily="34" charset="0"/>
              </a:rPr>
              <a:t>*annual revenue for 2009; source: Bloomberg </a:t>
            </a:r>
            <a:r>
              <a:rPr lang="en-US" sz="1400" dirty="0" err="1" smtClean="0">
                <a:latin typeface="Century Gothic" pitchFamily="34" charset="0"/>
              </a:rPr>
              <a:t>Businessweek</a:t>
            </a:r>
            <a:endParaRPr lang="en-US" sz="1400" dirty="0">
              <a:latin typeface="Century Gothic" pitchFamily="34" charset="0"/>
            </a:endParaRP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2209800"/>
            <a:ext cx="1687956" cy="31395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382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160814" y="1304925"/>
            <a:ext cx="48768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Why do we want to protect IP?</a:t>
            </a:r>
            <a:endParaRPr lang="en-US" sz="2400" b="1" dirty="0">
              <a:latin typeface="Century Gothic"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57347654"/>
              </p:ext>
            </p:extLst>
          </p:nvPr>
        </p:nvGraphicFramePr>
        <p:xfrm>
          <a:off x="971550" y="3048000"/>
          <a:ext cx="6877050" cy="2387600"/>
        </p:xfrm>
        <a:graphic>
          <a:graphicData uri="http://schemas.openxmlformats.org/drawingml/2006/table">
            <a:tbl>
              <a:tblPr firstRow="1" bandRow="1">
                <a:tableStyleId>{7DF18680-E054-41AD-8BC1-D1AEF772440D}</a:tableStyleId>
              </a:tblPr>
              <a:tblGrid>
                <a:gridCol w="2609850"/>
                <a:gridCol w="1447800"/>
                <a:gridCol w="1600200"/>
                <a:gridCol w="1219200"/>
              </a:tblGrid>
              <a:tr h="533400">
                <a:tc gridSpan="4">
                  <a:txBody>
                    <a:bodyPr/>
                    <a:lstStyle/>
                    <a:p>
                      <a:pPr algn="ctr"/>
                      <a:r>
                        <a:rPr lang="en-US" sz="2400" b="1" dirty="0" smtClean="0">
                          <a:solidFill>
                            <a:schemeClr val="tx2"/>
                          </a:solidFill>
                          <a:latin typeface="Century Gothic" pitchFamily="34" charset="0"/>
                        </a:rPr>
                        <a:t>UCF Royalty</a:t>
                      </a:r>
                      <a:r>
                        <a:rPr lang="en-US" sz="2400" b="1" baseline="0" dirty="0" smtClean="0">
                          <a:solidFill>
                            <a:schemeClr val="tx2"/>
                          </a:solidFill>
                          <a:latin typeface="Century Gothic" pitchFamily="34" charset="0"/>
                        </a:rPr>
                        <a:t> Distribution</a:t>
                      </a:r>
                      <a:endParaRPr lang="en-US" sz="2400" b="1" dirty="0">
                        <a:solidFill>
                          <a:schemeClr val="tx2"/>
                        </a:solidFill>
                        <a:latin typeface="Century Gothic" pitchFamily="34" charset="0"/>
                      </a:endParaRPr>
                    </a:p>
                  </a:txBody>
                  <a:tcPr/>
                </a:tc>
                <a:tc hMerge="1">
                  <a:txBody>
                    <a:bodyPr/>
                    <a:lstStyle/>
                    <a:p>
                      <a:endParaRPr lang="en-US" dirty="0"/>
                    </a:p>
                  </a:txBody>
                  <a:tcPr/>
                </a:tc>
                <a:tc hMerge="1">
                  <a:txBody>
                    <a:bodyPr/>
                    <a:lstStyle/>
                    <a:p>
                      <a:pPr algn="ctr"/>
                      <a:endParaRPr lang="en-US" sz="2400" b="1" dirty="0">
                        <a:solidFill>
                          <a:schemeClr val="tx2"/>
                        </a:solidFill>
                        <a:latin typeface="Century Gothic" pitchFamily="34" charset="0"/>
                      </a:endParaRPr>
                    </a:p>
                  </a:txBody>
                  <a:tcPr/>
                </a:tc>
                <a:tc hMerge="1">
                  <a:txBody>
                    <a:bodyPr/>
                    <a:lstStyle/>
                    <a:p>
                      <a:pPr algn="ctr"/>
                      <a:endParaRPr lang="en-US" sz="2400" b="1" dirty="0">
                        <a:solidFill>
                          <a:schemeClr val="tx2"/>
                        </a:solidFill>
                        <a:latin typeface="Century Gothic" pitchFamily="34" charset="0"/>
                      </a:endParaRPr>
                    </a:p>
                  </a:txBody>
                  <a:tcPr/>
                </a:tc>
              </a:tr>
              <a:tr h="370840">
                <a:tc>
                  <a:txBody>
                    <a:bodyPr/>
                    <a:lstStyle/>
                    <a:p>
                      <a:r>
                        <a:rPr lang="en-US" sz="1600" b="1" dirty="0" smtClean="0">
                          <a:solidFill>
                            <a:schemeClr val="tx2"/>
                          </a:solidFill>
                          <a:latin typeface="Century Gothic" pitchFamily="34" charset="0"/>
                        </a:rPr>
                        <a:t>RECIPIENT</a:t>
                      </a:r>
                      <a:endParaRPr lang="en-US" sz="1200" b="1" dirty="0">
                        <a:solidFill>
                          <a:schemeClr val="tx2"/>
                        </a:solidFill>
                        <a:latin typeface="Century Gothic" pitchFamily="34" charset="0"/>
                      </a:endParaRPr>
                    </a:p>
                  </a:txBody>
                  <a:tcPr/>
                </a:tc>
                <a:tc>
                  <a:txBody>
                    <a:bodyPr/>
                    <a:lstStyle/>
                    <a:p>
                      <a:pPr algn="r"/>
                      <a:r>
                        <a:rPr lang="en-US" sz="1600" b="1" dirty="0" smtClean="0">
                          <a:solidFill>
                            <a:schemeClr val="tx2"/>
                          </a:solidFill>
                          <a:latin typeface="Century Gothic" pitchFamily="34" charset="0"/>
                        </a:rPr>
                        <a:t>$1-$100K</a:t>
                      </a:r>
                    </a:p>
                  </a:txBody>
                  <a:tcPr/>
                </a:tc>
                <a:tc>
                  <a:txBody>
                    <a:bodyPr/>
                    <a:lstStyle/>
                    <a:p>
                      <a:pPr algn="r"/>
                      <a:r>
                        <a:rPr lang="en-US" sz="1600" b="1" dirty="0" smtClean="0">
                          <a:solidFill>
                            <a:schemeClr val="tx2"/>
                          </a:solidFill>
                          <a:latin typeface="Century Gothic" pitchFamily="34" charset="0"/>
                        </a:rPr>
                        <a:t>$101K-$199K</a:t>
                      </a:r>
                      <a:endParaRPr lang="en-US" sz="1600" b="1" dirty="0">
                        <a:solidFill>
                          <a:schemeClr val="tx2"/>
                        </a:solidFill>
                        <a:latin typeface="Century Gothic" pitchFamily="34" charset="0"/>
                      </a:endParaRPr>
                    </a:p>
                  </a:txBody>
                  <a:tcPr/>
                </a:tc>
                <a:tc>
                  <a:txBody>
                    <a:bodyPr/>
                    <a:lstStyle/>
                    <a:p>
                      <a:pPr algn="r"/>
                      <a:r>
                        <a:rPr lang="en-US" sz="1600" b="1" dirty="0" smtClean="0">
                          <a:solidFill>
                            <a:schemeClr val="tx2"/>
                          </a:solidFill>
                          <a:latin typeface="Century Gothic" pitchFamily="34" charset="0"/>
                        </a:rPr>
                        <a:t>&gt;$200K</a:t>
                      </a:r>
                      <a:endParaRPr lang="en-US" sz="1600" b="1" dirty="0">
                        <a:solidFill>
                          <a:schemeClr val="tx2"/>
                        </a:solidFill>
                        <a:latin typeface="Century Gothic" pitchFamily="34" charset="0"/>
                      </a:endParaRPr>
                    </a:p>
                  </a:txBody>
                  <a:tcPr/>
                </a:tc>
              </a:tr>
              <a:tr h="370840">
                <a:tc>
                  <a:txBody>
                    <a:bodyPr/>
                    <a:lstStyle/>
                    <a:p>
                      <a:r>
                        <a:rPr lang="en-US" sz="1400" b="1" dirty="0" smtClean="0">
                          <a:solidFill>
                            <a:schemeClr val="tx2"/>
                          </a:solidFill>
                          <a:latin typeface="Century Gothic" pitchFamily="34" charset="0"/>
                        </a:rPr>
                        <a:t>Inventors</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50%</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40%</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30%</a:t>
                      </a:r>
                      <a:endParaRPr lang="en-US" sz="1400" b="1" dirty="0">
                        <a:solidFill>
                          <a:schemeClr val="tx2"/>
                        </a:solidFill>
                        <a:latin typeface="Century Gothic" pitchFamily="34" charset="0"/>
                      </a:endParaRPr>
                    </a:p>
                  </a:txBody>
                  <a:tcPr/>
                </a:tc>
              </a:tr>
              <a:tr h="370840">
                <a:tc>
                  <a:txBody>
                    <a:bodyPr/>
                    <a:lstStyle/>
                    <a:p>
                      <a:r>
                        <a:rPr lang="en-US" sz="1400" b="1" dirty="0" smtClean="0">
                          <a:solidFill>
                            <a:schemeClr val="tx2"/>
                          </a:solidFill>
                          <a:latin typeface="Century Gothic" pitchFamily="34" charset="0"/>
                        </a:rPr>
                        <a:t>Inventors’ College</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20%</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24%</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28%</a:t>
                      </a:r>
                      <a:endParaRPr lang="en-US" sz="1400" b="1" dirty="0">
                        <a:solidFill>
                          <a:schemeClr val="tx2"/>
                        </a:solidFill>
                        <a:latin typeface="Century Gothic" pitchFamily="34" charset="0"/>
                      </a:endParaRPr>
                    </a:p>
                  </a:txBody>
                  <a:tcPr/>
                </a:tc>
              </a:tr>
              <a:tr h="370840">
                <a:tc>
                  <a:txBody>
                    <a:bodyPr/>
                    <a:lstStyle/>
                    <a:p>
                      <a:r>
                        <a:rPr lang="en-US" sz="1400" b="1" dirty="0" smtClean="0">
                          <a:solidFill>
                            <a:schemeClr val="tx2"/>
                          </a:solidFill>
                          <a:latin typeface="Century Gothic" pitchFamily="34" charset="0"/>
                        </a:rPr>
                        <a:t>Inventors’ Department</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20%</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24%</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28%</a:t>
                      </a:r>
                      <a:endParaRPr lang="en-US" sz="1400" b="1" dirty="0">
                        <a:solidFill>
                          <a:schemeClr val="tx2"/>
                        </a:solidFill>
                        <a:latin typeface="Century Gothic" pitchFamily="34" charset="0"/>
                      </a:endParaRPr>
                    </a:p>
                  </a:txBody>
                  <a:tcPr/>
                </a:tc>
              </a:tr>
              <a:tr h="370840">
                <a:tc>
                  <a:txBody>
                    <a:bodyPr/>
                    <a:lstStyle/>
                    <a:p>
                      <a:r>
                        <a:rPr lang="en-US" sz="1400" b="1" dirty="0" smtClean="0">
                          <a:solidFill>
                            <a:schemeClr val="tx2"/>
                          </a:solidFill>
                          <a:latin typeface="Century Gothic" pitchFamily="34" charset="0"/>
                        </a:rPr>
                        <a:t>UCF Research Foundation</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10%</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12%</a:t>
                      </a:r>
                      <a:endParaRPr lang="en-US" sz="1400" b="1" dirty="0">
                        <a:solidFill>
                          <a:schemeClr val="tx2"/>
                        </a:solidFill>
                        <a:latin typeface="Century Gothic" pitchFamily="34" charset="0"/>
                      </a:endParaRPr>
                    </a:p>
                  </a:txBody>
                  <a:tcPr/>
                </a:tc>
                <a:tc>
                  <a:txBody>
                    <a:bodyPr/>
                    <a:lstStyle/>
                    <a:p>
                      <a:pPr algn="r"/>
                      <a:r>
                        <a:rPr lang="en-US" sz="1400" b="1" dirty="0" smtClean="0">
                          <a:solidFill>
                            <a:schemeClr val="tx2"/>
                          </a:solidFill>
                          <a:latin typeface="Century Gothic" pitchFamily="34" charset="0"/>
                        </a:rPr>
                        <a:t>14%</a:t>
                      </a:r>
                      <a:endParaRPr lang="en-US" sz="1400" b="1" dirty="0">
                        <a:solidFill>
                          <a:schemeClr val="tx2"/>
                        </a:solidFill>
                        <a:latin typeface="Century Gothic" pitchFamily="34" charset="0"/>
                      </a:endParaRPr>
                    </a:p>
                  </a:txBody>
                  <a:tcPr/>
                </a:tc>
              </a:tr>
            </a:tbl>
          </a:graphicData>
        </a:graphic>
      </p:graphicFrame>
      <p:sp>
        <p:nvSpPr>
          <p:cNvPr id="3" name="TextBox 2"/>
          <p:cNvSpPr txBox="1"/>
          <p:nvPr/>
        </p:nvSpPr>
        <p:spPr>
          <a:xfrm>
            <a:off x="533400" y="2082225"/>
            <a:ext cx="8382000" cy="584775"/>
          </a:xfrm>
          <a:prstGeom prst="rect">
            <a:avLst/>
          </a:prstGeom>
          <a:noFill/>
        </p:spPr>
        <p:txBody>
          <a:bodyPr wrap="square" rtlCol="0">
            <a:spAutoFit/>
          </a:bodyPr>
          <a:lstStyle/>
          <a:p>
            <a:r>
              <a:rPr lang="en-US" sz="1600" b="1" dirty="0" smtClean="0">
                <a:latin typeface="Century Gothic" pitchFamily="34" charset="0"/>
              </a:rPr>
              <a:t>Cumulative net income (gross royalties minus direct costs of patenting, licensing, legal and other related expenses) resulting from inventions is distributed as follows:</a:t>
            </a:r>
            <a:endParaRPr lang="en-US" sz="1600" b="1" dirty="0">
              <a:latin typeface="Century Gothic" pitchFamily="34" charset="0"/>
            </a:endParaRPr>
          </a:p>
        </p:txBody>
      </p:sp>
    </p:spTree>
    <p:extLst>
      <p:ext uri="{BB962C8B-B14F-4D97-AF65-F5344CB8AC3E}">
        <p14:creationId xmlns:p14="http://schemas.microsoft.com/office/powerpoint/2010/main" val="25116346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 y="2590800"/>
            <a:ext cx="8773886" cy="3657600"/>
          </a:xfrm>
        </p:spPr>
        <p:txBody>
          <a:bodyPr>
            <a:normAutofit/>
          </a:bodyPr>
          <a:lstStyle/>
          <a:p>
            <a:pPr algn="ctr">
              <a:lnSpc>
                <a:spcPct val="170000"/>
              </a:lnSpc>
              <a:buNone/>
            </a:pPr>
            <a:r>
              <a:rPr lang="en-US" sz="2000" b="1" dirty="0" smtClean="0">
                <a:latin typeface="Century Gothic" pitchFamily="34" charset="0"/>
              </a:rPr>
              <a:t>When is the best time to ask the PI if IP has been developed?</a:t>
            </a:r>
          </a:p>
          <a:p>
            <a:pPr algn="ctr">
              <a:buNone/>
            </a:pPr>
            <a:endParaRPr lang="en-US" sz="1800" b="1" dirty="0" smtClean="0">
              <a:latin typeface="Century Gothic" pitchFamily="34" charset="0"/>
            </a:endParaRPr>
          </a:p>
          <a:p>
            <a:pPr lvl="1">
              <a:lnSpc>
                <a:spcPct val="150000"/>
              </a:lnSpc>
              <a:buNone/>
            </a:pPr>
            <a:r>
              <a:rPr lang="en-US" sz="1700" b="1" dirty="0" smtClean="0">
                <a:latin typeface="Century Gothic" pitchFamily="34" charset="0"/>
              </a:rPr>
              <a:t>a.  At the time of project close-out.</a:t>
            </a:r>
          </a:p>
          <a:p>
            <a:pPr lvl="1">
              <a:lnSpc>
                <a:spcPct val="150000"/>
              </a:lnSpc>
              <a:buNone/>
            </a:pPr>
            <a:r>
              <a:rPr lang="en-US" sz="1700" b="1" dirty="0" smtClean="0">
                <a:latin typeface="Century Gothic" pitchFamily="34" charset="0"/>
              </a:rPr>
              <a:t>b.	Prior to proposal submission.</a:t>
            </a:r>
          </a:p>
          <a:p>
            <a:pPr lvl="1">
              <a:lnSpc>
                <a:spcPct val="150000"/>
              </a:lnSpc>
              <a:buNone/>
            </a:pPr>
            <a:r>
              <a:rPr lang="en-US" sz="1700" b="1" dirty="0" smtClean="0">
                <a:latin typeface="Century Gothic" pitchFamily="34" charset="0"/>
              </a:rPr>
              <a:t>c.  Upon completion of the research project.</a:t>
            </a:r>
          </a:p>
          <a:p>
            <a:pPr lvl="1">
              <a:lnSpc>
                <a:spcPct val="150000"/>
              </a:lnSpc>
              <a:buNone/>
            </a:pPr>
            <a:r>
              <a:rPr lang="en-US" sz="1700" b="1" dirty="0" smtClean="0">
                <a:latin typeface="Century Gothic" pitchFamily="34" charset="0"/>
              </a:rPr>
              <a:t>d.  Before submitting results of the research for publication or to the Sponsor</a:t>
            </a:r>
          </a:p>
          <a:p>
            <a:pPr lvl="1">
              <a:lnSpc>
                <a:spcPct val="150000"/>
              </a:lnSpc>
              <a:buNone/>
            </a:pPr>
            <a:r>
              <a:rPr lang="en-US" sz="1700" b="1" dirty="0" smtClean="0">
                <a:latin typeface="Century Gothic" pitchFamily="34" charset="0"/>
              </a:rPr>
              <a:t>e.	All of the above.</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571500" y="5295900"/>
            <a:ext cx="381000" cy="4572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226265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67" y="1393392"/>
            <a:ext cx="6964933" cy="4416552"/>
          </a:xfrm>
          <a:prstGeom prst="rect">
            <a:avLst/>
          </a:prstGeom>
        </p:spPr>
      </p:pic>
    </p:spTree>
    <p:extLst>
      <p:ext uri="{BB962C8B-B14F-4D97-AF65-F5344CB8AC3E}">
        <p14:creationId xmlns:p14="http://schemas.microsoft.com/office/powerpoint/2010/main" val="14994691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438400" y="1295399"/>
            <a:ext cx="38100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When to Look Out for IP</a:t>
            </a:r>
            <a:endParaRPr lang="en-US" sz="2400" b="1" dirty="0">
              <a:latin typeface="Century Gothic" pitchFamily="34" charset="0"/>
            </a:endParaRPr>
          </a:p>
        </p:txBody>
      </p:sp>
      <p:graphicFrame>
        <p:nvGraphicFramePr>
          <p:cNvPr id="4" name="Diagram 3"/>
          <p:cNvGraphicFramePr/>
          <p:nvPr>
            <p:extLst>
              <p:ext uri="{D42A27DB-BD31-4B8C-83A1-F6EECF244321}">
                <p14:modId xmlns:p14="http://schemas.microsoft.com/office/powerpoint/2010/main" val="2281131478"/>
              </p:ext>
            </p:extLst>
          </p:nvPr>
        </p:nvGraphicFramePr>
        <p:xfrm>
          <a:off x="533400" y="2794000"/>
          <a:ext cx="82296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457200" y="2266890"/>
            <a:ext cx="8153400" cy="400110"/>
          </a:xfrm>
          <a:prstGeom prst="rect">
            <a:avLst/>
          </a:prstGeom>
          <a:solidFill>
            <a:schemeClr val="accent1"/>
          </a:solidFill>
          <a:effectLst>
            <a:outerShdw blurRad="50800" dist="38100" dir="2700000" algn="tl" rotWithShape="0">
              <a:prstClr val="black">
                <a:alpha val="40000"/>
              </a:prstClr>
            </a:outerShdw>
          </a:effectLst>
        </p:spPr>
        <p:txBody>
          <a:bodyPr wrap="square" rtlCol="0">
            <a:spAutoFit/>
          </a:bodyPr>
          <a:lstStyle/>
          <a:p>
            <a:pPr algn="ctr">
              <a:buClr>
                <a:schemeClr val="accent1"/>
              </a:buClr>
            </a:pPr>
            <a:r>
              <a:rPr lang="en-US" sz="2000" b="1" dirty="0" smtClean="0">
                <a:latin typeface="Century Gothic" pitchFamily="34" charset="0"/>
              </a:rPr>
              <a:t>IP can be generated at any time:</a:t>
            </a:r>
            <a:endParaRPr lang="en-US" sz="2000" b="1" dirty="0">
              <a:latin typeface="Century Gothic" pitchFamily="34" charset="0"/>
            </a:endParaRPr>
          </a:p>
        </p:txBody>
      </p:sp>
      <p:pic>
        <p:nvPicPr>
          <p:cNvPr id="307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4200" y="1295400"/>
            <a:ext cx="1164762" cy="1695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711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457200" y="1295400"/>
            <a:ext cx="81534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A Starting Point</a:t>
            </a:r>
            <a:endParaRPr lang="en-US" sz="2400" b="1" dirty="0">
              <a:latin typeface="Century Gothic" pitchFamily="34" charset="0"/>
            </a:endParaRPr>
          </a:p>
        </p:txBody>
      </p:sp>
      <p:sp>
        <p:nvSpPr>
          <p:cNvPr id="12" name="Rectangle 11"/>
          <p:cNvSpPr/>
          <p:nvPr/>
        </p:nvSpPr>
        <p:spPr>
          <a:xfrm>
            <a:off x="485774" y="2133600"/>
            <a:ext cx="8277225" cy="3293209"/>
          </a:xfrm>
          <a:prstGeom prst="rect">
            <a:avLst/>
          </a:prstGeom>
        </p:spPr>
        <p:txBody>
          <a:bodyPr wrap="square">
            <a:spAutoFit/>
          </a:bodyPr>
          <a:lstStyle/>
          <a:p>
            <a:pPr>
              <a:spcAft>
                <a:spcPts val="1200"/>
              </a:spcAft>
            </a:pPr>
            <a:r>
              <a:rPr lang="en-US" sz="2000" b="1" dirty="0" smtClean="0">
                <a:latin typeface="Century Gothic" pitchFamily="34" charset="0"/>
                <a:cs typeface="Times New Roman" pitchFamily="18" charset="0"/>
              </a:rPr>
              <a:t>Background </a:t>
            </a:r>
            <a:r>
              <a:rPr lang="en-US" sz="2000" b="1" dirty="0">
                <a:latin typeface="Century Gothic" pitchFamily="34" charset="0"/>
                <a:cs typeface="Times New Roman" pitchFamily="18" charset="0"/>
              </a:rPr>
              <a:t>Intellectual </a:t>
            </a:r>
            <a:r>
              <a:rPr lang="en-US" sz="2000" b="1" dirty="0" smtClean="0">
                <a:latin typeface="Century Gothic" pitchFamily="34" charset="0"/>
                <a:cs typeface="Times New Roman" pitchFamily="18" charset="0"/>
              </a:rPr>
              <a:t>Property</a:t>
            </a:r>
          </a:p>
          <a:p>
            <a:pPr>
              <a:spcAft>
                <a:spcPts val="1200"/>
              </a:spcAft>
            </a:pPr>
            <a:r>
              <a:rPr lang="en-US" i="1" dirty="0">
                <a:latin typeface="Century Gothic" pitchFamily="34" charset="0"/>
                <a:cs typeface="Times New Roman" pitchFamily="18" charset="0"/>
              </a:rPr>
              <a:t>A</a:t>
            </a:r>
            <a:r>
              <a:rPr lang="en-US" i="1" dirty="0" smtClean="0">
                <a:latin typeface="Century Gothic" pitchFamily="34" charset="0"/>
                <a:cs typeface="Times New Roman" pitchFamily="18" charset="0"/>
              </a:rPr>
              <a:t>ll </a:t>
            </a:r>
            <a:r>
              <a:rPr lang="en-US" i="1" dirty="0">
                <a:latin typeface="Century Gothic" pitchFamily="34" charset="0"/>
                <a:cs typeface="Times New Roman" pitchFamily="18" charset="0"/>
              </a:rPr>
              <a:t>inventions, improvements and/or </a:t>
            </a:r>
            <a:r>
              <a:rPr lang="en-US" i="1" dirty="0" smtClean="0">
                <a:latin typeface="Century Gothic" pitchFamily="34" charset="0"/>
                <a:cs typeface="Times New Roman" pitchFamily="18" charset="0"/>
              </a:rPr>
              <a:t>discoveries…which </a:t>
            </a:r>
            <a:r>
              <a:rPr lang="en-US" i="1" dirty="0">
                <a:latin typeface="Century Gothic" pitchFamily="34" charset="0"/>
                <a:cs typeface="Times New Roman" pitchFamily="18" charset="0"/>
              </a:rPr>
              <a:t>were in existence, prior to the execution date of </a:t>
            </a:r>
            <a:r>
              <a:rPr lang="en-US" i="1" dirty="0" smtClean="0">
                <a:latin typeface="Century Gothic" pitchFamily="34" charset="0"/>
                <a:cs typeface="Times New Roman" pitchFamily="18" charset="0"/>
              </a:rPr>
              <a:t>the </a:t>
            </a:r>
            <a:r>
              <a:rPr lang="en-US" i="1" dirty="0">
                <a:latin typeface="Century Gothic" pitchFamily="34" charset="0"/>
                <a:cs typeface="Times New Roman" pitchFamily="18" charset="0"/>
              </a:rPr>
              <a:t>Agreement</a:t>
            </a:r>
            <a:r>
              <a:rPr lang="en-US" i="1" dirty="0" smtClean="0">
                <a:latin typeface="Century Gothic" pitchFamily="34" charset="0"/>
                <a:cs typeface="Times New Roman" pitchFamily="18" charset="0"/>
              </a:rPr>
              <a:t>.</a:t>
            </a:r>
          </a:p>
          <a:p>
            <a:endParaRPr lang="en-US" sz="2000" dirty="0">
              <a:latin typeface="Century Gothic" pitchFamily="34" charset="0"/>
              <a:cs typeface="Times New Roman" pitchFamily="18" charset="0"/>
            </a:endParaRPr>
          </a:p>
          <a:p>
            <a:r>
              <a:rPr lang="en-US" sz="2000" b="1" dirty="0" smtClean="0">
                <a:latin typeface="Century Gothic" pitchFamily="34" charset="0"/>
                <a:cs typeface="Times New Roman" pitchFamily="18" charset="0"/>
              </a:rPr>
              <a:t>UCF Default Position on Background Intellectual Property:</a:t>
            </a:r>
          </a:p>
          <a:p>
            <a:pPr marL="0" lvl="1" indent="228600">
              <a:spcBef>
                <a:spcPts val="1200"/>
              </a:spcBef>
              <a:buFont typeface="Arial" pitchFamily="34" charset="0"/>
              <a:buChar char="•"/>
            </a:pPr>
            <a:r>
              <a:rPr lang="en-US" dirty="0" smtClean="0">
                <a:latin typeface="Century Gothic" pitchFamily="34" charset="0"/>
                <a:cs typeface="Times New Roman" pitchFamily="18" charset="0"/>
              </a:rPr>
              <a:t>Existing Background Intellectual Property of any party existing prior to the Agreement is separate property and not affected.</a:t>
            </a:r>
          </a:p>
          <a:p>
            <a:pPr marL="0" lvl="1" indent="228600">
              <a:spcBef>
                <a:spcPts val="1200"/>
              </a:spcBef>
              <a:buFont typeface="Arial" pitchFamily="34" charset="0"/>
              <a:buChar char="•"/>
            </a:pPr>
            <a:r>
              <a:rPr lang="en-US" dirty="0" smtClean="0">
                <a:latin typeface="Century Gothic" pitchFamily="34" charset="0"/>
                <a:cs typeface="Times New Roman" pitchFamily="18" charset="0"/>
              </a:rPr>
              <a:t>Neither </a:t>
            </a:r>
            <a:r>
              <a:rPr lang="en-US" dirty="0">
                <a:latin typeface="Century Gothic" pitchFamily="34" charset="0"/>
                <a:cs typeface="Times New Roman" pitchFamily="18" charset="0"/>
              </a:rPr>
              <a:t>party </a:t>
            </a:r>
            <a:r>
              <a:rPr lang="en-US" dirty="0" smtClean="0">
                <a:latin typeface="Century Gothic" pitchFamily="34" charset="0"/>
                <a:cs typeface="Times New Roman" pitchFamily="18" charset="0"/>
              </a:rPr>
              <a:t>acquires rights </a:t>
            </a:r>
            <a:r>
              <a:rPr lang="en-US" dirty="0">
                <a:latin typeface="Century Gothic" pitchFamily="34" charset="0"/>
                <a:cs typeface="Times New Roman" pitchFamily="18" charset="0"/>
              </a:rPr>
              <a:t>in any </a:t>
            </a:r>
            <a:r>
              <a:rPr lang="en-US" dirty="0" smtClean="0">
                <a:latin typeface="Century Gothic" pitchFamily="34" charset="0"/>
                <a:cs typeface="Times New Roman" pitchFamily="18" charset="0"/>
              </a:rPr>
              <a:t>Background Intellectual Property of the other that exists </a:t>
            </a:r>
            <a:r>
              <a:rPr lang="en-US" dirty="0">
                <a:latin typeface="Century Gothic" pitchFamily="34" charset="0"/>
                <a:cs typeface="Times New Roman" pitchFamily="18" charset="0"/>
              </a:rPr>
              <a:t>prior to the execution date of </a:t>
            </a:r>
            <a:r>
              <a:rPr lang="en-US" dirty="0" smtClean="0">
                <a:latin typeface="Century Gothic" pitchFamily="34" charset="0"/>
                <a:cs typeface="Times New Roman" pitchFamily="18" charset="0"/>
              </a:rPr>
              <a:t>the </a:t>
            </a:r>
            <a:r>
              <a:rPr lang="en-US" dirty="0">
                <a:latin typeface="Century Gothic" pitchFamily="34" charset="0"/>
                <a:cs typeface="Times New Roman" pitchFamily="18" charset="0"/>
              </a:rPr>
              <a:t>Agreement</a:t>
            </a:r>
            <a:r>
              <a:rPr lang="en-US" dirty="0" smtClean="0">
                <a:latin typeface="Century Gothic" pitchFamily="34" charset="0"/>
                <a:cs typeface="Times New Roman" pitchFamily="18" charset="0"/>
              </a:rPr>
              <a:t>.</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6575" y="1143000"/>
            <a:ext cx="1676400" cy="134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6350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198914" y="1138535"/>
            <a:ext cx="48006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A Starting Point</a:t>
            </a:r>
            <a:endParaRPr lang="en-US" sz="2400" b="1" dirty="0">
              <a:latin typeface="Century Gothic" pitchFamily="34" charset="0"/>
            </a:endParaRPr>
          </a:p>
        </p:txBody>
      </p:sp>
      <p:sp>
        <p:nvSpPr>
          <p:cNvPr id="12" name="Rectangle 11"/>
          <p:cNvSpPr/>
          <p:nvPr/>
        </p:nvSpPr>
        <p:spPr>
          <a:xfrm>
            <a:off x="228600" y="2133600"/>
            <a:ext cx="8686800" cy="2277547"/>
          </a:xfrm>
          <a:prstGeom prst="rect">
            <a:avLst/>
          </a:prstGeom>
        </p:spPr>
        <p:txBody>
          <a:bodyPr wrap="square">
            <a:spAutoFit/>
          </a:bodyPr>
          <a:lstStyle/>
          <a:p>
            <a:pPr algn="ctr">
              <a:spcAft>
                <a:spcPts val="1200"/>
              </a:spcAft>
            </a:pPr>
            <a:r>
              <a:rPr lang="en-US" sz="2000" b="1" u="sng" dirty="0" smtClean="0">
                <a:latin typeface="Century Gothic" pitchFamily="34" charset="0"/>
                <a:cs typeface="Times New Roman" pitchFamily="18" charset="0"/>
              </a:rPr>
              <a:t>Mutual (Neutral) IP Language</a:t>
            </a:r>
          </a:p>
          <a:p>
            <a:pPr algn="ctr">
              <a:spcAft>
                <a:spcPts val="2400"/>
              </a:spcAft>
            </a:pPr>
            <a:r>
              <a:rPr lang="en-US" b="1" dirty="0" smtClean="0">
                <a:latin typeface="Century Gothic" pitchFamily="34" charset="0"/>
                <a:cs typeface="Times New Roman" pitchFamily="18" charset="0"/>
              </a:rPr>
              <a:t>UCF shall own all IP developed solely by UCF employees.</a:t>
            </a:r>
          </a:p>
          <a:p>
            <a:pPr algn="ctr">
              <a:spcAft>
                <a:spcPts val="2400"/>
              </a:spcAft>
            </a:pPr>
            <a:r>
              <a:rPr lang="en-US" b="1" dirty="0" smtClean="0">
                <a:latin typeface="Century Gothic" pitchFamily="34" charset="0"/>
                <a:cs typeface="Times New Roman" pitchFamily="18" charset="0"/>
              </a:rPr>
              <a:t>Company shall own all IP developed solely by Company’s employees.</a:t>
            </a:r>
          </a:p>
          <a:p>
            <a:pPr algn="ctr"/>
            <a:r>
              <a:rPr lang="en-US" b="1" dirty="0" smtClean="0">
                <a:latin typeface="Century Gothic" pitchFamily="34" charset="0"/>
                <a:cs typeface="Times New Roman" pitchFamily="18" charset="0"/>
              </a:rPr>
              <a:t>IP jointly developed by UCF and Company</a:t>
            </a:r>
          </a:p>
          <a:p>
            <a:pPr algn="ctr"/>
            <a:r>
              <a:rPr lang="en-US" b="1" dirty="0" smtClean="0">
                <a:latin typeface="Century Gothic" pitchFamily="34" charset="0"/>
                <a:cs typeface="Times New Roman" pitchFamily="18" charset="0"/>
              </a:rPr>
              <a:t>shall be jointly owned by UCF and Company</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724400"/>
            <a:ext cx="3765176"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9606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 y="3124200"/>
            <a:ext cx="8773886" cy="838200"/>
          </a:xfrm>
        </p:spPr>
        <p:txBody>
          <a:bodyPr>
            <a:normAutofit/>
          </a:bodyPr>
          <a:lstStyle/>
          <a:p>
            <a:pPr algn="ctr">
              <a:lnSpc>
                <a:spcPct val="170000"/>
              </a:lnSpc>
              <a:buNone/>
            </a:pPr>
            <a:r>
              <a:rPr lang="en-US" sz="2000" b="1" dirty="0" smtClean="0">
                <a:latin typeface="Century Gothic" pitchFamily="34" charset="0"/>
              </a:rPr>
              <a:t>Is it always appropriate to use the mutual IP language?</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385621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1981200" y="1295400"/>
            <a:ext cx="50292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A Starting Point</a:t>
            </a:r>
            <a:endParaRPr lang="en-US" sz="2400" b="1" dirty="0">
              <a:latin typeface="Century Gothic" pitchFamily="34" charset="0"/>
            </a:endParaRPr>
          </a:p>
        </p:txBody>
      </p:sp>
      <p:sp>
        <p:nvSpPr>
          <p:cNvPr id="12" name="Rectangle 11"/>
          <p:cNvSpPr/>
          <p:nvPr/>
        </p:nvSpPr>
        <p:spPr>
          <a:xfrm>
            <a:off x="1295400" y="2057400"/>
            <a:ext cx="6705600" cy="2308324"/>
          </a:xfrm>
          <a:prstGeom prst="rect">
            <a:avLst/>
          </a:prstGeom>
        </p:spPr>
        <p:txBody>
          <a:bodyPr wrap="square">
            <a:spAutoFit/>
          </a:bodyPr>
          <a:lstStyle/>
          <a:p>
            <a:r>
              <a:rPr lang="en-US" b="1" dirty="0" smtClean="0">
                <a:latin typeface="Century Gothic" pitchFamily="34" charset="0"/>
                <a:cs typeface="Times New Roman" pitchFamily="18" charset="0"/>
              </a:rPr>
              <a:t>Maybe YES:</a:t>
            </a:r>
          </a:p>
          <a:p>
            <a:pPr marL="742950" lvl="1" indent="-285750">
              <a:buFont typeface="Arial" pitchFamily="34" charset="0"/>
              <a:buChar char="•"/>
            </a:pPr>
            <a:r>
              <a:rPr lang="en-US" b="1" dirty="0" smtClean="0">
                <a:latin typeface="Century Gothic" pitchFamily="34" charset="0"/>
                <a:cs typeface="Times New Roman" pitchFamily="18" charset="0"/>
              </a:rPr>
              <a:t>Both UCF and Company are equally contributing</a:t>
            </a:r>
          </a:p>
          <a:p>
            <a:pPr marL="742950" lvl="1" indent="-285750">
              <a:buFont typeface="Arial" pitchFamily="34" charset="0"/>
              <a:buChar char="•"/>
            </a:pPr>
            <a:r>
              <a:rPr lang="en-US" b="1" dirty="0" smtClean="0">
                <a:latin typeface="Century Gothic" pitchFamily="34" charset="0"/>
                <a:cs typeface="Times New Roman" pitchFamily="18" charset="0"/>
              </a:rPr>
              <a:t>Language does not hurt UCF’s position</a:t>
            </a:r>
          </a:p>
          <a:p>
            <a:pPr marL="742950" lvl="1" indent="-285750">
              <a:buFont typeface="Arial" pitchFamily="34" charset="0"/>
              <a:buChar char="•"/>
            </a:pPr>
            <a:r>
              <a:rPr lang="en-US" b="1" dirty="0" smtClean="0">
                <a:latin typeface="Century Gothic" pitchFamily="34" charset="0"/>
                <a:cs typeface="Times New Roman" pitchFamily="18" charset="0"/>
              </a:rPr>
              <a:t>Good, ongoing relationship with Company</a:t>
            </a:r>
          </a:p>
          <a:p>
            <a:pPr marL="742950" lvl="1" indent="-285750">
              <a:buFont typeface="Arial" pitchFamily="34" charset="0"/>
              <a:buChar char="•"/>
            </a:pPr>
            <a:r>
              <a:rPr lang="en-US" b="1" dirty="0" smtClean="0">
                <a:latin typeface="Century Gothic" pitchFamily="34" charset="0"/>
                <a:cs typeface="Times New Roman" pitchFamily="18" charset="0"/>
              </a:rPr>
              <a:t>Delays negotiations until later</a:t>
            </a:r>
          </a:p>
          <a:p>
            <a:pPr lvl="1"/>
            <a:endParaRPr lang="en-US" b="1" dirty="0" smtClean="0">
              <a:latin typeface="Century Gothic" pitchFamily="34" charset="0"/>
              <a:cs typeface="Times New Roman" pitchFamily="18" charset="0"/>
            </a:endParaRPr>
          </a:p>
          <a:p>
            <a:r>
              <a:rPr lang="en-US" b="1" dirty="0" smtClean="0">
                <a:latin typeface="Century Gothic" pitchFamily="34" charset="0"/>
                <a:cs typeface="Times New Roman" pitchFamily="18" charset="0"/>
              </a:rPr>
              <a:t>Maybe NO:</a:t>
            </a:r>
          </a:p>
          <a:p>
            <a:pPr marL="742950" lvl="1" indent="-285750">
              <a:buFont typeface="Arial" pitchFamily="34" charset="0"/>
              <a:buChar char="•"/>
            </a:pPr>
            <a:r>
              <a:rPr lang="en-US" b="1" dirty="0" smtClean="0">
                <a:latin typeface="Century Gothic" pitchFamily="34" charset="0"/>
                <a:cs typeface="Times New Roman" pitchFamily="18" charset="0"/>
              </a:rPr>
              <a:t>UCF or the Company may want more…</a:t>
            </a:r>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800600"/>
            <a:ext cx="4165130" cy="15195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7255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057400" y="1285875"/>
            <a:ext cx="56388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UCF May Want More</a:t>
            </a:r>
            <a:endParaRPr lang="en-US" sz="2400" b="1" dirty="0">
              <a:latin typeface="Century Gothic" pitchFamily="34" charset="0"/>
            </a:endParaRPr>
          </a:p>
        </p:txBody>
      </p:sp>
      <p:sp>
        <p:nvSpPr>
          <p:cNvPr id="12" name="Rectangle 11"/>
          <p:cNvSpPr/>
          <p:nvPr/>
        </p:nvSpPr>
        <p:spPr>
          <a:xfrm>
            <a:off x="504825" y="2133600"/>
            <a:ext cx="7267575" cy="2139047"/>
          </a:xfrm>
          <a:prstGeom prst="rect">
            <a:avLst/>
          </a:prstGeom>
        </p:spPr>
        <p:txBody>
          <a:bodyPr wrap="square">
            <a:spAutoFit/>
          </a:bodyPr>
          <a:lstStyle/>
          <a:p>
            <a:pPr>
              <a:spcAft>
                <a:spcPts val="600"/>
              </a:spcAft>
            </a:pPr>
            <a:r>
              <a:rPr lang="en-US" b="1" dirty="0" smtClean="0">
                <a:latin typeface="Century Gothic" pitchFamily="34" charset="0"/>
                <a:cs typeface="Times New Roman" pitchFamily="18" charset="0"/>
              </a:rPr>
              <a:t>What about when:</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Contracts (UCF Prime)</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Sponsored Research is conducted at UCF</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UCF has all the expertise</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UCF provides unique materials</a:t>
            </a:r>
          </a:p>
          <a:p>
            <a:pPr>
              <a:spcAft>
                <a:spcPts val="600"/>
              </a:spcAft>
            </a:pPr>
            <a:r>
              <a:rPr lang="en-US" b="1" dirty="0" smtClean="0">
                <a:latin typeface="Century Gothic" pitchFamily="34" charset="0"/>
                <a:cs typeface="Times New Roman" pitchFamily="18" charset="0"/>
              </a:rPr>
              <a:t>In </a:t>
            </a:r>
            <a:r>
              <a:rPr lang="en-US" b="1" dirty="0">
                <a:latin typeface="Century Gothic" pitchFamily="34" charset="0"/>
                <a:cs typeface="Times New Roman" pitchFamily="18" charset="0"/>
              </a:rPr>
              <a:t>these cases, more than likely, UCF wants to own more</a:t>
            </a:r>
            <a:r>
              <a:rPr lang="en-US" b="1" dirty="0" smtClean="0">
                <a:latin typeface="Century Gothic" pitchFamily="34" charset="0"/>
                <a:cs typeface="Times New Roman" pitchFamily="18" charset="0"/>
              </a:rPr>
              <a:t>.</a:t>
            </a:r>
          </a:p>
        </p:txBody>
      </p:sp>
      <p:sp>
        <p:nvSpPr>
          <p:cNvPr id="8" name="Rectangle 7"/>
          <p:cNvSpPr/>
          <p:nvPr/>
        </p:nvSpPr>
        <p:spPr>
          <a:xfrm>
            <a:off x="141514" y="4572000"/>
            <a:ext cx="8839200" cy="1446550"/>
          </a:xfrm>
          <a:prstGeom prst="rect">
            <a:avLst/>
          </a:prstGeom>
        </p:spPr>
        <p:txBody>
          <a:bodyPr wrap="square">
            <a:spAutoFit/>
          </a:bodyPr>
          <a:lstStyle/>
          <a:p>
            <a:pPr marL="285750" indent="-285750">
              <a:buFont typeface="Arial" pitchFamily="34" charset="0"/>
              <a:buChar char="•"/>
            </a:pPr>
            <a:endParaRPr lang="en-US" sz="1600" b="1" dirty="0" smtClean="0">
              <a:latin typeface="Century Gothic" pitchFamily="34" charset="0"/>
              <a:cs typeface="Times New Roman" pitchFamily="18" charset="0"/>
            </a:endParaRPr>
          </a:p>
          <a:p>
            <a:pPr marL="285750" indent="-285750">
              <a:buFont typeface="Arial" pitchFamily="34" charset="0"/>
              <a:buChar char="•"/>
            </a:pPr>
            <a:r>
              <a:rPr lang="en-US" b="1" dirty="0" smtClean="0">
                <a:latin typeface="Century Gothic" pitchFamily="34" charset="0"/>
                <a:cs typeface="Times New Roman" pitchFamily="18" charset="0"/>
              </a:rPr>
              <a:t>Limited rights for Subcontractor to use Background IP for a specific purpose</a:t>
            </a:r>
          </a:p>
          <a:p>
            <a:pPr marL="285750" indent="-285750">
              <a:buFont typeface="Arial" pitchFamily="34" charset="0"/>
              <a:buChar char="•"/>
            </a:pPr>
            <a:r>
              <a:rPr lang="en-US" b="1" dirty="0" smtClean="0">
                <a:latin typeface="Century Gothic" pitchFamily="34" charset="0"/>
                <a:cs typeface="Times New Roman" pitchFamily="18" charset="0"/>
              </a:rPr>
              <a:t>Flow back rights of New IP to UCF</a:t>
            </a:r>
          </a:p>
          <a:p>
            <a:pPr marL="742950" lvl="1" indent="-285750">
              <a:buFont typeface="Arial" pitchFamily="34" charset="0"/>
              <a:buChar char="•"/>
            </a:pPr>
            <a:r>
              <a:rPr lang="en-US" b="1" dirty="0" smtClean="0">
                <a:latin typeface="Century Gothic" pitchFamily="34" charset="0"/>
                <a:cs typeface="Times New Roman" pitchFamily="18" charset="0"/>
              </a:rPr>
              <a:t>UCF’s ability to use New IP</a:t>
            </a:r>
          </a:p>
          <a:p>
            <a:pPr marL="742950" lvl="1" indent="-285750">
              <a:buFont typeface="Arial" pitchFamily="34" charset="0"/>
              <a:buChar char="•"/>
            </a:pPr>
            <a:r>
              <a:rPr lang="en-US" b="1" dirty="0" smtClean="0">
                <a:latin typeface="Century Gothic" pitchFamily="34" charset="0"/>
                <a:cs typeface="Times New Roman" pitchFamily="18" charset="0"/>
              </a:rPr>
              <a:t>UCF owns, solely or jointly, new IP</a:t>
            </a:r>
          </a:p>
        </p:txBody>
      </p:sp>
    </p:spTree>
    <p:extLst>
      <p:ext uri="{BB962C8B-B14F-4D97-AF65-F5344CB8AC3E}">
        <p14:creationId xmlns:p14="http://schemas.microsoft.com/office/powerpoint/2010/main" val="334762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1905000" y="1295399"/>
            <a:ext cx="60960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What Companies Want</a:t>
            </a:r>
            <a:endParaRPr lang="en-US" sz="2400" b="1" dirty="0">
              <a:latin typeface="Century Gothic" pitchFamily="34" charset="0"/>
            </a:endParaRPr>
          </a:p>
        </p:txBody>
      </p:sp>
      <p:sp>
        <p:nvSpPr>
          <p:cNvPr id="12" name="Rectangle 11"/>
          <p:cNvSpPr/>
          <p:nvPr/>
        </p:nvSpPr>
        <p:spPr>
          <a:xfrm>
            <a:off x="1803626" y="1981200"/>
            <a:ext cx="5591175" cy="2139047"/>
          </a:xfrm>
          <a:prstGeom prst="rect">
            <a:avLst/>
          </a:prstGeom>
        </p:spPr>
        <p:txBody>
          <a:bodyPr wrap="square">
            <a:spAutoFit/>
          </a:bodyPr>
          <a:lstStyle/>
          <a:p>
            <a:pPr>
              <a:spcAft>
                <a:spcPts val="600"/>
              </a:spcAft>
            </a:pPr>
            <a:r>
              <a:rPr lang="en-US" b="1" dirty="0" smtClean="0">
                <a:latin typeface="Century Gothic" pitchFamily="34" charset="0"/>
                <a:cs typeface="Times New Roman" pitchFamily="18" charset="0"/>
              </a:rPr>
              <a:t>But companies want:</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Assignment of IP Rights</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Exclusive rights to Background IP</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Exclusive rights to New IP</a:t>
            </a:r>
          </a:p>
          <a:p>
            <a:pPr marL="1200150" lvl="2" indent="-285750">
              <a:spcAft>
                <a:spcPts val="600"/>
              </a:spcAft>
              <a:buFont typeface="Arial" pitchFamily="34" charset="0"/>
              <a:buChar char="•"/>
            </a:pPr>
            <a:r>
              <a:rPr lang="en-US" b="1" dirty="0" smtClean="0">
                <a:latin typeface="Century Gothic" pitchFamily="34" charset="0"/>
                <a:cs typeface="Times New Roman" pitchFamily="18" charset="0"/>
              </a:rPr>
              <a:t>Right of First Refusal to New IP</a:t>
            </a:r>
          </a:p>
          <a:p>
            <a:pPr marL="1200150" lvl="2" indent="-285750">
              <a:spcAft>
                <a:spcPts val="600"/>
              </a:spcAft>
              <a:buFont typeface="Arial" pitchFamily="34" charset="0"/>
              <a:buChar char="•"/>
            </a:pPr>
            <a:r>
              <a:rPr lang="en-US" b="1" dirty="0" smtClean="0">
                <a:latin typeface="Century Gothic" pitchFamily="34" charset="0"/>
                <a:cs typeface="Times New Roman" pitchFamily="18" charset="0"/>
              </a:rPr>
              <a:t>Upfront License terms for New IP</a:t>
            </a:r>
          </a:p>
        </p:txBody>
      </p:sp>
      <p:sp>
        <p:nvSpPr>
          <p:cNvPr id="8" name="Rectangle 7"/>
          <p:cNvSpPr/>
          <p:nvPr/>
        </p:nvSpPr>
        <p:spPr>
          <a:xfrm>
            <a:off x="1752600" y="4379893"/>
            <a:ext cx="6019800" cy="954107"/>
          </a:xfrm>
          <a:prstGeom prst="rect">
            <a:avLst/>
          </a:prstGeom>
        </p:spPr>
        <p:txBody>
          <a:bodyPr wrap="square">
            <a:spAutoFit/>
          </a:bodyPr>
          <a:lstStyle/>
          <a:p>
            <a:pPr marL="0" lvl="1"/>
            <a:r>
              <a:rPr lang="en-US" sz="2000" b="1" dirty="0" smtClean="0">
                <a:latin typeface="Century Gothic" pitchFamily="34" charset="0"/>
                <a:cs typeface="Times New Roman" pitchFamily="18" charset="0"/>
              </a:rPr>
              <a:t>UCF may be willing to consider alternatives:</a:t>
            </a:r>
            <a:endParaRPr lang="en-US" sz="2000" b="1" dirty="0">
              <a:latin typeface="Century Gothic" pitchFamily="34" charset="0"/>
              <a:cs typeface="Times New Roman" pitchFamily="18" charset="0"/>
            </a:endParaRPr>
          </a:p>
          <a:p>
            <a:pPr marL="285750" indent="-285750">
              <a:buFont typeface="Arial" pitchFamily="34" charset="0"/>
              <a:buChar char="•"/>
            </a:pPr>
            <a:r>
              <a:rPr lang="en-US" b="1" dirty="0" smtClean="0">
                <a:latin typeface="Century Gothic" pitchFamily="34" charset="0"/>
                <a:cs typeface="Times New Roman" pitchFamily="18" charset="0"/>
              </a:rPr>
              <a:t>License Background IP separately</a:t>
            </a:r>
            <a:endParaRPr lang="en-US" b="1" dirty="0">
              <a:latin typeface="Century Gothic" pitchFamily="34" charset="0"/>
              <a:cs typeface="Times New Roman" pitchFamily="18" charset="0"/>
            </a:endParaRPr>
          </a:p>
          <a:p>
            <a:pPr marL="285750" indent="-285750">
              <a:buFont typeface="Arial" pitchFamily="34" charset="0"/>
              <a:buChar char="•"/>
            </a:pPr>
            <a:r>
              <a:rPr lang="en-US" b="1" dirty="0" smtClean="0">
                <a:latin typeface="Century Gothic" pitchFamily="34" charset="0"/>
                <a:cs typeface="Times New Roman" pitchFamily="18" charset="0"/>
              </a:rPr>
              <a:t>Option for New IP</a:t>
            </a:r>
          </a:p>
        </p:txBody>
      </p:sp>
    </p:spTree>
    <p:extLst>
      <p:ext uri="{BB962C8B-B14F-4D97-AF65-F5344CB8AC3E}">
        <p14:creationId xmlns:p14="http://schemas.microsoft.com/office/powerpoint/2010/main" val="32203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590800"/>
            <a:ext cx="7010400" cy="2590800"/>
          </a:xfrm>
        </p:spPr>
        <p:txBody>
          <a:bodyPr>
            <a:normAutofit lnSpcReduction="10000"/>
          </a:bodyPr>
          <a:lstStyle/>
          <a:p>
            <a:pPr algn="ctr">
              <a:buNone/>
            </a:pPr>
            <a:r>
              <a:rPr lang="en-US" b="1" dirty="0" smtClean="0">
                <a:latin typeface="Century Gothic" pitchFamily="34" charset="0"/>
              </a:rPr>
              <a:t>True  or  False?</a:t>
            </a:r>
          </a:p>
          <a:p>
            <a:pPr algn="ctr">
              <a:buNone/>
            </a:pPr>
            <a:endParaRPr lang="en-US" b="1" dirty="0" smtClean="0">
              <a:latin typeface="Century Gothic" pitchFamily="34" charset="0"/>
            </a:endParaRPr>
          </a:p>
          <a:p>
            <a:pPr algn="ctr">
              <a:spcBef>
                <a:spcPts val="0"/>
              </a:spcBef>
              <a:buNone/>
            </a:pPr>
            <a:r>
              <a:rPr lang="en-US" sz="2000" b="1" dirty="0" smtClean="0">
                <a:latin typeface="Century Gothic" pitchFamily="34" charset="0"/>
              </a:rPr>
              <a:t>In a legal agreement,</a:t>
            </a:r>
          </a:p>
          <a:p>
            <a:pPr algn="ctr">
              <a:spcBef>
                <a:spcPts val="0"/>
              </a:spcBef>
              <a:buNone/>
            </a:pPr>
            <a:r>
              <a:rPr lang="en-US" sz="2000" b="1" dirty="0" smtClean="0">
                <a:latin typeface="Century Gothic" pitchFamily="34" charset="0"/>
              </a:rPr>
              <a:t>when granting to a Company a future right to UCF’s IP,</a:t>
            </a:r>
          </a:p>
          <a:p>
            <a:pPr algn="ctr">
              <a:spcBef>
                <a:spcPts val="0"/>
              </a:spcBef>
              <a:buNone/>
            </a:pPr>
            <a:r>
              <a:rPr lang="en-US" sz="2000" b="1" dirty="0" smtClean="0">
                <a:latin typeface="Century Gothic" pitchFamily="34" charset="0"/>
              </a:rPr>
              <a:t>the grant of a </a:t>
            </a:r>
            <a:r>
              <a:rPr lang="en-US" sz="2000" b="1" u="sng" dirty="0" smtClean="0">
                <a:latin typeface="Century Gothic" pitchFamily="34" charset="0"/>
              </a:rPr>
              <a:t>right of first refusal</a:t>
            </a:r>
            <a:r>
              <a:rPr lang="en-US" sz="2000" b="1" dirty="0" smtClean="0">
                <a:latin typeface="Century Gothic" pitchFamily="34" charset="0"/>
              </a:rPr>
              <a:t> to license the IP</a:t>
            </a:r>
          </a:p>
          <a:p>
            <a:pPr algn="ctr">
              <a:spcBef>
                <a:spcPts val="0"/>
              </a:spcBef>
              <a:buNone/>
            </a:pPr>
            <a:r>
              <a:rPr lang="en-US" sz="2000" b="1" dirty="0" smtClean="0">
                <a:latin typeface="Century Gothic" pitchFamily="34" charset="0"/>
              </a:rPr>
              <a:t>is identical to</a:t>
            </a:r>
          </a:p>
          <a:p>
            <a:pPr algn="ctr">
              <a:spcBef>
                <a:spcPts val="0"/>
              </a:spcBef>
              <a:buNone/>
            </a:pPr>
            <a:r>
              <a:rPr lang="en-US" sz="2000" b="1" dirty="0" smtClean="0">
                <a:latin typeface="Century Gothic" pitchFamily="34" charset="0"/>
              </a:rPr>
              <a:t>the grant of a </a:t>
            </a:r>
            <a:r>
              <a:rPr lang="en-US" sz="2000" b="1" u="sng" dirty="0" smtClean="0">
                <a:latin typeface="Century Gothic" pitchFamily="34" charset="0"/>
              </a:rPr>
              <a:t>first option</a:t>
            </a:r>
            <a:r>
              <a:rPr lang="en-US" sz="2000" b="1" dirty="0" smtClean="0">
                <a:latin typeface="Century Gothic" pitchFamily="34" charset="0"/>
              </a:rPr>
              <a:t> to license the IP.</a:t>
            </a:r>
          </a:p>
        </p:txBody>
      </p:sp>
      <p:sp>
        <p:nvSpPr>
          <p:cNvPr id="6"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THINK ABOUT IT…</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pic>
        <p:nvPicPr>
          <p:cNvPr id="7" name="Picture 6" descr="C:\Documents and Settings\ltorres\Local Settings\Temporary Internet Files\Content.IE5\P6BSQHR7\MCj04315060000[1].png"/>
          <p:cNvPicPr>
            <a:picLocks noChangeAspect="1" noChangeArrowheads="1"/>
          </p:cNvPicPr>
          <p:nvPr/>
        </p:nvPicPr>
        <p:blipFill>
          <a:blip r:embed="rId2" cstate="print"/>
          <a:srcRect/>
          <a:stretch>
            <a:fillRect/>
          </a:stretch>
        </p:blipFill>
        <p:spPr bwMode="auto">
          <a:xfrm>
            <a:off x="6400800" y="152400"/>
            <a:ext cx="1828800" cy="1828800"/>
          </a:xfrm>
          <a:prstGeom prst="rect">
            <a:avLst/>
          </a:prstGeom>
          <a:noFill/>
        </p:spPr>
      </p:pic>
      <p:sp>
        <p:nvSpPr>
          <p:cNvPr id="5" name="Oval 4"/>
          <p:cNvSpPr/>
          <p:nvPr/>
        </p:nvSpPr>
        <p:spPr>
          <a:xfrm>
            <a:off x="4572000" y="2581175"/>
            <a:ext cx="1219200" cy="6096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41514" y="6477000"/>
            <a:ext cx="8915400" cy="369332"/>
          </a:xfrm>
          <a:prstGeom prst="rect">
            <a:avLst/>
          </a:prstGeom>
          <a:noFill/>
        </p:spPr>
        <p:txBody>
          <a:bodyPr wrap="square" rtlCol="0">
            <a:spAutoFit/>
          </a:bodyPr>
          <a:lstStyle/>
          <a:p>
            <a:pPr algn="ctr"/>
            <a:r>
              <a:rPr lang="en-US" b="1" dirty="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p>
        </p:txBody>
      </p:sp>
    </p:spTree>
    <p:extLst>
      <p:ext uri="{BB962C8B-B14F-4D97-AF65-F5344CB8AC3E}">
        <p14:creationId xmlns:p14="http://schemas.microsoft.com/office/powerpoint/2010/main" val="1823934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343150" y="1064567"/>
            <a:ext cx="43053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Negotiating IP: Alternatives</a:t>
            </a:r>
            <a:endParaRPr lang="en-US" sz="2400" b="1" dirty="0">
              <a:latin typeface="Century Gothic" pitchFamily="34" charset="0"/>
            </a:endParaRPr>
          </a:p>
        </p:txBody>
      </p:sp>
      <p:sp>
        <p:nvSpPr>
          <p:cNvPr id="12" name="Rectangle 11"/>
          <p:cNvSpPr/>
          <p:nvPr/>
        </p:nvSpPr>
        <p:spPr>
          <a:xfrm>
            <a:off x="141514" y="1752600"/>
            <a:ext cx="8915400" cy="2139047"/>
          </a:xfrm>
          <a:prstGeom prst="rect">
            <a:avLst/>
          </a:prstGeom>
        </p:spPr>
        <p:txBody>
          <a:bodyPr wrap="square">
            <a:spAutoFit/>
          </a:bodyPr>
          <a:lstStyle/>
          <a:p>
            <a:pPr>
              <a:spcAft>
                <a:spcPts val="600"/>
              </a:spcAft>
            </a:pPr>
            <a:r>
              <a:rPr lang="en-US" b="1" dirty="0" smtClean="0">
                <a:latin typeface="Century Gothic" pitchFamily="34" charset="0"/>
                <a:cs typeface="Times New Roman" pitchFamily="18" charset="0"/>
              </a:rPr>
              <a:t>But what about when:</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Contracts (UCF Sub)</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Collaborations</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UCF does not have all the expertise</a:t>
            </a:r>
          </a:p>
          <a:p>
            <a:pPr marL="742950" lvl="1" indent="-285750">
              <a:spcAft>
                <a:spcPts val="600"/>
              </a:spcAft>
              <a:buFont typeface="Arial" pitchFamily="34" charset="0"/>
              <a:buChar char="•"/>
            </a:pPr>
            <a:r>
              <a:rPr lang="en-US" b="1" dirty="0" smtClean="0">
                <a:latin typeface="Century Gothic" pitchFamily="34" charset="0"/>
                <a:cs typeface="Times New Roman" pitchFamily="18" charset="0"/>
              </a:rPr>
              <a:t>UCF receives unique materials</a:t>
            </a:r>
          </a:p>
          <a:p>
            <a:pPr marL="0" lvl="1">
              <a:spcAft>
                <a:spcPts val="600"/>
              </a:spcAft>
            </a:pPr>
            <a:r>
              <a:rPr lang="en-US" b="1" dirty="0" smtClean="0">
                <a:latin typeface="Century Gothic" pitchFamily="34" charset="0"/>
                <a:cs typeface="Times New Roman" pitchFamily="18" charset="0"/>
              </a:rPr>
              <a:t>In </a:t>
            </a:r>
            <a:r>
              <a:rPr lang="en-US" b="1" dirty="0">
                <a:latin typeface="Century Gothic" pitchFamily="34" charset="0"/>
                <a:cs typeface="Times New Roman" pitchFamily="18" charset="0"/>
              </a:rPr>
              <a:t>these cases</a:t>
            </a:r>
            <a:r>
              <a:rPr lang="en-US" b="1" dirty="0" smtClean="0">
                <a:latin typeface="Century Gothic" pitchFamily="34" charset="0"/>
                <a:cs typeface="Times New Roman" pitchFamily="18" charset="0"/>
              </a:rPr>
              <a:t>, UCF usually </a:t>
            </a:r>
            <a:r>
              <a:rPr lang="en-US" b="1" dirty="0">
                <a:latin typeface="Century Gothic" pitchFamily="34" charset="0"/>
                <a:cs typeface="Times New Roman" pitchFamily="18" charset="0"/>
              </a:rPr>
              <a:t>wants to own more, but cannot negotiate for </a:t>
            </a:r>
            <a:r>
              <a:rPr lang="en-US" b="1" dirty="0" smtClean="0">
                <a:latin typeface="Century Gothic" pitchFamily="34" charset="0"/>
                <a:cs typeface="Times New Roman" pitchFamily="18" charset="0"/>
              </a:rPr>
              <a:t>more</a:t>
            </a:r>
          </a:p>
        </p:txBody>
      </p:sp>
      <p:sp>
        <p:nvSpPr>
          <p:cNvPr id="8" name="Rectangle 7"/>
          <p:cNvSpPr/>
          <p:nvPr/>
        </p:nvSpPr>
        <p:spPr>
          <a:xfrm>
            <a:off x="533400" y="4191000"/>
            <a:ext cx="7543800" cy="1200329"/>
          </a:xfrm>
          <a:prstGeom prst="rect">
            <a:avLst/>
          </a:prstGeom>
        </p:spPr>
        <p:txBody>
          <a:bodyPr wrap="square">
            <a:spAutoFit/>
          </a:bodyPr>
          <a:lstStyle/>
          <a:p>
            <a:pPr marL="0" lvl="1"/>
            <a:r>
              <a:rPr lang="en-US" b="1" dirty="0" smtClean="0">
                <a:latin typeface="Century Gothic" pitchFamily="34" charset="0"/>
                <a:cs typeface="Times New Roman" pitchFamily="18" charset="0"/>
              </a:rPr>
              <a:t>UCF needs to consider:</a:t>
            </a:r>
            <a:endParaRPr lang="en-US" b="1" dirty="0">
              <a:latin typeface="Century Gothic" pitchFamily="34" charset="0"/>
              <a:cs typeface="Times New Roman" pitchFamily="18" charset="0"/>
            </a:endParaRPr>
          </a:p>
          <a:p>
            <a:pPr marL="285750" indent="-285750">
              <a:buFont typeface="Arial" pitchFamily="34" charset="0"/>
              <a:buChar char="•"/>
            </a:pPr>
            <a:r>
              <a:rPr lang="en-US" b="1" dirty="0" smtClean="0">
                <a:latin typeface="Century Gothic" pitchFamily="34" charset="0"/>
                <a:cs typeface="Times New Roman" pitchFamily="18" charset="0"/>
              </a:rPr>
              <a:t>Right for UCF to use Background IP of Contractor</a:t>
            </a:r>
          </a:p>
          <a:p>
            <a:pPr marL="285750" indent="-285750">
              <a:buFont typeface="Arial" pitchFamily="34" charset="0"/>
              <a:buChar char="•"/>
            </a:pPr>
            <a:r>
              <a:rPr lang="en-US" b="1" dirty="0" smtClean="0">
                <a:latin typeface="Century Gothic" pitchFamily="34" charset="0"/>
                <a:cs typeface="Times New Roman" pitchFamily="18" charset="0"/>
              </a:rPr>
              <a:t>Right for UCF to own IP created under subcontract</a:t>
            </a:r>
          </a:p>
          <a:p>
            <a:pPr marL="285750" indent="-285750">
              <a:buFont typeface="Arial" pitchFamily="34" charset="0"/>
              <a:buChar char="•"/>
            </a:pPr>
            <a:r>
              <a:rPr lang="en-US" b="1" dirty="0" smtClean="0">
                <a:latin typeface="Century Gothic" pitchFamily="34" charset="0"/>
                <a:cs typeface="Times New Roman" pitchFamily="18" charset="0"/>
              </a:rPr>
              <a:t>Reservation of right for continued research after the contract</a:t>
            </a:r>
          </a:p>
        </p:txBody>
      </p:sp>
    </p:spTree>
    <p:extLst>
      <p:ext uri="{BB962C8B-B14F-4D97-AF65-F5344CB8AC3E}">
        <p14:creationId xmlns:p14="http://schemas.microsoft.com/office/powerpoint/2010/main" val="1370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a:solidFill>
                  <a:schemeClr val="accent6"/>
                </a:solidFill>
                <a:effectLst>
                  <a:outerShdw blurRad="38100" dist="38100" dir="2700000" algn="tl">
                    <a:srgbClr val="000000">
                      <a:alpha val="43137"/>
                    </a:srgbClr>
                  </a:outerShdw>
                </a:effectLst>
                <a:latin typeface="Century Gothic" pitchFamily="34" charset="0"/>
              </a:rPr>
              <a:t>IMPORTANCE OF &amp; NEGOTIATING IP</a:t>
            </a:r>
          </a:p>
        </p:txBody>
      </p:sp>
      <p:sp>
        <p:nvSpPr>
          <p:cNvPr id="13" name="TextBox 12"/>
          <p:cNvSpPr txBox="1"/>
          <p:nvPr/>
        </p:nvSpPr>
        <p:spPr>
          <a:xfrm>
            <a:off x="2133600" y="1143000"/>
            <a:ext cx="4343400" cy="461665"/>
          </a:xfrm>
          <a:prstGeom prst="rect">
            <a:avLst/>
          </a:prstGeom>
          <a:noFill/>
        </p:spPr>
        <p:txBody>
          <a:bodyPr wrap="square" rtlCol="0">
            <a:spAutoFit/>
          </a:bodyPr>
          <a:lstStyle/>
          <a:p>
            <a:pPr algn="just">
              <a:buClr>
                <a:schemeClr val="accent1"/>
              </a:buClr>
            </a:pPr>
            <a:r>
              <a:rPr lang="en-US" sz="2400" b="1" dirty="0" smtClean="0">
                <a:latin typeface="Century Gothic" pitchFamily="34" charset="0"/>
              </a:rPr>
              <a:t>Impacts of Negotiating IP</a:t>
            </a:r>
            <a:endParaRPr lang="en-US" sz="2400" b="1" dirty="0">
              <a:latin typeface="Century Gothic" pitchFamily="34" charset="0"/>
            </a:endParaRPr>
          </a:p>
        </p:txBody>
      </p:sp>
      <p:sp>
        <p:nvSpPr>
          <p:cNvPr id="12" name="Rectangle 11"/>
          <p:cNvSpPr/>
          <p:nvPr/>
        </p:nvSpPr>
        <p:spPr>
          <a:xfrm>
            <a:off x="504825" y="1828800"/>
            <a:ext cx="8382000" cy="646331"/>
          </a:xfrm>
          <a:prstGeom prst="rect">
            <a:avLst/>
          </a:prstGeom>
        </p:spPr>
        <p:txBody>
          <a:bodyPr wrap="square">
            <a:spAutoFit/>
          </a:bodyPr>
          <a:lstStyle/>
          <a:p>
            <a:pPr>
              <a:spcAft>
                <a:spcPts val="600"/>
              </a:spcAft>
            </a:pPr>
            <a:r>
              <a:rPr lang="en-US" b="1" dirty="0" smtClean="0">
                <a:latin typeface="Century Gothic" pitchFamily="34" charset="0"/>
                <a:cs typeface="Times New Roman" pitchFamily="18" charset="0"/>
              </a:rPr>
              <a:t>Regardless, you always have to consider the </a:t>
            </a:r>
            <a:r>
              <a:rPr lang="en-US" b="1" i="1" dirty="0" smtClean="0">
                <a:latin typeface="Century Gothic" pitchFamily="34" charset="0"/>
                <a:cs typeface="Times New Roman" pitchFamily="18" charset="0"/>
              </a:rPr>
              <a:t>current</a:t>
            </a:r>
            <a:r>
              <a:rPr lang="en-US" b="1" dirty="0" smtClean="0">
                <a:latin typeface="Century Gothic" pitchFamily="34" charset="0"/>
                <a:cs typeface="Times New Roman" pitchFamily="18" charset="0"/>
              </a:rPr>
              <a:t> and </a:t>
            </a:r>
            <a:r>
              <a:rPr lang="en-US" b="1" i="1" dirty="0" smtClean="0">
                <a:latin typeface="Century Gothic" pitchFamily="34" charset="0"/>
                <a:cs typeface="Times New Roman" pitchFamily="18" charset="0"/>
              </a:rPr>
              <a:t>future</a:t>
            </a:r>
            <a:r>
              <a:rPr lang="en-US" b="1" dirty="0" smtClean="0">
                <a:latin typeface="Century Gothic" pitchFamily="34" charset="0"/>
                <a:cs typeface="Times New Roman" pitchFamily="18" charset="0"/>
              </a:rPr>
              <a:t> impact of IP terms to UCF and the PI:</a:t>
            </a:r>
          </a:p>
        </p:txBody>
      </p:sp>
      <p:graphicFrame>
        <p:nvGraphicFramePr>
          <p:cNvPr id="2" name="Diagram 1"/>
          <p:cNvGraphicFramePr/>
          <p:nvPr>
            <p:extLst>
              <p:ext uri="{D42A27DB-BD31-4B8C-83A1-F6EECF244321}">
                <p14:modId xmlns:p14="http://schemas.microsoft.com/office/powerpoint/2010/main" val="306096135"/>
              </p:ext>
            </p:extLst>
          </p:nvPr>
        </p:nvGraphicFramePr>
        <p:xfrm>
          <a:off x="609600" y="2608481"/>
          <a:ext cx="5857876"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21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pic>
        <p:nvPicPr>
          <p:cNvPr id="8" name="Picture 7"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rot="5400000">
            <a:off x="7000145" y="716005"/>
            <a:ext cx="2937878" cy="1173480"/>
          </a:xfrm>
          <a:prstGeom prst="rect">
            <a:avLst/>
          </a:prstGeom>
        </p:spPr>
      </p:pic>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a:t>
            </a:r>
          </a:p>
          <a:p>
            <a:pPr algn="ctr"/>
            <a:r>
              <a:rPr lang="en-US" sz="1600" b="1" cap="none" dirty="0" smtClean="0">
                <a:solidFill>
                  <a:schemeClr val="accent6">
                    <a:lumMod val="50000"/>
                  </a:schemeClr>
                </a:solidFill>
                <a:latin typeface="Century Gothic" pitchFamily="34" charset="0"/>
              </a:rPr>
              <a:t>Award Receipt</a:t>
            </a:r>
          </a:p>
          <a:p>
            <a:pPr algn="ctr"/>
            <a:r>
              <a:rPr lang="en-US" sz="1600" b="1" cap="none" dirty="0" smtClean="0">
                <a:solidFill>
                  <a:schemeClr val="accent6">
                    <a:lumMod val="50000"/>
                  </a:schemeClr>
                </a:solidFill>
                <a:latin typeface="Century Gothic" pitchFamily="34" charset="0"/>
              </a:rPr>
              <a:t>Is </a:t>
            </a:r>
            <a:r>
              <a:rPr lang="en-US" sz="1600" b="1" cap="none" dirty="0">
                <a:solidFill>
                  <a:schemeClr val="accent6">
                    <a:lumMod val="50000"/>
                  </a:schemeClr>
                </a:solidFill>
                <a:latin typeface="Century Gothic" pitchFamily="34" charset="0"/>
              </a:rPr>
              <a:t>it a GIFT or a GRANT</a:t>
            </a:r>
            <a:r>
              <a:rPr lang="en-US" sz="1600" b="1" cap="none" dirty="0" smtClean="0">
                <a:solidFill>
                  <a:schemeClr val="accent6">
                    <a:lumMod val="50000"/>
                  </a:schemeClr>
                </a:solidFill>
                <a:latin typeface="Century Gothic" pitchFamily="34" charset="0"/>
              </a:rPr>
              <a:t>?</a:t>
            </a:r>
          </a:p>
          <a:p>
            <a:pPr algn="ctr"/>
            <a:r>
              <a:rPr lang="en-US" sz="1600" b="1" cap="none" dirty="0" smtClean="0">
                <a:solidFill>
                  <a:schemeClr val="accent6">
                    <a:lumMod val="50000"/>
                  </a:schemeClr>
                </a:solidFill>
                <a:latin typeface="Century Gothic" pitchFamily="34" charset="0"/>
              </a:rPr>
              <a:t>Awardee: UCF or UCF RF?</a:t>
            </a:r>
            <a:endParaRPr lang="en-US" sz="1600" b="1" cap="none" dirty="0">
              <a:solidFill>
                <a:schemeClr val="accent6">
                  <a:lumMod val="50000"/>
                </a:schemeClr>
              </a:solidFill>
              <a:latin typeface="Century Gothic" pitchFamily="34" charset="0"/>
            </a:endParaRPr>
          </a:p>
          <a:p>
            <a:pPr algn="ctr"/>
            <a:r>
              <a:rPr lang="en-US" sz="1600" b="1" cap="none" dirty="0">
                <a:solidFill>
                  <a:schemeClr val="accent6">
                    <a:lumMod val="50000"/>
                  </a:schemeClr>
                </a:solidFill>
                <a:latin typeface="Century Gothic" pitchFamily="34" charset="0"/>
              </a:rPr>
              <a:t>Funding </a:t>
            </a:r>
            <a:r>
              <a:rPr lang="en-US" sz="1600" b="1" cap="none" dirty="0" smtClean="0">
                <a:solidFill>
                  <a:schemeClr val="accent6">
                    <a:lumMod val="50000"/>
                  </a:schemeClr>
                </a:solidFill>
                <a:latin typeface="Century Gothic" pitchFamily="34" charset="0"/>
              </a:rPr>
              <a:t>Mechanisms</a:t>
            </a:r>
            <a:endParaRPr lang="en-US" sz="1600" b="1" cap="none" dirty="0">
              <a:solidFill>
                <a:schemeClr val="accent6">
                  <a:lumMod val="50000"/>
                </a:schemeClr>
              </a:solidFill>
              <a:latin typeface="Century Gothic" pitchFamily="34" charset="0"/>
            </a:endParaRPr>
          </a:p>
        </p:txBody>
      </p:sp>
      <p:sp>
        <p:nvSpPr>
          <p:cNvPr id="2" name="TextBox 1"/>
          <p:cNvSpPr txBox="1"/>
          <p:nvPr/>
        </p:nvSpPr>
        <p:spPr>
          <a:xfrm>
            <a:off x="0" y="4690646"/>
            <a:ext cx="7543800" cy="338554"/>
          </a:xfrm>
          <a:prstGeom prst="rect">
            <a:avLst/>
          </a:prstGeom>
          <a:noFill/>
        </p:spPr>
        <p:txBody>
          <a:bodyPr wrap="square" rtlCol="0">
            <a:spAutoFit/>
          </a:bodyPr>
          <a:lstStyle/>
          <a:p>
            <a:pPr algn="ctr"/>
            <a:r>
              <a:rPr lang="en-US" sz="1600" b="1" dirty="0" smtClean="0">
                <a:solidFill>
                  <a:schemeClr val="accent6">
                    <a:lumMod val="75000"/>
                  </a:schemeClr>
                </a:solidFill>
                <a:latin typeface="Century Gothic" pitchFamily="34" charset="0"/>
              </a:rPr>
              <a:t>Justo Torres &amp; Laurianne Torres</a:t>
            </a:r>
            <a:endParaRPr lang="en-US" sz="1600" b="1" dirty="0">
              <a:solidFill>
                <a:schemeClr val="accent6">
                  <a:lumMod val="75000"/>
                </a:schemeClr>
              </a:solidFill>
              <a:latin typeface="Century Gothic" pitchFamily="34" charset="0"/>
            </a:endParaRPr>
          </a:p>
        </p:txBody>
      </p:sp>
    </p:spTree>
    <p:extLst>
      <p:ext uri="{BB962C8B-B14F-4D97-AF65-F5344CB8AC3E}">
        <p14:creationId xmlns:p14="http://schemas.microsoft.com/office/powerpoint/2010/main" val="361553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752671"/>
            <a:ext cx="7543800" cy="646331"/>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QUESTIONS or COMMENTS?</a:t>
            </a:r>
            <a:endParaRPr lang="en-US" sz="36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pic>
        <p:nvPicPr>
          <p:cNvPr id="1026" name="Picture 2" descr="C:\Users\LTorres\AppData\Local\Microsoft\Windows\Temporary Internet Files\Low\Content.IE5\4F1O7XFO\MC90043379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295" y="1905143"/>
            <a:ext cx="1828657" cy="182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902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90600"/>
            <a:ext cx="7543800" cy="5078313"/>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Please come to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chemeClr val="accent6">
                    <a:lumMod val="50000"/>
                  </a:schemeClr>
                </a:solidFill>
                <a:latin typeface="Century Gothic" pitchFamily="34" charset="0"/>
              </a:rPr>
              <a:t>AWARD MANAGEMENT (PART I)</a:t>
            </a:r>
          </a:p>
          <a:p>
            <a:pPr algn="ctr"/>
            <a:r>
              <a:rPr lang="en-US" b="1" dirty="0" smtClean="0">
                <a:solidFill>
                  <a:schemeClr val="accent6">
                    <a:lumMod val="50000"/>
                  </a:schemeClr>
                </a:solidFill>
                <a:latin typeface="Century Gothic" pitchFamily="34" charset="0"/>
              </a:rPr>
              <a:t>July 6, 2011</a:t>
            </a:r>
          </a:p>
          <a:p>
            <a:pPr algn="ctr"/>
            <a:r>
              <a:rPr lang="en-US" b="1" dirty="0" smtClean="0">
                <a:solidFill>
                  <a:schemeClr val="accent6">
                    <a:lumMod val="50000"/>
                  </a:schemeClr>
                </a:solidFill>
                <a:latin typeface="Century Gothic" pitchFamily="34" charset="0"/>
              </a:rPr>
              <a:t>10:00 am to 12:00 pm</a:t>
            </a:r>
            <a:endParaRPr lang="en-US" b="1" dirty="0">
              <a:solidFill>
                <a:schemeClr val="accent6">
                  <a:lumMod val="50000"/>
                </a:schemeClr>
              </a:solidFill>
              <a:latin typeface="Century Gothic" pitchFamily="34" charset="0"/>
            </a:endParaRPr>
          </a:p>
        </p:txBody>
      </p:sp>
      <p:grpSp>
        <p:nvGrpSpPr>
          <p:cNvPr id="11" name="Group 10"/>
          <p:cNvGrpSpPr/>
          <p:nvPr/>
        </p:nvGrpSpPr>
        <p:grpSpPr>
          <a:xfrm>
            <a:off x="1295400" y="2394010"/>
            <a:ext cx="5136054" cy="2254190"/>
            <a:chOff x="2819400" y="609600"/>
            <a:chExt cx="5136054" cy="2254190"/>
          </a:xfrm>
        </p:grpSpPr>
        <p:pic>
          <p:nvPicPr>
            <p:cNvPr id="12" name="Picture 11" descr="Picture1.png"/>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295000"/>
                      </a14:imgEffect>
                    </a14:imgLayer>
                  </a14:imgProps>
                </a:ext>
              </a:extLst>
            </a:blip>
            <a:srcRect b="18931"/>
            <a:stretch/>
          </p:blipFill>
          <p:spPr>
            <a:xfrm>
              <a:off x="2819400" y="609600"/>
              <a:ext cx="5136054" cy="2051500"/>
            </a:xfrm>
            <a:prstGeom prst="rect">
              <a:avLst/>
            </a:prstGeom>
          </p:spPr>
        </p:pic>
        <p:sp>
          <p:nvSpPr>
            <p:cNvPr id="13" name="TextBox 12"/>
            <p:cNvSpPr txBox="1"/>
            <p:nvPr/>
          </p:nvSpPr>
          <p:spPr>
            <a:xfrm>
              <a:off x="3173766" y="2617569"/>
              <a:ext cx="4419600" cy="246221"/>
            </a:xfrm>
            <a:prstGeom prst="rect">
              <a:avLst/>
            </a:prstGeom>
            <a:noFill/>
          </p:spPr>
          <p:txBody>
            <a:bodyPr wrap="square" rtlCol="0">
              <a:spAutoFit/>
            </a:bodyPr>
            <a:lstStyle/>
            <a:p>
              <a:pPr algn="ctr"/>
              <a:r>
                <a:rPr lang="en-US" sz="1000" dirty="0" smtClean="0">
                  <a:solidFill>
                    <a:schemeClr val="accent6">
                      <a:lumMod val="50000"/>
                    </a:schemeClr>
                  </a:solidFill>
                  <a:latin typeface="Arial" pitchFamily="34" charset="0"/>
                  <a:cs typeface="Arial" pitchFamily="34" charset="0"/>
                </a:rPr>
                <a:t>Sponsored Programs Administration Resource &amp; Knowledge Series</a:t>
              </a:r>
              <a:endParaRPr lang="en-US" sz="1000" dirty="0">
                <a:solidFill>
                  <a:schemeClr val="accent6">
                    <a:lumMod val="50000"/>
                  </a:schemeClr>
                </a:solidFill>
                <a:latin typeface="Arial" pitchFamily="34" charset="0"/>
                <a:cs typeface="Arial" pitchFamily="34" charset="0"/>
              </a:endParaRPr>
            </a:p>
          </p:txBody>
        </p:sp>
        <p:cxnSp>
          <p:nvCxnSpPr>
            <p:cNvPr id="14" name="Straight Connector 13"/>
            <p:cNvCxnSpPr/>
            <p:nvPr/>
          </p:nvCxnSpPr>
          <p:spPr>
            <a:xfrm>
              <a:off x="3133078" y="2644203"/>
              <a:ext cx="4419600"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7059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077200" cy="4062651"/>
          </a:xfrm>
          <a:prstGeom prst="rect">
            <a:avLst/>
          </a:prstGeom>
          <a:noFill/>
        </p:spPr>
        <p:txBody>
          <a:bodyPr wrap="square" rtlCol="0">
            <a:spAutoFit/>
          </a:bodyPr>
          <a:lstStyle/>
          <a:p>
            <a:r>
              <a:rPr lang="en-US" sz="2400" b="1" dirty="0" smtClean="0">
                <a:latin typeface="Century Gothic" pitchFamily="34" charset="0"/>
              </a:rPr>
              <a:t>Award Receipt</a:t>
            </a:r>
          </a:p>
          <a:p>
            <a:endParaRPr lang="en-US" sz="2400" b="1" dirty="0">
              <a:latin typeface="Century Gothic" pitchFamily="34" charset="0"/>
            </a:endParaRPr>
          </a:p>
          <a:p>
            <a:pPr>
              <a:lnSpc>
                <a:spcPct val="200000"/>
              </a:lnSpc>
            </a:pPr>
            <a:r>
              <a:rPr lang="en-US" sz="2000" b="1" dirty="0" smtClean="0">
                <a:latin typeface="Century Gothic" pitchFamily="34" charset="0"/>
              </a:rPr>
              <a:t>Notification of Award</a:t>
            </a:r>
          </a:p>
          <a:p>
            <a:pPr marL="800100" lvl="1" indent="-342900">
              <a:lnSpc>
                <a:spcPct val="150000"/>
              </a:lnSpc>
              <a:buFont typeface="Arial" pitchFamily="34" charset="0"/>
              <a:buChar char="•"/>
            </a:pPr>
            <a:r>
              <a:rPr lang="en-US" sz="2000" b="1" dirty="0" smtClean="0">
                <a:latin typeface="Century Gothic" pitchFamily="34" charset="0"/>
              </a:rPr>
              <a:t>How is it received?</a:t>
            </a:r>
          </a:p>
          <a:p>
            <a:pPr marL="1257300" lvl="2" indent="-342900">
              <a:lnSpc>
                <a:spcPct val="150000"/>
              </a:lnSpc>
              <a:buFont typeface="Arial" pitchFamily="34" charset="0"/>
              <a:buChar char="•"/>
            </a:pPr>
            <a:r>
              <a:rPr lang="en-US" sz="2000" b="1" dirty="0" smtClean="0">
                <a:latin typeface="Century Gothic" pitchFamily="34" charset="0"/>
              </a:rPr>
              <a:t>By mail, by email</a:t>
            </a:r>
          </a:p>
          <a:p>
            <a:pPr marL="1257300" lvl="2" indent="-342900">
              <a:lnSpc>
                <a:spcPct val="150000"/>
              </a:lnSpc>
              <a:buFont typeface="Arial" pitchFamily="34" charset="0"/>
              <a:buChar char="•"/>
            </a:pPr>
            <a:r>
              <a:rPr lang="en-US" sz="2000" b="1" dirty="0" smtClean="0">
                <a:latin typeface="Century Gothic" pitchFamily="34" charset="0"/>
              </a:rPr>
              <a:t>To ORC, to faculty member</a:t>
            </a:r>
          </a:p>
          <a:p>
            <a:pPr marL="800100" lvl="1" indent="-342900">
              <a:lnSpc>
                <a:spcPct val="200000"/>
              </a:lnSpc>
              <a:buFont typeface="Arial" pitchFamily="34" charset="0"/>
              <a:buChar char="•"/>
            </a:pPr>
            <a:r>
              <a:rPr lang="en-US" sz="2000" b="1" dirty="0" smtClean="0">
                <a:latin typeface="Century Gothic" pitchFamily="34" charset="0"/>
              </a:rPr>
              <a:t>Who is responsible?</a:t>
            </a:r>
          </a:p>
          <a:p>
            <a:pPr marL="1257300" lvl="2" indent="-342900">
              <a:lnSpc>
                <a:spcPct val="150000"/>
              </a:lnSpc>
              <a:buFont typeface="Arial" pitchFamily="34" charset="0"/>
              <a:buChar char="•"/>
            </a:pPr>
            <a:r>
              <a:rPr lang="en-US" sz="2000" b="1" dirty="0" smtClean="0">
                <a:latin typeface="Century Gothic" pitchFamily="34" charset="0"/>
              </a:rPr>
              <a:t>ORC is authorized to bind the University contractually</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503218" y="1611286"/>
            <a:ext cx="3031182" cy="242731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962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382000" cy="4370427"/>
          </a:xfrm>
          <a:prstGeom prst="rect">
            <a:avLst/>
          </a:prstGeom>
          <a:noFill/>
        </p:spPr>
        <p:txBody>
          <a:bodyPr wrap="square" rtlCol="0">
            <a:spAutoFit/>
          </a:bodyPr>
          <a:lstStyle/>
          <a:p>
            <a:r>
              <a:rPr lang="en-US" sz="2400" b="1" dirty="0" smtClean="0">
                <a:latin typeface="Century Gothic" pitchFamily="34" charset="0"/>
              </a:rPr>
              <a:t>Is it a GIFT or a GRANT?</a:t>
            </a:r>
          </a:p>
          <a:p>
            <a:endParaRPr lang="en-US" sz="2400" b="1" dirty="0">
              <a:latin typeface="Century Gothic" pitchFamily="34" charset="0"/>
            </a:endParaRPr>
          </a:p>
          <a:p>
            <a:pPr marL="342900" indent="-342900">
              <a:lnSpc>
                <a:spcPct val="150000"/>
              </a:lnSpc>
              <a:buFont typeface="Arial" pitchFamily="34" charset="0"/>
              <a:buChar char="•"/>
            </a:pPr>
            <a:r>
              <a:rPr lang="en-US" sz="2000" b="1" dirty="0" smtClean="0">
                <a:latin typeface="Century Gothic" pitchFamily="34" charset="0"/>
              </a:rPr>
              <a:t>No single indicator: one vs. the other</a:t>
            </a:r>
          </a:p>
          <a:p>
            <a:pPr marL="342900" indent="-342900">
              <a:lnSpc>
                <a:spcPct val="200000"/>
              </a:lnSpc>
              <a:buFont typeface="Arial" pitchFamily="34" charset="0"/>
              <a:buChar char="•"/>
            </a:pPr>
            <a:r>
              <a:rPr lang="en-US" sz="2000" b="1" dirty="0" smtClean="0">
                <a:latin typeface="Century Gothic" pitchFamily="34" charset="0"/>
              </a:rPr>
              <a:t>Grants are reciprocal</a:t>
            </a:r>
          </a:p>
          <a:p>
            <a:pPr marL="800100" lvl="1" indent="-342900">
              <a:buFont typeface="Arial" pitchFamily="34" charset="0"/>
              <a:buChar char="•"/>
            </a:pPr>
            <a:r>
              <a:rPr lang="en-US" sz="2000" b="1" dirty="0" smtClean="0">
                <a:latin typeface="Century Gothic" pitchFamily="34" charset="0"/>
              </a:rPr>
              <a:t>each party giving/receiving</a:t>
            </a:r>
          </a:p>
          <a:p>
            <a:pPr marL="342900" indent="-342900">
              <a:lnSpc>
                <a:spcPct val="200000"/>
              </a:lnSpc>
              <a:buFont typeface="Arial" pitchFamily="34" charset="0"/>
              <a:buChar char="•"/>
            </a:pPr>
            <a:r>
              <a:rPr lang="en-US" sz="2000" b="1" dirty="0" smtClean="0">
                <a:latin typeface="Century Gothic" pitchFamily="34" charset="0"/>
              </a:rPr>
              <a:t>Gifts are contributions</a:t>
            </a:r>
          </a:p>
          <a:p>
            <a:pPr marL="800100" lvl="1" indent="-342900">
              <a:buFont typeface="Arial" pitchFamily="34" charset="0"/>
              <a:buChar char="•"/>
            </a:pPr>
            <a:r>
              <a:rPr lang="en-US" sz="2000" b="1" dirty="0" smtClean="0">
                <a:latin typeface="Century Gothic" pitchFamily="34" charset="0"/>
              </a:rPr>
              <a:t>with no expectation in return</a:t>
            </a:r>
          </a:p>
          <a:p>
            <a:pPr marL="342900" indent="-342900">
              <a:lnSpc>
                <a:spcPct val="200000"/>
              </a:lnSpc>
              <a:buFont typeface="Arial" pitchFamily="34" charset="0"/>
              <a:buChar char="•"/>
            </a:pPr>
            <a:r>
              <a:rPr lang="en-US" sz="2000" b="1" dirty="0" smtClean="0">
                <a:latin typeface="Century Gothic" pitchFamily="34" charset="0"/>
              </a:rPr>
              <a:t>Federal funds should never be treated as a gift</a:t>
            </a:r>
            <a:endParaRPr lang="en-US" b="1" dirty="0">
              <a:latin typeface="Century Gothic" pitchFamily="34" charset="0"/>
            </a:endParaRPr>
          </a:p>
          <a:p>
            <a:pPr>
              <a:lnSpc>
                <a:spcPct val="200000"/>
              </a:lnSpc>
            </a:pPr>
            <a:endParaRPr lang="en-US" sz="2000" b="1" dirty="0" smtClean="0">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993332" y="533400"/>
            <a:ext cx="2514599" cy="5076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486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AWARD NOTIFICATION &amp; NEGOTIATION</a:t>
            </a:r>
            <a:endParaRPr lang="en-US"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AWARD NOTIFICATION</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3" name="TextBox 12"/>
          <p:cNvSpPr txBox="1"/>
          <p:nvPr/>
        </p:nvSpPr>
        <p:spPr>
          <a:xfrm>
            <a:off x="457200" y="1295400"/>
            <a:ext cx="8382000" cy="461665"/>
          </a:xfrm>
          <a:prstGeom prst="rect">
            <a:avLst/>
          </a:prstGeom>
          <a:noFill/>
        </p:spPr>
        <p:txBody>
          <a:bodyPr wrap="square" rtlCol="0">
            <a:spAutoFit/>
          </a:bodyPr>
          <a:lstStyle/>
          <a:p>
            <a:r>
              <a:rPr lang="en-US" sz="2400" b="1" dirty="0" smtClean="0">
                <a:latin typeface="Century Gothic" pitchFamily="34" charset="0"/>
              </a:rPr>
              <a:t>Is it a GIFT or a GRANT?</a:t>
            </a:r>
            <a:endParaRPr lang="en-US" sz="2000" b="1" dirty="0" smtClean="0">
              <a:latin typeface="Century Gothic"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94492915"/>
              </p:ext>
            </p:extLst>
          </p:nvPr>
        </p:nvGraphicFramePr>
        <p:xfrm>
          <a:off x="457200" y="1981200"/>
          <a:ext cx="8153401" cy="4079240"/>
        </p:xfrm>
        <a:graphic>
          <a:graphicData uri="http://schemas.openxmlformats.org/drawingml/2006/table">
            <a:tbl>
              <a:tblPr firstRow="1" bandRow="1">
                <a:tableStyleId>{7DF18680-E054-41AD-8BC1-D1AEF772440D}</a:tableStyleId>
              </a:tblPr>
              <a:tblGrid>
                <a:gridCol w="6096000"/>
                <a:gridCol w="990600"/>
                <a:gridCol w="1066801"/>
              </a:tblGrid>
              <a:tr h="370840">
                <a:tc>
                  <a:txBody>
                    <a:bodyPr/>
                    <a:lstStyle/>
                    <a:p>
                      <a:r>
                        <a:rPr lang="en-US" b="1" dirty="0" smtClean="0">
                          <a:latin typeface="Century Gothic" pitchFamily="34" charset="0"/>
                        </a:rPr>
                        <a:t>CHARACTERISTIC</a:t>
                      </a:r>
                      <a:endParaRPr lang="en-US" b="1" dirty="0">
                        <a:latin typeface="Century Gothic" pitchFamily="34" charset="0"/>
                      </a:endParaRPr>
                    </a:p>
                  </a:txBody>
                  <a:tcPr/>
                </a:tc>
                <a:tc>
                  <a:txBody>
                    <a:bodyPr/>
                    <a:lstStyle/>
                    <a:p>
                      <a:pPr algn="ctr"/>
                      <a:r>
                        <a:rPr lang="en-US" b="1" dirty="0" smtClean="0">
                          <a:latin typeface="Century Gothic" pitchFamily="34" charset="0"/>
                        </a:rPr>
                        <a:t>GIFT</a:t>
                      </a:r>
                      <a:endParaRPr lang="en-US" b="1" dirty="0">
                        <a:latin typeface="Century Gothic" pitchFamily="34" charset="0"/>
                      </a:endParaRPr>
                    </a:p>
                  </a:txBody>
                  <a:tcPr/>
                </a:tc>
                <a:tc>
                  <a:txBody>
                    <a:bodyPr/>
                    <a:lstStyle/>
                    <a:p>
                      <a:pPr algn="ctr"/>
                      <a:r>
                        <a:rPr lang="en-US" b="1" dirty="0" smtClean="0">
                          <a:latin typeface="Century Gothic" pitchFamily="34" charset="0"/>
                        </a:rPr>
                        <a:t>GRANT</a:t>
                      </a:r>
                      <a:endParaRPr lang="en-US" b="1" dirty="0">
                        <a:latin typeface="Century Gothic" pitchFamily="34" charset="0"/>
                      </a:endParaRPr>
                    </a:p>
                  </a:txBody>
                  <a:tcPr/>
                </a:tc>
              </a:tr>
              <a:tr h="370840">
                <a:tc>
                  <a:txBody>
                    <a:bodyPr/>
                    <a:lstStyle/>
                    <a:p>
                      <a:r>
                        <a:rPr lang="en-US" b="1" dirty="0" smtClean="0">
                          <a:latin typeface="Century Gothic" pitchFamily="34" charset="0"/>
                        </a:rPr>
                        <a:t>Defined Scope of Work?</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Revocability?</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Award Terms (Publication, IP, Royalty Sharing, etc.)?</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Cost &amp;</a:t>
                      </a:r>
                      <a:r>
                        <a:rPr lang="en-US" b="1" baseline="0" dirty="0" smtClean="0">
                          <a:latin typeface="Century Gothic" pitchFamily="34" charset="0"/>
                        </a:rPr>
                        <a:t> Budget Information Required?</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Detailed Reporting?</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Performance Period / Milestones?</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Return of Unexpended Funds?</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r>
              <a:tr h="370840">
                <a:tc>
                  <a:txBody>
                    <a:bodyPr/>
                    <a:lstStyle/>
                    <a:p>
                      <a:r>
                        <a:rPr lang="en-US" b="1" dirty="0" smtClean="0">
                          <a:latin typeface="Century Gothic" pitchFamily="34" charset="0"/>
                        </a:rPr>
                        <a:t>Unrestricted Funds (no contract terms)?</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r>
              <a:tr h="370840">
                <a:tc>
                  <a:txBody>
                    <a:bodyPr/>
                    <a:lstStyle/>
                    <a:p>
                      <a:r>
                        <a:rPr lang="en-US" b="1" dirty="0" smtClean="0">
                          <a:latin typeface="Century Gothic" pitchFamily="34" charset="0"/>
                        </a:rPr>
                        <a:t>Report</a:t>
                      </a:r>
                      <a:r>
                        <a:rPr lang="en-US" b="1" baseline="0" dirty="0" smtClean="0">
                          <a:latin typeface="Century Gothic" pitchFamily="34" charset="0"/>
                        </a:rPr>
                        <a:t> of Accomplishments (Impact of Support)</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r>
              <a:tr h="370840">
                <a:tc>
                  <a:txBody>
                    <a:bodyPr/>
                    <a:lstStyle/>
                    <a:p>
                      <a:r>
                        <a:rPr lang="en-US" b="1" dirty="0" smtClean="0">
                          <a:latin typeface="Century Gothic" pitchFamily="34" charset="0"/>
                        </a:rPr>
                        <a:t>No specified performance</a:t>
                      </a:r>
                      <a:r>
                        <a:rPr lang="en-US" b="1" baseline="0" dirty="0" smtClean="0">
                          <a:latin typeface="Century Gothic" pitchFamily="34" charset="0"/>
                        </a:rPr>
                        <a:t> period?</a:t>
                      </a:r>
                      <a:endParaRPr lang="en-US" b="1" dirty="0">
                        <a:latin typeface="Century Gothic" pitchFamily="34" charset="0"/>
                      </a:endParaRPr>
                    </a:p>
                  </a:txBody>
                  <a:tcPr/>
                </a:tc>
                <a:tc>
                  <a:txBody>
                    <a:bodyPr/>
                    <a:lstStyle/>
                    <a:p>
                      <a:pPr algn="ctr"/>
                      <a:r>
                        <a:rPr lang="en-US" b="1" dirty="0" smtClean="0">
                          <a:latin typeface="Century Gothic" pitchFamily="34" charset="0"/>
                        </a:rPr>
                        <a:t>YES</a:t>
                      </a:r>
                      <a:endParaRPr lang="en-US" b="1" dirty="0">
                        <a:latin typeface="Century Gothic" pitchFamily="34" charset="0"/>
                      </a:endParaRPr>
                    </a:p>
                  </a:txBody>
                  <a:tcPr/>
                </a:tc>
                <a:tc>
                  <a:txBody>
                    <a:bodyPr/>
                    <a:lstStyle/>
                    <a:p>
                      <a:pPr algn="ctr"/>
                      <a:r>
                        <a:rPr lang="en-US" b="1" dirty="0" smtClean="0">
                          <a:latin typeface="Century Gothic" pitchFamily="34" charset="0"/>
                        </a:rPr>
                        <a:t>NO</a:t>
                      </a:r>
                      <a:endParaRPr lang="en-US" b="1" dirty="0">
                        <a:latin typeface="Century Gothic" pitchFamily="34" charset="0"/>
                      </a:endParaRPr>
                    </a:p>
                  </a:txBody>
                  <a:tcPr/>
                </a:tc>
              </a:tr>
            </a:tbl>
          </a:graphicData>
        </a:graphic>
      </p:graphicFrame>
    </p:spTree>
    <p:extLst>
      <p:ext uri="{BB962C8B-B14F-4D97-AF65-F5344CB8AC3E}">
        <p14:creationId xmlns:p14="http://schemas.microsoft.com/office/powerpoint/2010/main" val="1951698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9394</TotalTime>
  <Words>3140</Words>
  <Application>Microsoft Office PowerPoint</Application>
  <PresentationFormat>On-screen Show (4:3)</PresentationFormat>
  <Paragraphs>741</Paragraphs>
  <Slides>61</Slides>
  <Notes>43</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Trek</vt:lpstr>
      <vt:lpstr>PowerPoint Presentation</vt:lpstr>
      <vt:lpstr>PowerPoint Presentation</vt:lpstr>
      <vt:lpstr>PowerPoint Presentation</vt:lpstr>
      <vt:lpstr>PowerPoint Presentation</vt:lpstr>
      <vt:lpstr>Exploring Research Administration from Concept to Commercialization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Exploring Research Administration from Concept to Commercialization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390</cp:revision>
  <cp:lastPrinted>2011-06-20T19:53:44Z</cp:lastPrinted>
  <dcterms:created xsi:type="dcterms:W3CDTF">2011-04-10T19:45:53Z</dcterms:created>
  <dcterms:modified xsi:type="dcterms:W3CDTF">2011-06-23T13:32:21Z</dcterms:modified>
</cp:coreProperties>
</file>