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1"/>
  </p:notesMasterIdLst>
  <p:handoutMasterIdLst>
    <p:handoutMasterId r:id="rId42"/>
  </p:handoutMasterIdLst>
  <p:sldIdLst>
    <p:sldId id="310" r:id="rId2"/>
    <p:sldId id="446" r:id="rId3"/>
    <p:sldId id="448" r:id="rId4"/>
    <p:sldId id="447" r:id="rId5"/>
    <p:sldId id="270" r:id="rId6"/>
    <p:sldId id="330" r:id="rId7"/>
    <p:sldId id="339" r:id="rId8"/>
    <p:sldId id="398" r:id="rId9"/>
    <p:sldId id="396" r:id="rId10"/>
    <p:sldId id="397" r:id="rId11"/>
    <p:sldId id="399" r:id="rId12"/>
    <p:sldId id="400" r:id="rId13"/>
    <p:sldId id="402" r:id="rId14"/>
    <p:sldId id="392" r:id="rId15"/>
    <p:sldId id="395" r:id="rId16"/>
    <p:sldId id="401" r:id="rId17"/>
    <p:sldId id="403" r:id="rId18"/>
    <p:sldId id="404" r:id="rId19"/>
    <p:sldId id="405" r:id="rId20"/>
    <p:sldId id="406" r:id="rId21"/>
    <p:sldId id="444" r:id="rId22"/>
    <p:sldId id="437" r:id="rId23"/>
    <p:sldId id="407" r:id="rId24"/>
    <p:sldId id="408" r:id="rId25"/>
    <p:sldId id="438" r:id="rId26"/>
    <p:sldId id="415" r:id="rId27"/>
    <p:sldId id="416" r:id="rId28"/>
    <p:sldId id="418" r:id="rId29"/>
    <p:sldId id="422" r:id="rId30"/>
    <p:sldId id="439" r:id="rId31"/>
    <p:sldId id="420" r:id="rId32"/>
    <p:sldId id="424" r:id="rId33"/>
    <p:sldId id="423" r:id="rId34"/>
    <p:sldId id="425" r:id="rId35"/>
    <p:sldId id="426" r:id="rId36"/>
    <p:sldId id="441" r:id="rId37"/>
    <p:sldId id="445" r:id="rId38"/>
    <p:sldId id="327" r:id="rId39"/>
    <p:sldId id="328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A06"/>
    <a:srgbClr val="FF9900"/>
    <a:srgbClr val="FF9933"/>
    <a:srgbClr val="000000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93" d="100"/>
          <a:sy n="93" d="100"/>
        </p:scale>
        <p:origin x="-1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65E88-8B9F-4CAB-8834-E211533624FD}" type="doc">
      <dgm:prSet loTypeId="urn:microsoft.com/office/officeart/2005/8/layout/equation1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E0F23-33A1-4EF0-BED5-BC94D69537D9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A0856ACC-AF88-4421-8221-0DA4937D3CFC}" type="parTrans" cxnId="{21C6856A-69D3-431F-A090-DA0435300340}">
      <dgm:prSet/>
      <dgm:spPr/>
      <dgm:t>
        <a:bodyPr/>
        <a:lstStyle/>
        <a:p>
          <a:endParaRPr lang="en-US"/>
        </a:p>
      </dgm:t>
    </dgm:pt>
    <dgm:pt modelId="{E11BCFE4-5A14-4BE0-BCF4-43926724E22C}" type="sibTrans" cxnId="{21C6856A-69D3-431F-A090-DA0435300340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EE9A5D8E-02F7-4FCA-8AA7-D5A6D5FC456A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3ADE383-8080-43B8-989A-8E98CD322F22}" type="parTrans" cxnId="{24F1B7A3-E47C-4240-A74E-1F2C1936B29A}">
      <dgm:prSet/>
      <dgm:spPr/>
      <dgm:t>
        <a:bodyPr/>
        <a:lstStyle/>
        <a:p>
          <a:endParaRPr lang="en-US"/>
        </a:p>
      </dgm:t>
    </dgm:pt>
    <dgm:pt modelId="{452BD838-B9B6-4967-AB8A-8FED5E97263D}" type="sibTrans" cxnId="{24F1B7A3-E47C-4240-A74E-1F2C1936B29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2770F91-6F45-42ED-8DC0-A887489CCFCB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E2C95AD-DC2D-40A8-B258-2B8B2F3232FF}" type="parTrans" cxnId="{C3B8FB5B-6635-4453-B5DB-1DF14ADC69D8}">
      <dgm:prSet/>
      <dgm:spPr/>
      <dgm:t>
        <a:bodyPr/>
        <a:lstStyle/>
        <a:p>
          <a:endParaRPr lang="en-US"/>
        </a:p>
      </dgm:t>
    </dgm:pt>
    <dgm:pt modelId="{09168B0A-78BE-4DBC-8F3C-9AD73E12CCBB}" type="sibTrans" cxnId="{C3B8FB5B-6635-4453-B5DB-1DF14ADC69D8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E75DC0E7-6E12-4827-ADB1-C4C33734F081}">
      <dgm:prSet phldrT="[Text]"/>
      <dgm:spPr/>
      <dgm:t>
        <a:bodyPr/>
        <a:lstStyle/>
        <a:p>
          <a:endParaRPr lang="en-US" dirty="0"/>
        </a:p>
      </dgm:t>
    </dgm:pt>
    <dgm:pt modelId="{299E7558-4FE2-411C-96A7-2022D3558B2B}" type="parTrans" cxnId="{4E656CD3-2BC7-48BB-B212-33F26A4990B6}">
      <dgm:prSet/>
      <dgm:spPr/>
      <dgm:t>
        <a:bodyPr/>
        <a:lstStyle/>
        <a:p>
          <a:endParaRPr lang="en-US"/>
        </a:p>
      </dgm:t>
    </dgm:pt>
    <dgm:pt modelId="{7FFF0015-EC67-4D39-8812-10217DFFC744}" type="sibTrans" cxnId="{4E656CD3-2BC7-48BB-B212-33F26A4990B6}">
      <dgm:prSet/>
      <dgm:spPr/>
      <dgm:t>
        <a:bodyPr/>
        <a:lstStyle/>
        <a:p>
          <a:endParaRPr lang="en-US"/>
        </a:p>
      </dgm:t>
    </dgm:pt>
    <dgm:pt modelId="{F3A36EAF-2711-45FB-82DF-FFD4E162DE23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263A6BF5-567A-4C76-ACDD-67E84C3F0194}" type="sibTrans" cxnId="{D20D9C72-C2FD-4A2E-91F9-0C5F4CBE6F40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EDFAB4E-BE13-4F38-9084-FA4BED42FAC7}" type="parTrans" cxnId="{D20D9C72-C2FD-4A2E-91F9-0C5F4CBE6F40}">
      <dgm:prSet/>
      <dgm:spPr/>
      <dgm:t>
        <a:bodyPr/>
        <a:lstStyle/>
        <a:p>
          <a:endParaRPr lang="en-US"/>
        </a:p>
      </dgm:t>
    </dgm:pt>
    <dgm:pt modelId="{1F75D735-A87C-42B0-9B42-4038B20F0874}" type="pres">
      <dgm:prSet presAssocID="{31265E88-8B9F-4CAB-8834-E211533624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C26A33-7576-4DA4-93E6-B6C7805AC1F3}" type="pres">
      <dgm:prSet presAssocID="{F3A36EAF-2711-45FB-82DF-FFD4E162DE23}" presName="node" presStyleLbl="node1" presStyleIdx="0" presStyleCnt="5" custScaleX="294040" custScaleY="29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E6AAF-FA8A-409C-A1F6-95133CE18F8D}" type="pres">
      <dgm:prSet presAssocID="{263A6BF5-567A-4C76-ACDD-67E84C3F0194}" presName="spacerL" presStyleCnt="0"/>
      <dgm:spPr/>
    </dgm:pt>
    <dgm:pt modelId="{B24A12D0-F5CC-4966-B9B2-5FA2DDBF9BD6}" type="pres">
      <dgm:prSet presAssocID="{263A6BF5-567A-4C76-ACDD-67E84C3F019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CD6E5CF-D1AB-4175-88FA-E6D0D0C9512E}" type="pres">
      <dgm:prSet presAssocID="{263A6BF5-567A-4C76-ACDD-67E84C3F0194}" presName="spacerR" presStyleCnt="0"/>
      <dgm:spPr/>
    </dgm:pt>
    <dgm:pt modelId="{CA58D519-EA26-4051-87B8-863119E1BD1C}" type="pres">
      <dgm:prSet presAssocID="{E48E0F23-33A1-4EF0-BED5-BC94D69537D9}" presName="node" presStyleLbl="node1" presStyleIdx="1" presStyleCnt="5" custScaleX="294040" custScaleY="29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F1F0C-27DA-435E-9E0A-FDA1014DCEDE}" type="pres">
      <dgm:prSet presAssocID="{E11BCFE4-5A14-4BE0-BCF4-43926724E22C}" presName="spacerL" presStyleCnt="0"/>
      <dgm:spPr/>
    </dgm:pt>
    <dgm:pt modelId="{BCC3AD17-156F-4ED2-8913-0FD5160C5E15}" type="pres">
      <dgm:prSet presAssocID="{E11BCFE4-5A14-4BE0-BCF4-43926724E22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931B078-1C3A-43BA-AD36-710FD823D4E0}" type="pres">
      <dgm:prSet presAssocID="{E11BCFE4-5A14-4BE0-BCF4-43926724E22C}" presName="spacerR" presStyleCnt="0"/>
      <dgm:spPr/>
    </dgm:pt>
    <dgm:pt modelId="{74A66396-03E5-4B1A-8ACB-09BC7B9C2DA9}" type="pres">
      <dgm:prSet presAssocID="{EE9A5D8E-02F7-4FCA-8AA7-D5A6D5FC456A}" presName="node" presStyleLbl="node1" presStyleIdx="2" presStyleCnt="5" custScaleX="294040" custScaleY="29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263F0-6BAF-47E2-8E81-F33FFA4E65FF}" type="pres">
      <dgm:prSet presAssocID="{452BD838-B9B6-4967-AB8A-8FED5E97263D}" presName="spacerL" presStyleCnt="0"/>
      <dgm:spPr/>
    </dgm:pt>
    <dgm:pt modelId="{7F890624-A821-403C-85EB-8925C585FB81}" type="pres">
      <dgm:prSet presAssocID="{452BD838-B9B6-4967-AB8A-8FED5E97263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56210B-BA27-4BD6-9724-FB6DCD2C7BCF}" type="pres">
      <dgm:prSet presAssocID="{452BD838-B9B6-4967-AB8A-8FED5E97263D}" presName="spacerR" presStyleCnt="0"/>
      <dgm:spPr/>
    </dgm:pt>
    <dgm:pt modelId="{A0626BAC-CEC9-4FC6-B3BB-C976C766837C}" type="pres">
      <dgm:prSet presAssocID="{12770F91-6F45-42ED-8DC0-A887489CCFCB}" presName="node" presStyleLbl="node1" presStyleIdx="3" presStyleCnt="5" custScaleX="294040" custScaleY="29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CC17-C360-4249-8C4F-6B4D76947ECC}" type="pres">
      <dgm:prSet presAssocID="{09168B0A-78BE-4DBC-8F3C-9AD73E12CCBB}" presName="spacerL" presStyleCnt="0"/>
      <dgm:spPr/>
    </dgm:pt>
    <dgm:pt modelId="{598C7AF2-440D-4D44-8E50-4DA8332EECA9}" type="pres">
      <dgm:prSet presAssocID="{09168B0A-78BE-4DBC-8F3C-9AD73E12CCB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1124CC5-293D-47A6-B643-AD6112CA397C}" type="pres">
      <dgm:prSet presAssocID="{09168B0A-78BE-4DBC-8F3C-9AD73E12CCBB}" presName="spacerR" presStyleCnt="0"/>
      <dgm:spPr/>
    </dgm:pt>
    <dgm:pt modelId="{530521F2-0B97-4E18-A680-BD2355B9D3A8}" type="pres">
      <dgm:prSet presAssocID="{E75DC0E7-6E12-4827-ADB1-C4C33734F081}" presName="node" presStyleLbl="node1" presStyleIdx="4" presStyleCnt="5" custScaleX="294040" custScaleY="294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F1B7A3-E47C-4240-A74E-1F2C1936B29A}" srcId="{31265E88-8B9F-4CAB-8834-E211533624FD}" destId="{EE9A5D8E-02F7-4FCA-8AA7-D5A6D5FC456A}" srcOrd="2" destOrd="0" parTransId="{93ADE383-8080-43B8-989A-8E98CD322F22}" sibTransId="{452BD838-B9B6-4967-AB8A-8FED5E97263D}"/>
    <dgm:cxn modelId="{2768A50F-87CE-488E-AA93-821B2C595F49}" type="presOf" srcId="{12770F91-6F45-42ED-8DC0-A887489CCFCB}" destId="{A0626BAC-CEC9-4FC6-B3BB-C976C766837C}" srcOrd="0" destOrd="0" presId="urn:microsoft.com/office/officeart/2005/8/layout/equation1"/>
    <dgm:cxn modelId="{FE3171E1-0F7A-4AA1-89F2-2D35830595D6}" type="presOf" srcId="{EE9A5D8E-02F7-4FCA-8AA7-D5A6D5FC456A}" destId="{74A66396-03E5-4B1A-8ACB-09BC7B9C2DA9}" srcOrd="0" destOrd="0" presId="urn:microsoft.com/office/officeart/2005/8/layout/equation1"/>
    <dgm:cxn modelId="{C3B8FB5B-6635-4453-B5DB-1DF14ADC69D8}" srcId="{31265E88-8B9F-4CAB-8834-E211533624FD}" destId="{12770F91-6F45-42ED-8DC0-A887489CCFCB}" srcOrd="3" destOrd="0" parTransId="{9E2C95AD-DC2D-40A8-B258-2B8B2F3232FF}" sibTransId="{09168B0A-78BE-4DBC-8F3C-9AD73E12CCBB}"/>
    <dgm:cxn modelId="{29D0E085-AAFA-4DBE-8316-B7E55EA50843}" type="presOf" srcId="{452BD838-B9B6-4967-AB8A-8FED5E97263D}" destId="{7F890624-A821-403C-85EB-8925C585FB81}" srcOrd="0" destOrd="0" presId="urn:microsoft.com/office/officeart/2005/8/layout/equation1"/>
    <dgm:cxn modelId="{D2482190-7746-4F0F-81C2-F951C4BDAEE6}" type="presOf" srcId="{09168B0A-78BE-4DBC-8F3C-9AD73E12CCBB}" destId="{598C7AF2-440D-4D44-8E50-4DA8332EECA9}" srcOrd="0" destOrd="0" presId="urn:microsoft.com/office/officeart/2005/8/layout/equation1"/>
    <dgm:cxn modelId="{6239F67C-3A0A-4CCC-B8E2-A9342EF50E81}" type="presOf" srcId="{E11BCFE4-5A14-4BE0-BCF4-43926724E22C}" destId="{BCC3AD17-156F-4ED2-8913-0FD5160C5E15}" srcOrd="0" destOrd="0" presId="urn:microsoft.com/office/officeart/2005/8/layout/equation1"/>
    <dgm:cxn modelId="{216C3FC3-F8DB-464D-AC72-6E284A0E2CDE}" type="presOf" srcId="{31265E88-8B9F-4CAB-8834-E211533624FD}" destId="{1F75D735-A87C-42B0-9B42-4038B20F0874}" srcOrd="0" destOrd="0" presId="urn:microsoft.com/office/officeart/2005/8/layout/equation1"/>
    <dgm:cxn modelId="{D20D9C72-C2FD-4A2E-91F9-0C5F4CBE6F40}" srcId="{31265E88-8B9F-4CAB-8834-E211533624FD}" destId="{F3A36EAF-2711-45FB-82DF-FFD4E162DE23}" srcOrd="0" destOrd="0" parTransId="{1EDFAB4E-BE13-4F38-9084-FA4BED42FAC7}" sibTransId="{263A6BF5-567A-4C76-ACDD-67E84C3F0194}"/>
    <dgm:cxn modelId="{21C6856A-69D3-431F-A090-DA0435300340}" srcId="{31265E88-8B9F-4CAB-8834-E211533624FD}" destId="{E48E0F23-33A1-4EF0-BED5-BC94D69537D9}" srcOrd="1" destOrd="0" parTransId="{A0856ACC-AF88-4421-8221-0DA4937D3CFC}" sibTransId="{E11BCFE4-5A14-4BE0-BCF4-43926724E22C}"/>
    <dgm:cxn modelId="{8861A79B-5907-47DC-B771-F3922A8A3648}" type="presOf" srcId="{263A6BF5-567A-4C76-ACDD-67E84C3F0194}" destId="{B24A12D0-F5CC-4966-B9B2-5FA2DDBF9BD6}" srcOrd="0" destOrd="0" presId="urn:microsoft.com/office/officeart/2005/8/layout/equation1"/>
    <dgm:cxn modelId="{4E656CD3-2BC7-48BB-B212-33F26A4990B6}" srcId="{31265E88-8B9F-4CAB-8834-E211533624FD}" destId="{E75DC0E7-6E12-4827-ADB1-C4C33734F081}" srcOrd="4" destOrd="0" parTransId="{299E7558-4FE2-411C-96A7-2022D3558B2B}" sibTransId="{7FFF0015-EC67-4D39-8812-10217DFFC744}"/>
    <dgm:cxn modelId="{8CB469AC-C110-46F7-9C6B-0192E3622F49}" type="presOf" srcId="{F3A36EAF-2711-45FB-82DF-FFD4E162DE23}" destId="{2CC26A33-7576-4DA4-93E6-B6C7805AC1F3}" srcOrd="0" destOrd="0" presId="urn:microsoft.com/office/officeart/2005/8/layout/equation1"/>
    <dgm:cxn modelId="{156777CD-383A-4C38-ACE2-7592F165C98E}" type="presOf" srcId="{E48E0F23-33A1-4EF0-BED5-BC94D69537D9}" destId="{CA58D519-EA26-4051-87B8-863119E1BD1C}" srcOrd="0" destOrd="0" presId="urn:microsoft.com/office/officeart/2005/8/layout/equation1"/>
    <dgm:cxn modelId="{BACDCF5B-9FB0-4F42-A754-993194E896A8}" type="presOf" srcId="{E75DC0E7-6E12-4827-ADB1-C4C33734F081}" destId="{530521F2-0B97-4E18-A680-BD2355B9D3A8}" srcOrd="0" destOrd="0" presId="urn:microsoft.com/office/officeart/2005/8/layout/equation1"/>
    <dgm:cxn modelId="{3794FDBF-9EC6-4567-855F-C2E935A38F9D}" type="presParOf" srcId="{1F75D735-A87C-42B0-9B42-4038B20F0874}" destId="{2CC26A33-7576-4DA4-93E6-B6C7805AC1F3}" srcOrd="0" destOrd="0" presId="urn:microsoft.com/office/officeart/2005/8/layout/equation1"/>
    <dgm:cxn modelId="{25CAA5D9-8462-4957-BA94-FA02430DF7AD}" type="presParOf" srcId="{1F75D735-A87C-42B0-9B42-4038B20F0874}" destId="{095E6AAF-FA8A-409C-A1F6-95133CE18F8D}" srcOrd="1" destOrd="0" presId="urn:microsoft.com/office/officeart/2005/8/layout/equation1"/>
    <dgm:cxn modelId="{669004DE-CB95-448B-9300-CB2DB0250DA3}" type="presParOf" srcId="{1F75D735-A87C-42B0-9B42-4038B20F0874}" destId="{B24A12D0-F5CC-4966-B9B2-5FA2DDBF9BD6}" srcOrd="2" destOrd="0" presId="urn:microsoft.com/office/officeart/2005/8/layout/equation1"/>
    <dgm:cxn modelId="{E1222993-2018-4FDD-8187-15A9E9C9D353}" type="presParOf" srcId="{1F75D735-A87C-42B0-9B42-4038B20F0874}" destId="{2CD6E5CF-D1AB-4175-88FA-E6D0D0C9512E}" srcOrd="3" destOrd="0" presId="urn:microsoft.com/office/officeart/2005/8/layout/equation1"/>
    <dgm:cxn modelId="{56E51B7A-018A-49D0-BE0A-980E85B8B742}" type="presParOf" srcId="{1F75D735-A87C-42B0-9B42-4038B20F0874}" destId="{CA58D519-EA26-4051-87B8-863119E1BD1C}" srcOrd="4" destOrd="0" presId="urn:microsoft.com/office/officeart/2005/8/layout/equation1"/>
    <dgm:cxn modelId="{4714B0D2-4F56-400F-AEF3-E41FE7174ACF}" type="presParOf" srcId="{1F75D735-A87C-42B0-9B42-4038B20F0874}" destId="{02FF1F0C-27DA-435E-9E0A-FDA1014DCEDE}" srcOrd="5" destOrd="0" presId="urn:microsoft.com/office/officeart/2005/8/layout/equation1"/>
    <dgm:cxn modelId="{E9F2D60A-A262-4363-8F40-51C95437B359}" type="presParOf" srcId="{1F75D735-A87C-42B0-9B42-4038B20F0874}" destId="{BCC3AD17-156F-4ED2-8913-0FD5160C5E15}" srcOrd="6" destOrd="0" presId="urn:microsoft.com/office/officeart/2005/8/layout/equation1"/>
    <dgm:cxn modelId="{F04E0A5C-8E21-4DF5-918E-31A796365452}" type="presParOf" srcId="{1F75D735-A87C-42B0-9B42-4038B20F0874}" destId="{3931B078-1C3A-43BA-AD36-710FD823D4E0}" srcOrd="7" destOrd="0" presId="urn:microsoft.com/office/officeart/2005/8/layout/equation1"/>
    <dgm:cxn modelId="{BB997347-46AA-4777-8AE7-27212D53AA26}" type="presParOf" srcId="{1F75D735-A87C-42B0-9B42-4038B20F0874}" destId="{74A66396-03E5-4B1A-8ACB-09BC7B9C2DA9}" srcOrd="8" destOrd="0" presId="urn:microsoft.com/office/officeart/2005/8/layout/equation1"/>
    <dgm:cxn modelId="{EBDA6C91-EDC7-4355-8651-D88EAB2AE138}" type="presParOf" srcId="{1F75D735-A87C-42B0-9B42-4038B20F0874}" destId="{AD7263F0-6BAF-47E2-8E81-F33FFA4E65FF}" srcOrd="9" destOrd="0" presId="urn:microsoft.com/office/officeart/2005/8/layout/equation1"/>
    <dgm:cxn modelId="{2EA94A1E-74B9-4417-A1A4-18FAD24974AA}" type="presParOf" srcId="{1F75D735-A87C-42B0-9B42-4038B20F0874}" destId="{7F890624-A821-403C-85EB-8925C585FB81}" srcOrd="10" destOrd="0" presId="urn:microsoft.com/office/officeart/2005/8/layout/equation1"/>
    <dgm:cxn modelId="{E1B2325B-4E20-4FC3-AC79-30D5167BC5F3}" type="presParOf" srcId="{1F75D735-A87C-42B0-9B42-4038B20F0874}" destId="{FF56210B-BA27-4BD6-9724-FB6DCD2C7BCF}" srcOrd="11" destOrd="0" presId="urn:microsoft.com/office/officeart/2005/8/layout/equation1"/>
    <dgm:cxn modelId="{4120FB98-2084-45A8-A645-59BC0E0A3474}" type="presParOf" srcId="{1F75D735-A87C-42B0-9B42-4038B20F0874}" destId="{A0626BAC-CEC9-4FC6-B3BB-C976C766837C}" srcOrd="12" destOrd="0" presId="urn:microsoft.com/office/officeart/2005/8/layout/equation1"/>
    <dgm:cxn modelId="{3C3B1861-6DED-418C-B188-BE6285CCB61E}" type="presParOf" srcId="{1F75D735-A87C-42B0-9B42-4038B20F0874}" destId="{1278CC17-C360-4249-8C4F-6B4D76947ECC}" srcOrd="13" destOrd="0" presId="urn:microsoft.com/office/officeart/2005/8/layout/equation1"/>
    <dgm:cxn modelId="{3E783A9F-1D11-4292-A80D-780159E9CD2C}" type="presParOf" srcId="{1F75D735-A87C-42B0-9B42-4038B20F0874}" destId="{598C7AF2-440D-4D44-8E50-4DA8332EECA9}" srcOrd="14" destOrd="0" presId="urn:microsoft.com/office/officeart/2005/8/layout/equation1"/>
    <dgm:cxn modelId="{32F9B844-74F8-4D82-85AB-DA5A5DC9BFEE}" type="presParOf" srcId="{1F75D735-A87C-42B0-9B42-4038B20F0874}" destId="{A1124CC5-293D-47A6-B643-AD6112CA397C}" srcOrd="15" destOrd="0" presId="urn:microsoft.com/office/officeart/2005/8/layout/equation1"/>
    <dgm:cxn modelId="{C6ABFF43-FE90-4D98-9E93-EDE7B69697FB}" type="presParOf" srcId="{1F75D735-A87C-42B0-9B42-4038B20F0874}" destId="{530521F2-0B97-4E18-A680-BD2355B9D3A8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1A2359-BB38-485F-8B2A-C3800A6CDDB4}" type="doc">
      <dgm:prSet loTypeId="urn:microsoft.com/office/officeart/2005/8/layout/h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0057A0-29AC-405C-9618-E4F1717EA0DA}">
      <dgm:prSet phldrT="[Text]"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Mandatory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14BC71-C227-43BD-9E24-1BC2B03890DB}" type="parTrans" cxnId="{E911A2EC-4255-4C7F-BCB2-2A9196522889}">
      <dgm:prSet/>
      <dgm:spPr/>
      <dgm:t>
        <a:bodyPr/>
        <a:lstStyle/>
        <a:p>
          <a:endParaRPr lang="en-US"/>
        </a:p>
      </dgm:t>
    </dgm:pt>
    <dgm:pt modelId="{6BCDCB88-0465-401E-B704-D1E22DD77894}" type="sibTrans" cxnId="{E911A2EC-4255-4C7F-BCB2-2A9196522889}">
      <dgm:prSet/>
      <dgm:spPr/>
      <dgm:t>
        <a:bodyPr/>
        <a:lstStyle/>
        <a:p>
          <a:endParaRPr lang="en-US"/>
        </a:p>
      </dgm:t>
    </dgm:pt>
    <dgm:pt modelId="{AD532ED3-8724-4E2A-88D4-32FDDCE7D5F9}">
      <dgm:prSet custT="1"/>
      <dgm:spPr/>
      <dgm:t>
        <a:bodyPr/>
        <a:lstStyle/>
        <a:p>
          <a:r>
            <a:rPr lang="en-US" sz="1400" b="1" smtClean="0">
              <a:latin typeface="Century Gothic" pitchFamily="34" charset="0"/>
            </a:rPr>
            <a:t>Required by sponsor</a:t>
          </a:r>
          <a:endParaRPr lang="en-US" sz="1400" b="1" dirty="0">
            <a:latin typeface="Century Gothic" pitchFamily="34" charset="0"/>
          </a:endParaRPr>
        </a:p>
      </dgm:t>
    </dgm:pt>
    <dgm:pt modelId="{B92651FE-10B8-47C2-B3A2-5408A3A05C3B}" type="parTrans" cxnId="{0FAB72BB-1CDF-4882-ADD0-355F1763C37E}">
      <dgm:prSet/>
      <dgm:spPr/>
      <dgm:t>
        <a:bodyPr/>
        <a:lstStyle/>
        <a:p>
          <a:endParaRPr lang="en-US"/>
        </a:p>
      </dgm:t>
    </dgm:pt>
    <dgm:pt modelId="{2F974A33-6EF5-40CA-BABD-D08BB16BCE15}" type="sibTrans" cxnId="{0FAB72BB-1CDF-4882-ADD0-355F1763C37E}">
      <dgm:prSet/>
      <dgm:spPr/>
      <dgm:t>
        <a:bodyPr/>
        <a:lstStyle/>
        <a:p>
          <a:endParaRPr lang="en-US"/>
        </a:p>
      </dgm:t>
    </dgm:pt>
    <dgm:pt modelId="{B2D2D6F2-79BD-4F8A-8583-F3E35FD45D83}">
      <dgm:prSet custT="1"/>
      <dgm:spPr/>
      <dgm:t>
        <a:bodyPr/>
        <a:lstStyle/>
        <a:p>
          <a:r>
            <a:rPr lang="en-US" sz="1400" b="1" smtClean="0">
              <a:latin typeface="Century Gothic" pitchFamily="34" charset="0"/>
            </a:rPr>
            <a:t>Must be tracked and reported to sponsor</a:t>
          </a:r>
          <a:endParaRPr lang="en-US" sz="1400" b="1" dirty="0">
            <a:latin typeface="Century Gothic" pitchFamily="34" charset="0"/>
          </a:endParaRPr>
        </a:p>
      </dgm:t>
    </dgm:pt>
    <dgm:pt modelId="{DD162E37-73BA-41AE-AB5B-06EAC08319C5}" type="parTrans" cxnId="{0BCEE9C7-4269-42FE-9D75-A7E108DF95C4}">
      <dgm:prSet/>
      <dgm:spPr/>
      <dgm:t>
        <a:bodyPr/>
        <a:lstStyle/>
        <a:p>
          <a:endParaRPr lang="en-US"/>
        </a:p>
      </dgm:t>
    </dgm:pt>
    <dgm:pt modelId="{CF23046A-8A7E-4D2B-8EB9-6614C0B56F04}" type="sibTrans" cxnId="{0BCEE9C7-4269-42FE-9D75-A7E108DF95C4}">
      <dgm:prSet/>
      <dgm:spPr/>
      <dgm:t>
        <a:bodyPr/>
        <a:lstStyle/>
        <a:p>
          <a:endParaRPr lang="en-US"/>
        </a:p>
      </dgm:t>
    </dgm:pt>
    <dgm:pt modelId="{BCDFC902-4DCB-4AEF-A3C2-CD0BCBA3FF03}">
      <dgm:prSet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Voluntary Committed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9D3A7C3B-55AA-48F1-B5B4-431ABD64C68F}" type="parTrans" cxnId="{88860418-E80E-451D-B783-D229D250FD73}">
      <dgm:prSet/>
      <dgm:spPr/>
      <dgm:t>
        <a:bodyPr/>
        <a:lstStyle/>
        <a:p>
          <a:endParaRPr lang="en-US"/>
        </a:p>
      </dgm:t>
    </dgm:pt>
    <dgm:pt modelId="{6DA4B297-22FE-461B-8A47-B8F8F0F04390}" type="sibTrans" cxnId="{88860418-E80E-451D-B783-D229D250FD73}">
      <dgm:prSet/>
      <dgm:spPr/>
      <dgm:t>
        <a:bodyPr/>
        <a:lstStyle/>
        <a:p>
          <a:endParaRPr lang="en-US"/>
        </a:p>
      </dgm:t>
    </dgm:pt>
    <dgm:pt modelId="{EA8E7424-2B28-477F-9B1B-2473E37308B0}">
      <dgm:prSet custT="1"/>
      <dgm:spPr/>
      <dgm:t>
        <a:bodyPr/>
        <a:lstStyle/>
        <a:p>
          <a:pPr>
            <a:spcAft>
              <a:spcPct val="15000"/>
            </a:spcAft>
          </a:pPr>
          <a:r>
            <a:rPr lang="en-US" sz="1400" b="1" smtClean="0">
              <a:latin typeface="Century Gothic" pitchFamily="34" charset="0"/>
            </a:rPr>
            <a:t>Not required by sponsor, but promised in proposal</a:t>
          </a:r>
          <a:endParaRPr lang="en-US" sz="1400" b="1" dirty="0">
            <a:latin typeface="Century Gothic" pitchFamily="34" charset="0"/>
          </a:endParaRPr>
        </a:p>
      </dgm:t>
    </dgm:pt>
    <dgm:pt modelId="{80FFA6E0-133C-4CA5-B18D-9069031FA8E1}" type="parTrans" cxnId="{2E986645-607E-4C1C-A51C-6E3DBD482D89}">
      <dgm:prSet/>
      <dgm:spPr/>
      <dgm:t>
        <a:bodyPr/>
        <a:lstStyle/>
        <a:p>
          <a:endParaRPr lang="en-US"/>
        </a:p>
      </dgm:t>
    </dgm:pt>
    <dgm:pt modelId="{C1F61D63-DAA9-4F28-A77B-9987F7E5F8E6}" type="sibTrans" cxnId="{2E986645-607E-4C1C-A51C-6E3DBD482D89}">
      <dgm:prSet/>
      <dgm:spPr/>
      <dgm:t>
        <a:bodyPr/>
        <a:lstStyle/>
        <a:p>
          <a:endParaRPr lang="en-US"/>
        </a:p>
      </dgm:t>
    </dgm:pt>
    <dgm:pt modelId="{7A1E2E2D-3210-4842-A353-C49670EDD635}">
      <dgm:prSet custT="1"/>
      <dgm:spPr/>
      <dgm:t>
        <a:bodyPr/>
        <a:lstStyle/>
        <a:p>
          <a:pPr>
            <a:spcAft>
              <a:spcPts val="2400"/>
            </a:spcAft>
          </a:pPr>
          <a:r>
            <a:rPr lang="en-US" sz="1400" b="1" smtClean="0">
              <a:latin typeface="Century Gothic" pitchFamily="34" charset="0"/>
            </a:rPr>
            <a:t>Must be tracked and reported to sponsor</a:t>
          </a:r>
          <a:endParaRPr lang="en-US" sz="1400" b="1" dirty="0">
            <a:latin typeface="Century Gothic" pitchFamily="34" charset="0"/>
          </a:endParaRPr>
        </a:p>
      </dgm:t>
    </dgm:pt>
    <dgm:pt modelId="{B175C3BE-F112-4E7D-9E75-ECB436A16A54}" type="parTrans" cxnId="{3BAEF1C3-DDEB-4F6C-B394-61B3FEADEC62}">
      <dgm:prSet/>
      <dgm:spPr/>
      <dgm:t>
        <a:bodyPr/>
        <a:lstStyle/>
        <a:p>
          <a:endParaRPr lang="en-US"/>
        </a:p>
      </dgm:t>
    </dgm:pt>
    <dgm:pt modelId="{D91BBC99-5BB6-4D7D-B4E2-D865DFAC7510}" type="sibTrans" cxnId="{3BAEF1C3-DDEB-4F6C-B394-61B3FEADEC62}">
      <dgm:prSet/>
      <dgm:spPr/>
      <dgm:t>
        <a:bodyPr/>
        <a:lstStyle/>
        <a:p>
          <a:endParaRPr lang="en-US"/>
        </a:p>
      </dgm:t>
    </dgm:pt>
    <dgm:pt modelId="{0FA9DBAC-EBD6-4171-B51A-05E772843E31}">
      <dgm:prSet/>
      <dgm:spPr/>
      <dgm:t>
        <a:bodyPr/>
        <a:lstStyle/>
        <a:p>
          <a:r>
            <a:rPr 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Voluntary Uncommitted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2DB9AF87-3E2F-446F-A792-6F52D0B84943}" type="parTrans" cxnId="{F963634B-82BA-4C31-B8EA-2508FABD0560}">
      <dgm:prSet/>
      <dgm:spPr/>
      <dgm:t>
        <a:bodyPr/>
        <a:lstStyle/>
        <a:p>
          <a:endParaRPr lang="en-US"/>
        </a:p>
      </dgm:t>
    </dgm:pt>
    <dgm:pt modelId="{D7267CF5-BDB1-4B31-A903-A1FF009184F6}" type="sibTrans" cxnId="{F963634B-82BA-4C31-B8EA-2508FABD0560}">
      <dgm:prSet/>
      <dgm:spPr/>
      <dgm:t>
        <a:bodyPr/>
        <a:lstStyle/>
        <a:p>
          <a:endParaRPr lang="en-US"/>
        </a:p>
      </dgm:t>
    </dgm:pt>
    <dgm:pt modelId="{A194E5B4-0EC1-493D-8F95-3BA9214705CB}">
      <dgm:prSet custT="1"/>
      <dgm:spPr/>
      <dgm:t>
        <a:bodyPr/>
        <a:lstStyle/>
        <a:p>
          <a:r>
            <a:rPr lang="en-US" sz="1400" b="1" smtClean="0">
              <a:latin typeface="Century Gothic" pitchFamily="34" charset="0"/>
            </a:rPr>
            <a:t>NOT required by sponsor</a:t>
          </a:r>
          <a:endParaRPr lang="en-US" sz="1400" b="1" dirty="0">
            <a:latin typeface="Century Gothic" pitchFamily="34" charset="0"/>
          </a:endParaRPr>
        </a:p>
      </dgm:t>
    </dgm:pt>
    <dgm:pt modelId="{E14A46A8-EF1A-472A-A906-9DA5FB54E10C}" type="parTrans" cxnId="{8945D6A9-FE17-450D-BDE1-7185B424431C}">
      <dgm:prSet/>
      <dgm:spPr/>
      <dgm:t>
        <a:bodyPr/>
        <a:lstStyle/>
        <a:p>
          <a:endParaRPr lang="en-US"/>
        </a:p>
      </dgm:t>
    </dgm:pt>
    <dgm:pt modelId="{9CD8B426-1DD6-4BAE-8AB9-5B5C835FFCE9}" type="sibTrans" cxnId="{8945D6A9-FE17-450D-BDE1-7185B424431C}">
      <dgm:prSet/>
      <dgm:spPr/>
      <dgm:t>
        <a:bodyPr/>
        <a:lstStyle/>
        <a:p>
          <a:endParaRPr lang="en-US"/>
        </a:p>
      </dgm:t>
    </dgm:pt>
    <dgm:pt modelId="{ECBA5250-BDD1-4F40-B7E0-E33AA77D0E17}">
      <dgm:prSet custT="1"/>
      <dgm:spPr/>
      <dgm:t>
        <a:bodyPr/>
        <a:lstStyle/>
        <a:p>
          <a:r>
            <a:rPr lang="en-US" sz="1400" b="1" smtClean="0">
              <a:latin typeface="Century Gothic" pitchFamily="34" charset="0"/>
            </a:rPr>
            <a:t>NOT required to be tracked or reported to sponsor</a:t>
          </a:r>
          <a:endParaRPr lang="en-US" sz="1400" b="1" dirty="0">
            <a:latin typeface="Century Gothic" pitchFamily="34" charset="0"/>
          </a:endParaRPr>
        </a:p>
      </dgm:t>
    </dgm:pt>
    <dgm:pt modelId="{95996CBD-1FFC-47EC-88C3-1248459CFECF}" type="parTrans" cxnId="{7878C995-6477-4B8B-B1A1-6357DBF37B4B}">
      <dgm:prSet/>
      <dgm:spPr/>
      <dgm:t>
        <a:bodyPr/>
        <a:lstStyle/>
        <a:p>
          <a:endParaRPr lang="en-US"/>
        </a:p>
      </dgm:t>
    </dgm:pt>
    <dgm:pt modelId="{EE68360C-B2EC-468B-8A0E-E401433ACD9C}" type="sibTrans" cxnId="{7878C995-6477-4B8B-B1A1-6357DBF37B4B}">
      <dgm:prSet/>
      <dgm:spPr/>
      <dgm:t>
        <a:bodyPr/>
        <a:lstStyle/>
        <a:p>
          <a:endParaRPr lang="en-US"/>
        </a:p>
      </dgm:t>
    </dgm:pt>
    <dgm:pt modelId="{2DFCF27E-5338-4F41-A9E1-69284C1075A6}">
      <dgm:prSet custT="1"/>
      <dgm:spPr/>
      <dgm:t>
        <a:bodyPr/>
        <a:lstStyle/>
        <a:p>
          <a:pPr>
            <a:spcAft>
              <a:spcPct val="15000"/>
            </a:spcAft>
          </a:pP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ECE482AF-10A4-4031-9D12-2C5730A98AA1}" type="parTrans" cxnId="{8A3DD9CE-E384-404C-869C-07A2430E3A30}">
      <dgm:prSet/>
      <dgm:spPr/>
      <dgm:t>
        <a:bodyPr/>
        <a:lstStyle/>
        <a:p>
          <a:endParaRPr lang="en-US"/>
        </a:p>
      </dgm:t>
    </dgm:pt>
    <dgm:pt modelId="{0E08907A-DAB8-4E7B-9568-5C0559BAF891}" type="sibTrans" cxnId="{8A3DD9CE-E384-404C-869C-07A2430E3A30}">
      <dgm:prSet/>
      <dgm:spPr/>
      <dgm:t>
        <a:bodyPr/>
        <a:lstStyle/>
        <a:p>
          <a:endParaRPr lang="en-US"/>
        </a:p>
      </dgm:t>
    </dgm:pt>
    <dgm:pt modelId="{10CFEC6A-DE25-45D9-90A4-EB4B97668BE2}">
      <dgm:prSet custT="1"/>
      <dgm:spPr/>
      <dgm:t>
        <a:bodyPr/>
        <a:lstStyle/>
        <a:p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69798496-3D61-4E6B-96D5-6D83F27242AA}" type="parTrans" cxnId="{9D89DA86-B7CC-42C5-8369-520B3E9641FD}">
      <dgm:prSet/>
      <dgm:spPr/>
      <dgm:t>
        <a:bodyPr/>
        <a:lstStyle/>
        <a:p>
          <a:endParaRPr lang="en-US"/>
        </a:p>
      </dgm:t>
    </dgm:pt>
    <dgm:pt modelId="{7D85DFDE-B36B-454D-B3A3-C5303595AEBA}" type="sibTrans" cxnId="{9D89DA86-B7CC-42C5-8369-520B3E9641FD}">
      <dgm:prSet/>
      <dgm:spPr/>
      <dgm:t>
        <a:bodyPr/>
        <a:lstStyle/>
        <a:p>
          <a:endParaRPr lang="en-US"/>
        </a:p>
      </dgm:t>
    </dgm:pt>
    <dgm:pt modelId="{15A4E01D-4466-4519-8480-F17A2A4EF68E}">
      <dgm:prSet custT="1"/>
      <dgm:spPr/>
      <dgm:t>
        <a:bodyPr/>
        <a:lstStyle/>
        <a:p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0F480684-727A-4846-AE28-9984A02D3834}" type="parTrans" cxnId="{D90669A0-8775-4074-8BB4-8D41D930B16C}">
      <dgm:prSet/>
      <dgm:spPr/>
      <dgm:t>
        <a:bodyPr/>
        <a:lstStyle/>
        <a:p>
          <a:endParaRPr lang="en-US"/>
        </a:p>
      </dgm:t>
    </dgm:pt>
    <dgm:pt modelId="{8513FF2B-1A63-4933-96E1-9C2B97E815D4}" type="sibTrans" cxnId="{D90669A0-8775-4074-8BB4-8D41D930B16C}">
      <dgm:prSet/>
      <dgm:spPr/>
      <dgm:t>
        <a:bodyPr/>
        <a:lstStyle/>
        <a:p>
          <a:endParaRPr lang="en-US"/>
        </a:p>
      </dgm:t>
    </dgm:pt>
    <dgm:pt modelId="{59A4692F-3349-4975-9BD6-9E1AFEB46859}" type="pres">
      <dgm:prSet presAssocID="{0C1A2359-BB38-485F-8B2A-C3800A6CDD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AA191-C251-4237-B7BB-8006A36CD913}" type="pres">
      <dgm:prSet presAssocID="{AF0057A0-29AC-405C-9618-E4F1717EA0DA}" presName="composite" presStyleCnt="0"/>
      <dgm:spPr/>
    </dgm:pt>
    <dgm:pt modelId="{9F5B84AF-B206-4AD5-A5FB-0334FD8324F8}" type="pres">
      <dgm:prSet presAssocID="{AF0057A0-29AC-405C-9618-E4F1717EA0D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04F4A-50EA-4394-A171-692D7F24FC03}" type="pres">
      <dgm:prSet presAssocID="{AF0057A0-29AC-405C-9618-E4F1717EA0D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5FB30-6344-47C7-8424-93F1D825FD27}" type="pres">
      <dgm:prSet presAssocID="{6BCDCB88-0465-401E-B704-D1E22DD77894}" presName="space" presStyleCnt="0"/>
      <dgm:spPr/>
    </dgm:pt>
    <dgm:pt modelId="{CD8EA949-0BCF-4BAB-9AE1-4A58646BE6F3}" type="pres">
      <dgm:prSet presAssocID="{BCDFC902-4DCB-4AEF-A3C2-CD0BCBA3FF03}" presName="composite" presStyleCnt="0"/>
      <dgm:spPr/>
    </dgm:pt>
    <dgm:pt modelId="{0556B996-DC0A-4FA3-9F3F-BD3F5E2A6221}" type="pres">
      <dgm:prSet presAssocID="{BCDFC902-4DCB-4AEF-A3C2-CD0BCBA3FF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CFAF3-3AA8-4627-99AF-9C2498FE347E}" type="pres">
      <dgm:prSet presAssocID="{BCDFC902-4DCB-4AEF-A3C2-CD0BCBA3FF0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B51E9-2145-4724-BD68-41F40DCD4B57}" type="pres">
      <dgm:prSet presAssocID="{6DA4B297-22FE-461B-8A47-B8F8F0F04390}" presName="space" presStyleCnt="0"/>
      <dgm:spPr/>
    </dgm:pt>
    <dgm:pt modelId="{B6302E69-D986-4CBB-8650-DECF8B21CC68}" type="pres">
      <dgm:prSet presAssocID="{0FA9DBAC-EBD6-4171-B51A-05E772843E31}" presName="composite" presStyleCnt="0"/>
      <dgm:spPr/>
    </dgm:pt>
    <dgm:pt modelId="{28640213-EDC7-441F-B5AA-B04B737BB0E1}" type="pres">
      <dgm:prSet presAssocID="{0FA9DBAC-EBD6-4171-B51A-05E772843E3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B7045-7076-4ADC-BC58-24628F457E61}" type="pres">
      <dgm:prSet presAssocID="{0FA9DBAC-EBD6-4171-B51A-05E772843E3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63634B-82BA-4C31-B8EA-2508FABD0560}" srcId="{0C1A2359-BB38-485F-8B2A-C3800A6CDDB4}" destId="{0FA9DBAC-EBD6-4171-B51A-05E772843E31}" srcOrd="2" destOrd="0" parTransId="{2DB9AF87-3E2F-446F-A792-6F52D0B84943}" sibTransId="{D7267CF5-BDB1-4B31-A903-A1FF009184F6}"/>
    <dgm:cxn modelId="{8A3DD9CE-E384-404C-869C-07A2430E3A30}" srcId="{BCDFC902-4DCB-4AEF-A3C2-CD0BCBA3FF03}" destId="{2DFCF27E-5338-4F41-A9E1-69284C1075A6}" srcOrd="1" destOrd="0" parTransId="{ECE482AF-10A4-4031-9D12-2C5730A98AA1}" sibTransId="{0E08907A-DAB8-4E7B-9568-5C0559BAF891}"/>
    <dgm:cxn modelId="{3BAEF1C3-DDEB-4F6C-B394-61B3FEADEC62}" srcId="{BCDFC902-4DCB-4AEF-A3C2-CD0BCBA3FF03}" destId="{7A1E2E2D-3210-4842-A353-C49670EDD635}" srcOrd="2" destOrd="0" parTransId="{B175C3BE-F112-4E7D-9E75-ECB436A16A54}" sibTransId="{D91BBC99-5BB6-4D7D-B4E2-D865DFAC7510}"/>
    <dgm:cxn modelId="{E6ADBA31-7131-4E73-A2A8-48E46CDBB39C}" type="presOf" srcId="{2DFCF27E-5338-4F41-A9E1-69284C1075A6}" destId="{7A0CFAF3-3AA8-4627-99AF-9C2498FE347E}" srcOrd="0" destOrd="1" presId="urn:microsoft.com/office/officeart/2005/8/layout/hList1"/>
    <dgm:cxn modelId="{4103A8CA-035B-4874-9419-0098ECDF6E1C}" type="presOf" srcId="{AD532ED3-8724-4E2A-88D4-32FDDCE7D5F9}" destId="{49E04F4A-50EA-4394-A171-692D7F24FC03}" srcOrd="0" destOrd="0" presId="urn:microsoft.com/office/officeart/2005/8/layout/hList1"/>
    <dgm:cxn modelId="{D90669A0-8775-4074-8BB4-8D41D930B16C}" srcId="{0FA9DBAC-EBD6-4171-B51A-05E772843E31}" destId="{15A4E01D-4466-4519-8480-F17A2A4EF68E}" srcOrd="1" destOrd="0" parTransId="{0F480684-727A-4846-AE28-9984A02D3834}" sibTransId="{8513FF2B-1A63-4933-96E1-9C2B97E815D4}"/>
    <dgm:cxn modelId="{44AAFD32-D500-445C-89CB-E780C4879BBA}" type="presOf" srcId="{ECBA5250-BDD1-4F40-B7E0-E33AA77D0E17}" destId="{B0AB7045-7076-4ADC-BC58-24628F457E61}" srcOrd="0" destOrd="2" presId="urn:microsoft.com/office/officeart/2005/8/layout/hList1"/>
    <dgm:cxn modelId="{CDCBD589-8C70-4C63-A08D-48B1D45297B8}" type="presOf" srcId="{0C1A2359-BB38-485F-8B2A-C3800A6CDDB4}" destId="{59A4692F-3349-4975-9BD6-9E1AFEB46859}" srcOrd="0" destOrd="0" presId="urn:microsoft.com/office/officeart/2005/8/layout/hList1"/>
    <dgm:cxn modelId="{7878C995-6477-4B8B-B1A1-6357DBF37B4B}" srcId="{0FA9DBAC-EBD6-4171-B51A-05E772843E31}" destId="{ECBA5250-BDD1-4F40-B7E0-E33AA77D0E17}" srcOrd="2" destOrd="0" parTransId="{95996CBD-1FFC-47EC-88C3-1248459CFECF}" sibTransId="{EE68360C-B2EC-468B-8A0E-E401433ACD9C}"/>
    <dgm:cxn modelId="{E911A2EC-4255-4C7F-BCB2-2A9196522889}" srcId="{0C1A2359-BB38-485F-8B2A-C3800A6CDDB4}" destId="{AF0057A0-29AC-405C-9618-E4F1717EA0DA}" srcOrd="0" destOrd="0" parTransId="{F714BC71-C227-43BD-9E24-1BC2B03890DB}" sibTransId="{6BCDCB88-0465-401E-B704-D1E22DD77894}"/>
    <dgm:cxn modelId="{00E7BE05-1E49-49A8-9465-D5F30444413F}" type="presOf" srcId="{15A4E01D-4466-4519-8480-F17A2A4EF68E}" destId="{B0AB7045-7076-4ADC-BC58-24628F457E61}" srcOrd="0" destOrd="1" presId="urn:microsoft.com/office/officeart/2005/8/layout/hList1"/>
    <dgm:cxn modelId="{9D89DA86-B7CC-42C5-8369-520B3E9641FD}" srcId="{AF0057A0-29AC-405C-9618-E4F1717EA0DA}" destId="{10CFEC6A-DE25-45D9-90A4-EB4B97668BE2}" srcOrd="1" destOrd="0" parTransId="{69798496-3D61-4E6B-96D5-6D83F27242AA}" sibTransId="{7D85DFDE-B36B-454D-B3A3-C5303595AEBA}"/>
    <dgm:cxn modelId="{212847BC-B8B4-4B68-9785-70559FE5E318}" type="presOf" srcId="{EA8E7424-2B28-477F-9B1B-2473E37308B0}" destId="{7A0CFAF3-3AA8-4627-99AF-9C2498FE347E}" srcOrd="0" destOrd="0" presId="urn:microsoft.com/office/officeart/2005/8/layout/hList1"/>
    <dgm:cxn modelId="{88860418-E80E-451D-B783-D229D250FD73}" srcId="{0C1A2359-BB38-485F-8B2A-C3800A6CDDB4}" destId="{BCDFC902-4DCB-4AEF-A3C2-CD0BCBA3FF03}" srcOrd="1" destOrd="0" parTransId="{9D3A7C3B-55AA-48F1-B5B4-431ABD64C68F}" sibTransId="{6DA4B297-22FE-461B-8A47-B8F8F0F04390}"/>
    <dgm:cxn modelId="{0FAB72BB-1CDF-4882-ADD0-355F1763C37E}" srcId="{AF0057A0-29AC-405C-9618-E4F1717EA0DA}" destId="{AD532ED3-8724-4E2A-88D4-32FDDCE7D5F9}" srcOrd="0" destOrd="0" parTransId="{B92651FE-10B8-47C2-B3A2-5408A3A05C3B}" sibTransId="{2F974A33-6EF5-40CA-BABD-D08BB16BCE15}"/>
    <dgm:cxn modelId="{36F74AD1-C588-4533-9061-72F8DCB1A86C}" type="presOf" srcId="{A194E5B4-0EC1-493D-8F95-3BA9214705CB}" destId="{B0AB7045-7076-4ADC-BC58-24628F457E61}" srcOrd="0" destOrd="0" presId="urn:microsoft.com/office/officeart/2005/8/layout/hList1"/>
    <dgm:cxn modelId="{D8AAE639-991D-426E-8EBC-914662DB5E06}" type="presOf" srcId="{10CFEC6A-DE25-45D9-90A4-EB4B97668BE2}" destId="{49E04F4A-50EA-4394-A171-692D7F24FC03}" srcOrd="0" destOrd="1" presId="urn:microsoft.com/office/officeart/2005/8/layout/hList1"/>
    <dgm:cxn modelId="{78336F0B-69E4-476A-9AFF-B454E7BB8152}" type="presOf" srcId="{AF0057A0-29AC-405C-9618-E4F1717EA0DA}" destId="{9F5B84AF-B206-4AD5-A5FB-0334FD8324F8}" srcOrd="0" destOrd="0" presId="urn:microsoft.com/office/officeart/2005/8/layout/hList1"/>
    <dgm:cxn modelId="{8945D6A9-FE17-450D-BDE1-7185B424431C}" srcId="{0FA9DBAC-EBD6-4171-B51A-05E772843E31}" destId="{A194E5B4-0EC1-493D-8F95-3BA9214705CB}" srcOrd="0" destOrd="0" parTransId="{E14A46A8-EF1A-472A-A906-9DA5FB54E10C}" sibTransId="{9CD8B426-1DD6-4BAE-8AB9-5B5C835FFCE9}"/>
    <dgm:cxn modelId="{B9F5496E-3C4B-4FC3-8C70-44F27A80C6D4}" type="presOf" srcId="{B2D2D6F2-79BD-4F8A-8583-F3E35FD45D83}" destId="{49E04F4A-50EA-4394-A171-692D7F24FC03}" srcOrd="0" destOrd="2" presId="urn:microsoft.com/office/officeart/2005/8/layout/hList1"/>
    <dgm:cxn modelId="{FB3C7684-3054-4029-B1D3-14EE0400F4F8}" type="presOf" srcId="{7A1E2E2D-3210-4842-A353-C49670EDD635}" destId="{7A0CFAF3-3AA8-4627-99AF-9C2498FE347E}" srcOrd="0" destOrd="2" presId="urn:microsoft.com/office/officeart/2005/8/layout/hList1"/>
    <dgm:cxn modelId="{2E986645-607E-4C1C-A51C-6E3DBD482D89}" srcId="{BCDFC902-4DCB-4AEF-A3C2-CD0BCBA3FF03}" destId="{EA8E7424-2B28-477F-9B1B-2473E37308B0}" srcOrd="0" destOrd="0" parTransId="{80FFA6E0-133C-4CA5-B18D-9069031FA8E1}" sibTransId="{C1F61D63-DAA9-4F28-A77B-9987F7E5F8E6}"/>
    <dgm:cxn modelId="{E6FF453C-7BCC-4A45-9497-C388FDABB7C9}" type="presOf" srcId="{BCDFC902-4DCB-4AEF-A3C2-CD0BCBA3FF03}" destId="{0556B996-DC0A-4FA3-9F3F-BD3F5E2A6221}" srcOrd="0" destOrd="0" presId="urn:microsoft.com/office/officeart/2005/8/layout/hList1"/>
    <dgm:cxn modelId="{194C65DB-2724-49DE-9F90-2AA9CD17975B}" type="presOf" srcId="{0FA9DBAC-EBD6-4171-B51A-05E772843E31}" destId="{28640213-EDC7-441F-B5AA-B04B737BB0E1}" srcOrd="0" destOrd="0" presId="urn:microsoft.com/office/officeart/2005/8/layout/hList1"/>
    <dgm:cxn modelId="{0BCEE9C7-4269-42FE-9D75-A7E108DF95C4}" srcId="{AF0057A0-29AC-405C-9618-E4F1717EA0DA}" destId="{B2D2D6F2-79BD-4F8A-8583-F3E35FD45D83}" srcOrd="2" destOrd="0" parTransId="{DD162E37-73BA-41AE-AB5B-06EAC08319C5}" sibTransId="{CF23046A-8A7E-4D2B-8EB9-6614C0B56F04}"/>
    <dgm:cxn modelId="{59D99B23-BC91-4B5B-B96A-9950CC8DEE7A}" type="presParOf" srcId="{59A4692F-3349-4975-9BD6-9E1AFEB46859}" destId="{1EBAA191-C251-4237-B7BB-8006A36CD913}" srcOrd="0" destOrd="0" presId="urn:microsoft.com/office/officeart/2005/8/layout/hList1"/>
    <dgm:cxn modelId="{233BE5B5-37E0-4DB3-952D-81058FB05B51}" type="presParOf" srcId="{1EBAA191-C251-4237-B7BB-8006A36CD913}" destId="{9F5B84AF-B206-4AD5-A5FB-0334FD8324F8}" srcOrd="0" destOrd="0" presId="urn:microsoft.com/office/officeart/2005/8/layout/hList1"/>
    <dgm:cxn modelId="{49174164-D169-4310-980F-B98DB6DDB6A8}" type="presParOf" srcId="{1EBAA191-C251-4237-B7BB-8006A36CD913}" destId="{49E04F4A-50EA-4394-A171-692D7F24FC03}" srcOrd="1" destOrd="0" presId="urn:microsoft.com/office/officeart/2005/8/layout/hList1"/>
    <dgm:cxn modelId="{EDE13805-6A67-4F99-B35F-FF04C518A4CB}" type="presParOf" srcId="{59A4692F-3349-4975-9BD6-9E1AFEB46859}" destId="{B365FB30-6344-47C7-8424-93F1D825FD27}" srcOrd="1" destOrd="0" presId="urn:microsoft.com/office/officeart/2005/8/layout/hList1"/>
    <dgm:cxn modelId="{9C162402-AD38-42FE-9E7B-4CF402AAE4CE}" type="presParOf" srcId="{59A4692F-3349-4975-9BD6-9E1AFEB46859}" destId="{CD8EA949-0BCF-4BAB-9AE1-4A58646BE6F3}" srcOrd="2" destOrd="0" presId="urn:microsoft.com/office/officeart/2005/8/layout/hList1"/>
    <dgm:cxn modelId="{589FB783-6D12-444B-9A7D-EAAC459A7276}" type="presParOf" srcId="{CD8EA949-0BCF-4BAB-9AE1-4A58646BE6F3}" destId="{0556B996-DC0A-4FA3-9F3F-BD3F5E2A6221}" srcOrd="0" destOrd="0" presId="urn:microsoft.com/office/officeart/2005/8/layout/hList1"/>
    <dgm:cxn modelId="{CCE88D9D-DF59-4ECF-8411-44BFE48CD1C5}" type="presParOf" srcId="{CD8EA949-0BCF-4BAB-9AE1-4A58646BE6F3}" destId="{7A0CFAF3-3AA8-4627-99AF-9C2498FE347E}" srcOrd="1" destOrd="0" presId="urn:microsoft.com/office/officeart/2005/8/layout/hList1"/>
    <dgm:cxn modelId="{248D7C97-15C8-4472-84B8-195E62437CD5}" type="presParOf" srcId="{59A4692F-3349-4975-9BD6-9E1AFEB46859}" destId="{866B51E9-2145-4724-BD68-41F40DCD4B57}" srcOrd="3" destOrd="0" presId="urn:microsoft.com/office/officeart/2005/8/layout/hList1"/>
    <dgm:cxn modelId="{1E92484F-A2ED-4592-A106-62FB4F2D4FD0}" type="presParOf" srcId="{59A4692F-3349-4975-9BD6-9E1AFEB46859}" destId="{B6302E69-D986-4CBB-8650-DECF8B21CC68}" srcOrd="4" destOrd="0" presId="urn:microsoft.com/office/officeart/2005/8/layout/hList1"/>
    <dgm:cxn modelId="{A9D71411-DEE9-4E12-93C9-44769F22E28B}" type="presParOf" srcId="{B6302E69-D986-4CBB-8650-DECF8B21CC68}" destId="{28640213-EDC7-441F-B5AA-B04B737BB0E1}" srcOrd="0" destOrd="0" presId="urn:microsoft.com/office/officeart/2005/8/layout/hList1"/>
    <dgm:cxn modelId="{AB9D1E06-F5BE-4E25-A194-A1EFA711AB5B}" type="presParOf" srcId="{B6302E69-D986-4CBB-8650-DECF8B21CC68}" destId="{B0AB7045-7076-4ADC-BC58-24628F457E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FAB9FFA-3DE4-4E26-8A08-F896C10D82CC}" type="doc">
      <dgm:prSet loTypeId="urn:microsoft.com/office/officeart/2005/8/layout/hierarchy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F0605-E32B-4A17-B9E9-DC11A86D950C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Indicate policies that govern the budgetary decisions.</a:t>
          </a:r>
          <a:endParaRPr lang="en-US" dirty="0"/>
        </a:p>
      </dgm:t>
    </dgm:pt>
    <dgm:pt modelId="{83EA8237-C7A9-49E8-9C82-030DD295A9F6}" type="parTrans" cxnId="{42FAC473-BD59-4357-A1AC-41F6CEABFE6E}">
      <dgm:prSet/>
      <dgm:spPr/>
      <dgm:t>
        <a:bodyPr/>
        <a:lstStyle/>
        <a:p>
          <a:endParaRPr lang="en-US"/>
        </a:p>
      </dgm:t>
    </dgm:pt>
    <dgm:pt modelId="{E7C43B89-D05D-448E-9135-B5FADACCE92F}" type="sibTrans" cxnId="{42FAC473-BD59-4357-A1AC-41F6CEABFE6E}">
      <dgm:prSet/>
      <dgm:spPr/>
      <dgm:t>
        <a:bodyPr/>
        <a:lstStyle/>
        <a:p>
          <a:endParaRPr lang="en-US"/>
        </a:p>
      </dgm:t>
    </dgm:pt>
    <dgm:pt modelId="{2DB729D4-B60E-4EA8-A3D8-28033D99E84F}">
      <dgm:prSet custT="1"/>
      <dgm:spPr/>
      <dgm:t>
        <a:bodyPr/>
        <a:lstStyle/>
        <a:p>
          <a:r>
            <a:rPr lang="en-US" sz="1600" b="1" i="1" dirty="0" smtClean="0">
              <a:latin typeface="Century Gothic" pitchFamily="34" charset="0"/>
            </a:rPr>
            <a:t>Include sufficient detail regarding tuition requirements, salary increases.</a:t>
          </a:r>
        </a:p>
      </dgm:t>
    </dgm:pt>
    <dgm:pt modelId="{3161EF9E-D408-47F5-8B1B-A4DB90BEB882}" type="parTrans" cxnId="{5DAB12AA-7E42-4DCB-84CD-30E951B1309A}">
      <dgm:prSet/>
      <dgm:spPr/>
      <dgm:t>
        <a:bodyPr/>
        <a:lstStyle/>
        <a:p>
          <a:endParaRPr lang="en-US"/>
        </a:p>
      </dgm:t>
    </dgm:pt>
    <dgm:pt modelId="{E04150A2-A6BC-4C3C-8CAE-6E070ACE2110}" type="sibTrans" cxnId="{5DAB12AA-7E42-4DCB-84CD-30E951B1309A}">
      <dgm:prSet/>
      <dgm:spPr/>
      <dgm:t>
        <a:bodyPr/>
        <a:lstStyle/>
        <a:p>
          <a:endParaRPr lang="en-US"/>
        </a:p>
      </dgm:t>
    </dgm:pt>
    <dgm:pt modelId="{2D8209F1-27EE-49EB-8B4A-83EDDBEB7136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Provide detail about items to be purchased.</a:t>
          </a:r>
        </a:p>
      </dgm:t>
    </dgm:pt>
    <dgm:pt modelId="{7A92647C-BE89-4CE1-A402-6569AC6E7EC5}" type="parTrans" cxnId="{4E4861D1-2298-4666-857B-C166807EE1CC}">
      <dgm:prSet/>
      <dgm:spPr/>
      <dgm:t>
        <a:bodyPr/>
        <a:lstStyle/>
        <a:p>
          <a:endParaRPr lang="en-US"/>
        </a:p>
      </dgm:t>
    </dgm:pt>
    <dgm:pt modelId="{0AA60422-270E-4D20-9753-CCEDD3C1B692}" type="sibTrans" cxnId="{4E4861D1-2298-4666-857B-C166807EE1CC}">
      <dgm:prSet/>
      <dgm:spPr/>
      <dgm:t>
        <a:bodyPr/>
        <a:lstStyle/>
        <a:p>
          <a:endParaRPr lang="en-US"/>
        </a:p>
      </dgm:t>
    </dgm:pt>
    <dgm:pt modelId="{B2950431-CAC7-4733-A814-A2B007493CC4}">
      <dgm:prSet custT="1"/>
      <dgm:spPr/>
      <dgm:t>
        <a:bodyPr/>
        <a:lstStyle/>
        <a:p>
          <a:r>
            <a:rPr lang="en-US" sz="1600" b="1" i="1" dirty="0" smtClean="0">
              <a:latin typeface="Century Gothic" pitchFamily="34" charset="0"/>
            </a:rPr>
            <a:t>Where appropriate, include vendor quotes.</a:t>
          </a:r>
        </a:p>
      </dgm:t>
    </dgm:pt>
    <dgm:pt modelId="{885FE0E6-EAAA-4451-8638-C115C7B1D709}" type="parTrans" cxnId="{6CBC4FED-15EB-430E-87C0-C5830AFFEE0B}">
      <dgm:prSet/>
      <dgm:spPr/>
      <dgm:t>
        <a:bodyPr/>
        <a:lstStyle/>
        <a:p>
          <a:endParaRPr lang="en-US"/>
        </a:p>
      </dgm:t>
    </dgm:pt>
    <dgm:pt modelId="{9F69EF05-AB62-425D-8532-9B89100A857B}" type="sibTrans" cxnId="{6CBC4FED-15EB-430E-87C0-C5830AFFEE0B}">
      <dgm:prSet/>
      <dgm:spPr/>
      <dgm:t>
        <a:bodyPr/>
        <a:lstStyle/>
        <a:p>
          <a:endParaRPr lang="en-US"/>
        </a:p>
      </dgm:t>
    </dgm:pt>
    <dgm:pt modelId="{8FC4A7AD-DDB9-471F-A6B0-64390F8E79E3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Specify how costs were calculated.</a:t>
          </a:r>
          <a:endParaRPr lang="en-US" b="1" dirty="0" smtClean="0">
            <a:latin typeface="Century Gothic" pitchFamily="34" charset="0"/>
          </a:endParaRPr>
        </a:p>
      </dgm:t>
    </dgm:pt>
    <dgm:pt modelId="{3BB71DF1-E16D-4D28-B1C2-C26B4A7D56FA}" type="parTrans" cxnId="{ADE99BE8-2F08-4D0F-85C4-C658717E1AAB}">
      <dgm:prSet/>
      <dgm:spPr/>
      <dgm:t>
        <a:bodyPr/>
        <a:lstStyle/>
        <a:p>
          <a:endParaRPr lang="en-US"/>
        </a:p>
      </dgm:t>
    </dgm:pt>
    <dgm:pt modelId="{CDAF6019-E445-4636-986B-55ACA9A3F9A4}" type="sibTrans" cxnId="{ADE99BE8-2F08-4D0F-85C4-C658717E1AAB}">
      <dgm:prSet/>
      <dgm:spPr/>
      <dgm:t>
        <a:bodyPr/>
        <a:lstStyle/>
        <a:p>
          <a:endParaRPr lang="en-US"/>
        </a:p>
      </dgm:t>
    </dgm:pt>
    <dgm:pt modelId="{BCF11675-DF6A-4B66-9A9C-BBD36F79EB0B}">
      <dgm:prSet custT="1"/>
      <dgm:spPr/>
      <dgm:t>
        <a:bodyPr/>
        <a:lstStyle/>
        <a:p>
          <a:r>
            <a:rPr lang="en-US" sz="1600" b="1" i="1" dirty="0" smtClean="0">
              <a:latin typeface="Century Gothic" pitchFamily="34" charset="0"/>
            </a:rPr>
            <a:t>Describe escalation rates, per item costs (tuition credit hours).</a:t>
          </a:r>
        </a:p>
      </dgm:t>
    </dgm:pt>
    <dgm:pt modelId="{822C8687-DC6C-4E6F-A0E2-0263484F3CB8}" type="parTrans" cxnId="{743789AA-09CE-40CC-BF12-A83858F090AB}">
      <dgm:prSet/>
      <dgm:spPr/>
      <dgm:t>
        <a:bodyPr/>
        <a:lstStyle/>
        <a:p>
          <a:endParaRPr lang="en-US"/>
        </a:p>
      </dgm:t>
    </dgm:pt>
    <dgm:pt modelId="{7CAE3090-3099-41D1-820C-3B166D18AFF3}" type="sibTrans" cxnId="{743789AA-09CE-40CC-BF12-A83858F090AB}">
      <dgm:prSet/>
      <dgm:spPr/>
      <dgm:t>
        <a:bodyPr/>
        <a:lstStyle/>
        <a:p>
          <a:endParaRPr lang="en-US"/>
        </a:p>
      </dgm:t>
    </dgm:pt>
    <dgm:pt modelId="{7DFA7246-93A2-414C-847A-EF4B6D5FBFB8}" type="pres">
      <dgm:prSet presAssocID="{4FAB9FFA-3DE4-4E26-8A08-F896C10D82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776CC8-61E0-4DF1-8353-21D8B3523891}" type="pres">
      <dgm:prSet presAssocID="{C16F0605-E32B-4A17-B9E9-DC11A86D950C}" presName="root" presStyleCnt="0"/>
      <dgm:spPr/>
    </dgm:pt>
    <dgm:pt modelId="{B13F49EE-81C8-426F-8F2C-561001E849AC}" type="pres">
      <dgm:prSet presAssocID="{C16F0605-E32B-4A17-B9E9-DC11A86D950C}" presName="rootComposite" presStyleCnt="0"/>
      <dgm:spPr/>
    </dgm:pt>
    <dgm:pt modelId="{13892B9A-3736-4450-96F4-4F6D60F67666}" type="pres">
      <dgm:prSet presAssocID="{C16F0605-E32B-4A17-B9E9-DC11A86D950C}" presName="rootText" presStyleLbl="node1" presStyleIdx="0" presStyleCnt="3" custScaleX="109997" custScaleY="153508"/>
      <dgm:spPr/>
      <dgm:t>
        <a:bodyPr/>
        <a:lstStyle/>
        <a:p>
          <a:endParaRPr lang="en-US"/>
        </a:p>
      </dgm:t>
    </dgm:pt>
    <dgm:pt modelId="{8727367B-B42F-4227-9F04-5C9F71CC9697}" type="pres">
      <dgm:prSet presAssocID="{C16F0605-E32B-4A17-B9E9-DC11A86D950C}" presName="rootConnector" presStyleLbl="node1" presStyleIdx="0" presStyleCnt="3"/>
      <dgm:spPr/>
      <dgm:t>
        <a:bodyPr/>
        <a:lstStyle/>
        <a:p>
          <a:endParaRPr lang="en-US"/>
        </a:p>
      </dgm:t>
    </dgm:pt>
    <dgm:pt modelId="{89D176E3-A923-431A-B170-57717A876E48}" type="pres">
      <dgm:prSet presAssocID="{C16F0605-E32B-4A17-B9E9-DC11A86D950C}" presName="childShape" presStyleCnt="0"/>
      <dgm:spPr/>
    </dgm:pt>
    <dgm:pt modelId="{4CE2BD5C-1CBC-4E55-87AA-C4DBD8DDF392}" type="pres">
      <dgm:prSet presAssocID="{3161EF9E-D408-47F5-8B1B-A4DB90BEB88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A056D2F4-3624-41D3-B08B-714891D2953A}" type="pres">
      <dgm:prSet presAssocID="{2DB729D4-B60E-4EA8-A3D8-28033D99E84F}" presName="childText" presStyleLbl="bgAcc1" presStyleIdx="0" presStyleCnt="3" custScaleX="12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6E879-CC66-4E7C-9EB0-8937554079A9}" type="pres">
      <dgm:prSet presAssocID="{2D8209F1-27EE-49EB-8B4A-83EDDBEB7136}" presName="root" presStyleCnt="0"/>
      <dgm:spPr/>
    </dgm:pt>
    <dgm:pt modelId="{E9746F63-3E82-4901-9C87-CE52028A6B7B}" type="pres">
      <dgm:prSet presAssocID="{2D8209F1-27EE-49EB-8B4A-83EDDBEB7136}" presName="rootComposite" presStyleCnt="0"/>
      <dgm:spPr/>
    </dgm:pt>
    <dgm:pt modelId="{6F38F772-1E03-43EF-945B-512F71A65889}" type="pres">
      <dgm:prSet presAssocID="{2D8209F1-27EE-49EB-8B4A-83EDDBEB7136}" presName="rootText" presStyleLbl="node1" presStyleIdx="1" presStyleCnt="3" custScaleX="109997" custScaleY="153508"/>
      <dgm:spPr/>
      <dgm:t>
        <a:bodyPr/>
        <a:lstStyle/>
        <a:p>
          <a:endParaRPr lang="en-US"/>
        </a:p>
      </dgm:t>
    </dgm:pt>
    <dgm:pt modelId="{7498D6E9-1E3B-4C69-BB3B-E0E17A4FF356}" type="pres">
      <dgm:prSet presAssocID="{2D8209F1-27EE-49EB-8B4A-83EDDBEB7136}" presName="rootConnector" presStyleLbl="node1" presStyleIdx="1" presStyleCnt="3"/>
      <dgm:spPr/>
      <dgm:t>
        <a:bodyPr/>
        <a:lstStyle/>
        <a:p>
          <a:endParaRPr lang="en-US"/>
        </a:p>
      </dgm:t>
    </dgm:pt>
    <dgm:pt modelId="{FB3CE624-831A-4D2E-BE4F-4B222C847F42}" type="pres">
      <dgm:prSet presAssocID="{2D8209F1-27EE-49EB-8B4A-83EDDBEB7136}" presName="childShape" presStyleCnt="0"/>
      <dgm:spPr/>
    </dgm:pt>
    <dgm:pt modelId="{7F9168A0-FF2B-4B00-8335-A4DB4B9BB6C7}" type="pres">
      <dgm:prSet presAssocID="{885FE0E6-EAAA-4451-8638-C115C7B1D709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F1E7F26-E441-4B39-AA4E-94BB46D93B62}" type="pres">
      <dgm:prSet presAssocID="{B2950431-CAC7-4733-A814-A2B007493CC4}" presName="childText" presStyleLbl="bgAcc1" presStyleIdx="1" presStyleCnt="3" custScaleX="12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CF6A2-5F91-45F5-95EB-7FF7239B75DE}" type="pres">
      <dgm:prSet presAssocID="{8FC4A7AD-DDB9-471F-A6B0-64390F8E79E3}" presName="root" presStyleCnt="0"/>
      <dgm:spPr/>
    </dgm:pt>
    <dgm:pt modelId="{21B56F55-3F77-4AFE-88ED-465D25CD4409}" type="pres">
      <dgm:prSet presAssocID="{8FC4A7AD-DDB9-471F-A6B0-64390F8E79E3}" presName="rootComposite" presStyleCnt="0"/>
      <dgm:spPr/>
    </dgm:pt>
    <dgm:pt modelId="{746B4AAC-D41B-4471-A252-6823FB5C30CA}" type="pres">
      <dgm:prSet presAssocID="{8FC4A7AD-DDB9-471F-A6B0-64390F8E79E3}" presName="rootText" presStyleLbl="node1" presStyleIdx="2" presStyleCnt="3" custScaleX="109997" custScaleY="153508"/>
      <dgm:spPr/>
      <dgm:t>
        <a:bodyPr/>
        <a:lstStyle/>
        <a:p>
          <a:endParaRPr lang="en-US"/>
        </a:p>
      </dgm:t>
    </dgm:pt>
    <dgm:pt modelId="{EFDC3078-64C3-4C55-985C-3D7BFA91CE2C}" type="pres">
      <dgm:prSet presAssocID="{8FC4A7AD-DDB9-471F-A6B0-64390F8E79E3}" presName="rootConnector" presStyleLbl="node1" presStyleIdx="2" presStyleCnt="3"/>
      <dgm:spPr/>
      <dgm:t>
        <a:bodyPr/>
        <a:lstStyle/>
        <a:p>
          <a:endParaRPr lang="en-US"/>
        </a:p>
      </dgm:t>
    </dgm:pt>
    <dgm:pt modelId="{8213B1ED-4CEA-4EA3-A421-6DB3316D0142}" type="pres">
      <dgm:prSet presAssocID="{8FC4A7AD-DDB9-471F-A6B0-64390F8E79E3}" presName="childShape" presStyleCnt="0"/>
      <dgm:spPr/>
    </dgm:pt>
    <dgm:pt modelId="{C59F1EA2-AFC6-496C-9CE9-4A66F9BD03FA}" type="pres">
      <dgm:prSet presAssocID="{822C8687-DC6C-4E6F-A0E2-0263484F3CB8}" presName="Name13" presStyleLbl="parChTrans1D2" presStyleIdx="2" presStyleCnt="3"/>
      <dgm:spPr/>
      <dgm:t>
        <a:bodyPr/>
        <a:lstStyle/>
        <a:p>
          <a:endParaRPr lang="en-US"/>
        </a:p>
      </dgm:t>
    </dgm:pt>
    <dgm:pt modelId="{491E8780-F28B-4DD6-97B4-F9D7B8C51092}" type="pres">
      <dgm:prSet presAssocID="{BCF11675-DF6A-4B66-9A9C-BBD36F79EB0B}" presName="childText" presStyleLbl="bgAcc1" presStyleIdx="2" presStyleCnt="3" custScaleX="12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7A80B4-0D6D-4D5B-B765-14684BC69437}" type="presOf" srcId="{2D8209F1-27EE-49EB-8B4A-83EDDBEB7136}" destId="{6F38F772-1E03-43EF-945B-512F71A65889}" srcOrd="0" destOrd="0" presId="urn:microsoft.com/office/officeart/2005/8/layout/hierarchy3"/>
    <dgm:cxn modelId="{DFB0DD3E-57A8-4D2E-B8CB-B60394CFDE9B}" type="presOf" srcId="{822C8687-DC6C-4E6F-A0E2-0263484F3CB8}" destId="{C59F1EA2-AFC6-496C-9CE9-4A66F9BD03FA}" srcOrd="0" destOrd="0" presId="urn:microsoft.com/office/officeart/2005/8/layout/hierarchy3"/>
    <dgm:cxn modelId="{743789AA-09CE-40CC-BF12-A83858F090AB}" srcId="{8FC4A7AD-DDB9-471F-A6B0-64390F8E79E3}" destId="{BCF11675-DF6A-4B66-9A9C-BBD36F79EB0B}" srcOrd="0" destOrd="0" parTransId="{822C8687-DC6C-4E6F-A0E2-0263484F3CB8}" sibTransId="{7CAE3090-3099-41D1-820C-3B166D18AFF3}"/>
    <dgm:cxn modelId="{4A125C16-0289-4B87-A65A-5E86380DD449}" type="presOf" srcId="{BCF11675-DF6A-4B66-9A9C-BBD36F79EB0B}" destId="{491E8780-F28B-4DD6-97B4-F9D7B8C51092}" srcOrd="0" destOrd="0" presId="urn:microsoft.com/office/officeart/2005/8/layout/hierarchy3"/>
    <dgm:cxn modelId="{963DC23F-1B7B-40E0-9934-1528CEC5A6E5}" type="presOf" srcId="{C16F0605-E32B-4A17-B9E9-DC11A86D950C}" destId="{8727367B-B42F-4227-9F04-5C9F71CC9697}" srcOrd="1" destOrd="0" presId="urn:microsoft.com/office/officeart/2005/8/layout/hierarchy3"/>
    <dgm:cxn modelId="{6CBC4FED-15EB-430E-87C0-C5830AFFEE0B}" srcId="{2D8209F1-27EE-49EB-8B4A-83EDDBEB7136}" destId="{B2950431-CAC7-4733-A814-A2B007493CC4}" srcOrd="0" destOrd="0" parTransId="{885FE0E6-EAAA-4451-8638-C115C7B1D709}" sibTransId="{9F69EF05-AB62-425D-8532-9B89100A857B}"/>
    <dgm:cxn modelId="{AB208C47-18EE-438B-9263-7E5A772C69C4}" type="presOf" srcId="{B2950431-CAC7-4733-A814-A2B007493CC4}" destId="{9F1E7F26-E441-4B39-AA4E-94BB46D93B62}" srcOrd="0" destOrd="0" presId="urn:microsoft.com/office/officeart/2005/8/layout/hierarchy3"/>
    <dgm:cxn modelId="{D0359B63-24E5-4F2F-8FDE-73E6C1097361}" type="presOf" srcId="{8FC4A7AD-DDB9-471F-A6B0-64390F8E79E3}" destId="{EFDC3078-64C3-4C55-985C-3D7BFA91CE2C}" srcOrd="1" destOrd="0" presId="urn:microsoft.com/office/officeart/2005/8/layout/hierarchy3"/>
    <dgm:cxn modelId="{946F6A6F-FCF3-45B3-9761-5E13A5E296D2}" type="presOf" srcId="{2D8209F1-27EE-49EB-8B4A-83EDDBEB7136}" destId="{7498D6E9-1E3B-4C69-BB3B-E0E17A4FF356}" srcOrd="1" destOrd="0" presId="urn:microsoft.com/office/officeart/2005/8/layout/hierarchy3"/>
    <dgm:cxn modelId="{0B76D411-80A3-46A3-84E2-2109E47EAAB2}" type="presOf" srcId="{3161EF9E-D408-47F5-8B1B-A4DB90BEB882}" destId="{4CE2BD5C-1CBC-4E55-87AA-C4DBD8DDF392}" srcOrd="0" destOrd="0" presId="urn:microsoft.com/office/officeart/2005/8/layout/hierarchy3"/>
    <dgm:cxn modelId="{42FAC473-BD59-4357-A1AC-41F6CEABFE6E}" srcId="{4FAB9FFA-3DE4-4E26-8A08-F896C10D82CC}" destId="{C16F0605-E32B-4A17-B9E9-DC11A86D950C}" srcOrd="0" destOrd="0" parTransId="{83EA8237-C7A9-49E8-9C82-030DD295A9F6}" sibTransId="{E7C43B89-D05D-448E-9135-B5FADACCE92F}"/>
    <dgm:cxn modelId="{4E4861D1-2298-4666-857B-C166807EE1CC}" srcId="{4FAB9FFA-3DE4-4E26-8A08-F896C10D82CC}" destId="{2D8209F1-27EE-49EB-8B4A-83EDDBEB7136}" srcOrd="1" destOrd="0" parTransId="{7A92647C-BE89-4CE1-A402-6569AC6E7EC5}" sibTransId="{0AA60422-270E-4D20-9753-CCEDD3C1B692}"/>
    <dgm:cxn modelId="{69144D79-8EFB-474C-A1B1-348C9F8B8438}" type="presOf" srcId="{885FE0E6-EAAA-4451-8638-C115C7B1D709}" destId="{7F9168A0-FF2B-4B00-8335-A4DB4B9BB6C7}" srcOrd="0" destOrd="0" presId="urn:microsoft.com/office/officeart/2005/8/layout/hierarchy3"/>
    <dgm:cxn modelId="{F8690184-82B1-4EE7-9A89-0BD5EA6D3F1A}" type="presOf" srcId="{2DB729D4-B60E-4EA8-A3D8-28033D99E84F}" destId="{A056D2F4-3624-41D3-B08B-714891D2953A}" srcOrd="0" destOrd="0" presId="urn:microsoft.com/office/officeart/2005/8/layout/hierarchy3"/>
    <dgm:cxn modelId="{ADE99BE8-2F08-4D0F-85C4-C658717E1AAB}" srcId="{4FAB9FFA-3DE4-4E26-8A08-F896C10D82CC}" destId="{8FC4A7AD-DDB9-471F-A6B0-64390F8E79E3}" srcOrd="2" destOrd="0" parTransId="{3BB71DF1-E16D-4D28-B1C2-C26B4A7D56FA}" sibTransId="{CDAF6019-E445-4636-986B-55ACA9A3F9A4}"/>
    <dgm:cxn modelId="{336CE9AA-E074-4D0E-A476-61691BF69C40}" type="presOf" srcId="{C16F0605-E32B-4A17-B9E9-DC11A86D950C}" destId="{13892B9A-3736-4450-96F4-4F6D60F67666}" srcOrd="0" destOrd="0" presId="urn:microsoft.com/office/officeart/2005/8/layout/hierarchy3"/>
    <dgm:cxn modelId="{5DAB12AA-7E42-4DCB-84CD-30E951B1309A}" srcId="{C16F0605-E32B-4A17-B9E9-DC11A86D950C}" destId="{2DB729D4-B60E-4EA8-A3D8-28033D99E84F}" srcOrd="0" destOrd="0" parTransId="{3161EF9E-D408-47F5-8B1B-A4DB90BEB882}" sibTransId="{E04150A2-A6BC-4C3C-8CAE-6E070ACE2110}"/>
    <dgm:cxn modelId="{8CB8184C-8660-441E-85C3-33B85691CA36}" type="presOf" srcId="{8FC4A7AD-DDB9-471F-A6B0-64390F8E79E3}" destId="{746B4AAC-D41B-4471-A252-6823FB5C30CA}" srcOrd="0" destOrd="0" presId="urn:microsoft.com/office/officeart/2005/8/layout/hierarchy3"/>
    <dgm:cxn modelId="{79E4D0CC-6CE2-46E6-A756-4E95CD8D679F}" type="presOf" srcId="{4FAB9FFA-3DE4-4E26-8A08-F896C10D82CC}" destId="{7DFA7246-93A2-414C-847A-EF4B6D5FBFB8}" srcOrd="0" destOrd="0" presId="urn:microsoft.com/office/officeart/2005/8/layout/hierarchy3"/>
    <dgm:cxn modelId="{8D8E035C-76DC-4981-9343-E3F5DFD1712A}" type="presParOf" srcId="{7DFA7246-93A2-414C-847A-EF4B6D5FBFB8}" destId="{A2776CC8-61E0-4DF1-8353-21D8B3523891}" srcOrd="0" destOrd="0" presId="urn:microsoft.com/office/officeart/2005/8/layout/hierarchy3"/>
    <dgm:cxn modelId="{39B40BF8-C688-4D2F-B586-70D38969D31E}" type="presParOf" srcId="{A2776CC8-61E0-4DF1-8353-21D8B3523891}" destId="{B13F49EE-81C8-426F-8F2C-561001E849AC}" srcOrd="0" destOrd="0" presId="urn:microsoft.com/office/officeart/2005/8/layout/hierarchy3"/>
    <dgm:cxn modelId="{E233843F-FC5C-48AB-8138-B9E0734F6C8C}" type="presParOf" srcId="{B13F49EE-81C8-426F-8F2C-561001E849AC}" destId="{13892B9A-3736-4450-96F4-4F6D60F67666}" srcOrd="0" destOrd="0" presId="urn:microsoft.com/office/officeart/2005/8/layout/hierarchy3"/>
    <dgm:cxn modelId="{712394E1-568A-45CC-9C07-7AD2FA8CF0DA}" type="presParOf" srcId="{B13F49EE-81C8-426F-8F2C-561001E849AC}" destId="{8727367B-B42F-4227-9F04-5C9F71CC9697}" srcOrd="1" destOrd="0" presId="urn:microsoft.com/office/officeart/2005/8/layout/hierarchy3"/>
    <dgm:cxn modelId="{F63778B0-2710-4243-B614-B685CCF0145F}" type="presParOf" srcId="{A2776CC8-61E0-4DF1-8353-21D8B3523891}" destId="{89D176E3-A923-431A-B170-57717A876E48}" srcOrd="1" destOrd="0" presId="urn:microsoft.com/office/officeart/2005/8/layout/hierarchy3"/>
    <dgm:cxn modelId="{0EE8FDF4-6AB9-4BF7-ABAC-A0249C147000}" type="presParOf" srcId="{89D176E3-A923-431A-B170-57717A876E48}" destId="{4CE2BD5C-1CBC-4E55-87AA-C4DBD8DDF392}" srcOrd="0" destOrd="0" presId="urn:microsoft.com/office/officeart/2005/8/layout/hierarchy3"/>
    <dgm:cxn modelId="{22610D79-FA27-4FBD-A65C-8F2B6551558B}" type="presParOf" srcId="{89D176E3-A923-431A-B170-57717A876E48}" destId="{A056D2F4-3624-41D3-B08B-714891D2953A}" srcOrd="1" destOrd="0" presId="urn:microsoft.com/office/officeart/2005/8/layout/hierarchy3"/>
    <dgm:cxn modelId="{691455BC-D16E-4F62-86B3-DD3480EE47C6}" type="presParOf" srcId="{7DFA7246-93A2-414C-847A-EF4B6D5FBFB8}" destId="{7EB6E879-CC66-4E7C-9EB0-8937554079A9}" srcOrd="1" destOrd="0" presId="urn:microsoft.com/office/officeart/2005/8/layout/hierarchy3"/>
    <dgm:cxn modelId="{44AA50B5-952F-436F-A562-47C13790D2C8}" type="presParOf" srcId="{7EB6E879-CC66-4E7C-9EB0-8937554079A9}" destId="{E9746F63-3E82-4901-9C87-CE52028A6B7B}" srcOrd="0" destOrd="0" presId="urn:microsoft.com/office/officeart/2005/8/layout/hierarchy3"/>
    <dgm:cxn modelId="{89A3E368-DACD-4673-81F2-BE45B0A7651A}" type="presParOf" srcId="{E9746F63-3E82-4901-9C87-CE52028A6B7B}" destId="{6F38F772-1E03-43EF-945B-512F71A65889}" srcOrd="0" destOrd="0" presId="urn:microsoft.com/office/officeart/2005/8/layout/hierarchy3"/>
    <dgm:cxn modelId="{7B363CCA-F9DC-41F7-81B8-AB33DF9C781A}" type="presParOf" srcId="{E9746F63-3E82-4901-9C87-CE52028A6B7B}" destId="{7498D6E9-1E3B-4C69-BB3B-E0E17A4FF356}" srcOrd="1" destOrd="0" presId="urn:microsoft.com/office/officeart/2005/8/layout/hierarchy3"/>
    <dgm:cxn modelId="{3B46CCD9-EEDF-462F-8783-9689EAD639AD}" type="presParOf" srcId="{7EB6E879-CC66-4E7C-9EB0-8937554079A9}" destId="{FB3CE624-831A-4D2E-BE4F-4B222C847F42}" srcOrd="1" destOrd="0" presId="urn:microsoft.com/office/officeart/2005/8/layout/hierarchy3"/>
    <dgm:cxn modelId="{4EB2C937-8A76-4CDD-9A9B-FF8185DE4ACF}" type="presParOf" srcId="{FB3CE624-831A-4D2E-BE4F-4B222C847F42}" destId="{7F9168A0-FF2B-4B00-8335-A4DB4B9BB6C7}" srcOrd="0" destOrd="0" presId="urn:microsoft.com/office/officeart/2005/8/layout/hierarchy3"/>
    <dgm:cxn modelId="{2B0D6E2C-DB33-46ED-93EA-C51463D308D7}" type="presParOf" srcId="{FB3CE624-831A-4D2E-BE4F-4B222C847F42}" destId="{9F1E7F26-E441-4B39-AA4E-94BB46D93B62}" srcOrd="1" destOrd="0" presId="urn:microsoft.com/office/officeart/2005/8/layout/hierarchy3"/>
    <dgm:cxn modelId="{95F9E8EF-BFC6-4643-B417-59257B48224C}" type="presParOf" srcId="{7DFA7246-93A2-414C-847A-EF4B6D5FBFB8}" destId="{252CF6A2-5F91-45F5-95EB-7FF7239B75DE}" srcOrd="2" destOrd="0" presId="urn:microsoft.com/office/officeart/2005/8/layout/hierarchy3"/>
    <dgm:cxn modelId="{F87AD61A-0057-4C35-9EC0-B1761EDEA6FB}" type="presParOf" srcId="{252CF6A2-5F91-45F5-95EB-7FF7239B75DE}" destId="{21B56F55-3F77-4AFE-88ED-465D25CD4409}" srcOrd="0" destOrd="0" presId="urn:microsoft.com/office/officeart/2005/8/layout/hierarchy3"/>
    <dgm:cxn modelId="{65E92695-925A-4DF5-B1DB-0327270C7EAE}" type="presParOf" srcId="{21B56F55-3F77-4AFE-88ED-465D25CD4409}" destId="{746B4AAC-D41B-4471-A252-6823FB5C30CA}" srcOrd="0" destOrd="0" presId="urn:microsoft.com/office/officeart/2005/8/layout/hierarchy3"/>
    <dgm:cxn modelId="{FD1CD9EE-4F32-48C5-A37C-CC403610BCBA}" type="presParOf" srcId="{21B56F55-3F77-4AFE-88ED-465D25CD4409}" destId="{EFDC3078-64C3-4C55-985C-3D7BFA91CE2C}" srcOrd="1" destOrd="0" presId="urn:microsoft.com/office/officeart/2005/8/layout/hierarchy3"/>
    <dgm:cxn modelId="{717C32F9-5323-4AF2-876E-17508789D0F3}" type="presParOf" srcId="{252CF6A2-5F91-45F5-95EB-7FF7239B75DE}" destId="{8213B1ED-4CEA-4EA3-A421-6DB3316D0142}" srcOrd="1" destOrd="0" presId="urn:microsoft.com/office/officeart/2005/8/layout/hierarchy3"/>
    <dgm:cxn modelId="{82E1A246-DE38-4930-A2ED-2F6DAE913641}" type="presParOf" srcId="{8213B1ED-4CEA-4EA3-A421-6DB3316D0142}" destId="{C59F1EA2-AFC6-496C-9CE9-4A66F9BD03FA}" srcOrd="0" destOrd="0" presId="urn:microsoft.com/office/officeart/2005/8/layout/hierarchy3"/>
    <dgm:cxn modelId="{92B52E5B-AB63-411B-8686-9042F58B6671}" type="presParOf" srcId="{8213B1ED-4CEA-4EA3-A421-6DB3316D0142}" destId="{491E8780-F28B-4DD6-97B4-F9D7B8C510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6BE1C2-DF7B-40FA-9306-99C114AFD8F8}" type="doc">
      <dgm:prSet loTypeId="urn:microsoft.com/office/officeart/2005/8/layout/bProcess3" loCatId="process" qsTypeId="urn:microsoft.com/office/officeart/2005/8/quickstyle/3d1" qsCatId="3D" csTypeId="urn:microsoft.com/office/officeart/2005/8/colors/colorful4" csCatId="colorful" phldr="1"/>
      <dgm:spPr/>
    </dgm:pt>
    <dgm:pt modelId="{7DA5201A-1B12-408A-8C64-ACBE1F4A18D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Review Exhibit C of A-21 to determine if project may be considered a “major project”</a:t>
          </a:r>
          <a:r>
            <a:rPr lang="en-US" b="1" baseline="30000" dirty="0" smtClean="0">
              <a:solidFill>
                <a:schemeClr val="tx2"/>
              </a:solidFill>
              <a:latin typeface="Century Gothic" pitchFamily="34" charset="0"/>
            </a:rPr>
            <a:t>8</a:t>
          </a:r>
          <a:endParaRPr lang="en-US" dirty="0">
            <a:solidFill>
              <a:schemeClr val="tx2"/>
            </a:solidFill>
          </a:endParaRPr>
        </a:p>
      </dgm:t>
    </dgm:pt>
    <dgm:pt modelId="{2F8D2753-C349-49A6-8D10-22B25EA1AD2C}" type="parTrans" cxnId="{95C7327E-8BA8-4B5E-9A5D-0B04201CAB6E}">
      <dgm:prSet/>
      <dgm:spPr/>
      <dgm:t>
        <a:bodyPr/>
        <a:lstStyle/>
        <a:p>
          <a:endParaRPr lang="en-US"/>
        </a:p>
      </dgm:t>
    </dgm:pt>
    <dgm:pt modelId="{6E0E417C-E834-4C2F-94D2-D3185D291EF8}" type="sibTrans" cxnId="{95C7327E-8BA8-4B5E-9A5D-0B04201CAB6E}">
      <dgm:prSet/>
      <dgm:spPr>
        <a:ln w="4445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0D514E7-508A-48A6-8766-E0258C0C1163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If so, complete the CAS Exemption Form located on ORC’s website</a:t>
          </a:r>
          <a:r>
            <a:rPr lang="en-US" b="1" baseline="30000" dirty="0" smtClean="0">
              <a:solidFill>
                <a:schemeClr val="tx2"/>
              </a:solidFill>
              <a:latin typeface="Century Gothic" pitchFamily="34" charset="0"/>
            </a:rPr>
            <a:t>9</a:t>
          </a:r>
          <a:endParaRPr lang="en-US" b="1" baseline="30000" dirty="0">
            <a:solidFill>
              <a:schemeClr val="tx2"/>
            </a:solidFill>
            <a:latin typeface="Century Gothic" pitchFamily="34" charset="0"/>
          </a:endParaRPr>
        </a:p>
      </dgm:t>
    </dgm:pt>
    <dgm:pt modelId="{4C8C92B6-A103-4516-BE85-601B28A6A321}" type="parTrans" cxnId="{AFEB4189-0EB9-4205-AB98-6B07CF4E9C29}">
      <dgm:prSet/>
      <dgm:spPr/>
      <dgm:t>
        <a:bodyPr/>
        <a:lstStyle/>
        <a:p>
          <a:endParaRPr lang="en-US"/>
        </a:p>
      </dgm:t>
    </dgm:pt>
    <dgm:pt modelId="{DD1116F3-2163-4AB2-B27F-8AA268F93038}" type="sibTrans" cxnId="{AFEB4189-0EB9-4205-AB98-6B07CF4E9C29}">
      <dgm:prSet/>
      <dgm:spPr>
        <a:ln w="44450"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AA97601F-6710-4DBD-9059-3E4DA9845EED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Include the written justification and route for approval</a:t>
          </a:r>
          <a:endParaRPr lang="en-US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8782A697-9D49-4ABF-9302-95D35EC1A07A}" type="parTrans" cxnId="{8F35E7BE-B96A-48DA-B8B9-1B7C7C123E0F}">
      <dgm:prSet/>
      <dgm:spPr/>
      <dgm:t>
        <a:bodyPr/>
        <a:lstStyle/>
        <a:p>
          <a:endParaRPr lang="en-US"/>
        </a:p>
      </dgm:t>
    </dgm:pt>
    <dgm:pt modelId="{8D4FDC90-359F-4396-86CF-DB4C77279CFD}" type="sibTrans" cxnId="{8F35E7BE-B96A-48DA-B8B9-1B7C7C123E0F}">
      <dgm:prSet/>
      <dgm:spPr/>
      <dgm:t>
        <a:bodyPr/>
        <a:lstStyle/>
        <a:p>
          <a:endParaRPr lang="en-US"/>
        </a:p>
      </dgm:t>
    </dgm:pt>
    <dgm:pt modelId="{45300186-1AA8-41C6-A57B-B1EAA9412A6E}" type="pres">
      <dgm:prSet presAssocID="{0E6BE1C2-DF7B-40FA-9306-99C114AFD8F8}" presName="Name0" presStyleCnt="0">
        <dgm:presLayoutVars>
          <dgm:dir/>
          <dgm:resizeHandles val="exact"/>
        </dgm:presLayoutVars>
      </dgm:prSet>
      <dgm:spPr/>
    </dgm:pt>
    <dgm:pt modelId="{597CA14F-41DB-4EA4-9334-1FB52072C591}" type="pres">
      <dgm:prSet presAssocID="{7DA5201A-1B12-408A-8C64-ACBE1F4A18D0}" presName="node" presStyleLbl="node1" presStyleIdx="0" presStyleCnt="3" custScaleY="146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AFDB2-777F-45B8-A224-A1E010AF3FD5}" type="pres">
      <dgm:prSet presAssocID="{6E0E417C-E834-4C2F-94D2-D3185D291EF8}" presName="sibTrans" presStyleLbl="sibTrans1D1" presStyleIdx="0" presStyleCnt="2"/>
      <dgm:spPr/>
      <dgm:t>
        <a:bodyPr/>
        <a:lstStyle/>
        <a:p>
          <a:endParaRPr lang="en-US"/>
        </a:p>
      </dgm:t>
    </dgm:pt>
    <dgm:pt modelId="{3DB42654-B93B-4867-BBE9-A4F6169978E3}" type="pres">
      <dgm:prSet presAssocID="{6E0E417C-E834-4C2F-94D2-D3185D291EF8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2E0E02DC-1F10-4294-9F5F-51E78540B464}" type="pres">
      <dgm:prSet presAssocID="{80D514E7-508A-48A6-8766-E0258C0C1163}" presName="node" presStyleLbl="node1" presStyleIdx="1" presStyleCnt="3" custScaleY="146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6F720-FAB9-45FA-A296-8F793E3F15BD}" type="pres">
      <dgm:prSet presAssocID="{DD1116F3-2163-4AB2-B27F-8AA268F93038}" presName="sibTrans" presStyleLbl="sibTrans1D1" presStyleIdx="1" presStyleCnt="2"/>
      <dgm:spPr/>
      <dgm:t>
        <a:bodyPr/>
        <a:lstStyle/>
        <a:p>
          <a:endParaRPr lang="en-US"/>
        </a:p>
      </dgm:t>
    </dgm:pt>
    <dgm:pt modelId="{18D12F48-1EB8-4EFC-8E07-CE04CC0F8177}" type="pres">
      <dgm:prSet presAssocID="{DD1116F3-2163-4AB2-B27F-8AA268F93038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4BD00E92-2E13-4E70-88B8-CF4C00E3B9C8}" type="pres">
      <dgm:prSet presAssocID="{AA97601F-6710-4DBD-9059-3E4DA9845EED}" presName="node" presStyleLbl="node1" presStyleIdx="2" presStyleCnt="3" custScaleY="146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92782-4F59-4B72-82B6-190B653A0EFD}" type="presOf" srcId="{6E0E417C-E834-4C2F-94D2-D3185D291EF8}" destId="{3DB42654-B93B-4867-BBE9-A4F6169978E3}" srcOrd="1" destOrd="0" presId="urn:microsoft.com/office/officeart/2005/8/layout/bProcess3"/>
    <dgm:cxn modelId="{E997697C-51E1-4A38-922E-11C062C3AB5C}" type="presOf" srcId="{DD1116F3-2163-4AB2-B27F-8AA268F93038}" destId="{18D12F48-1EB8-4EFC-8E07-CE04CC0F8177}" srcOrd="1" destOrd="0" presId="urn:microsoft.com/office/officeart/2005/8/layout/bProcess3"/>
    <dgm:cxn modelId="{8F35E7BE-B96A-48DA-B8B9-1B7C7C123E0F}" srcId="{0E6BE1C2-DF7B-40FA-9306-99C114AFD8F8}" destId="{AA97601F-6710-4DBD-9059-3E4DA9845EED}" srcOrd="2" destOrd="0" parTransId="{8782A697-9D49-4ABF-9302-95D35EC1A07A}" sibTransId="{8D4FDC90-359F-4396-86CF-DB4C77279CFD}"/>
    <dgm:cxn modelId="{95C7327E-8BA8-4B5E-9A5D-0B04201CAB6E}" srcId="{0E6BE1C2-DF7B-40FA-9306-99C114AFD8F8}" destId="{7DA5201A-1B12-408A-8C64-ACBE1F4A18D0}" srcOrd="0" destOrd="0" parTransId="{2F8D2753-C349-49A6-8D10-22B25EA1AD2C}" sibTransId="{6E0E417C-E834-4C2F-94D2-D3185D291EF8}"/>
    <dgm:cxn modelId="{CD3620A4-1116-463C-BD0D-2C1B02730E6C}" type="presOf" srcId="{6E0E417C-E834-4C2F-94D2-D3185D291EF8}" destId="{5D4AFDB2-777F-45B8-A224-A1E010AF3FD5}" srcOrd="0" destOrd="0" presId="urn:microsoft.com/office/officeart/2005/8/layout/bProcess3"/>
    <dgm:cxn modelId="{BF77B648-E5AF-4A96-936C-6B73EBB69065}" type="presOf" srcId="{0E6BE1C2-DF7B-40FA-9306-99C114AFD8F8}" destId="{45300186-1AA8-41C6-A57B-B1EAA9412A6E}" srcOrd="0" destOrd="0" presId="urn:microsoft.com/office/officeart/2005/8/layout/bProcess3"/>
    <dgm:cxn modelId="{32EF2E8D-BF05-49D7-AE10-0AC6859F8655}" type="presOf" srcId="{DD1116F3-2163-4AB2-B27F-8AA268F93038}" destId="{9076F720-FAB9-45FA-A296-8F793E3F15BD}" srcOrd="0" destOrd="0" presId="urn:microsoft.com/office/officeart/2005/8/layout/bProcess3"/>
    <dgm:cxn modelId="{ECCFD4A9-5343-4BE6-A9F6-43FD70187830}" type="presOf" srcId="{AA97601F-6710-4DBD-9059-3E4DA9845EED}" destId="{4BD00E92-2E13-4E70-88B8-CF4C00E3B9C8}" srcOrd="0" destOrd="0" presId="urn:microsoft.com/office/officeart/2005/8/layout/bProcess3"/>
    <dgm:cxn modelId="{9E63FB2B-4D4E-4F7E-94F2-57C5BBBF2107}" type="presOf" srcId="{7DA5201A-1B12-408A-8C64-ACBE1F4A18D0}" destId="{597CA14F-41DB-4EA4-9334-1FB52072C591}" srcOrd="0" destOrd="0" presId="urn:microsoft.com/office/officeart/2005/8/layout/bProcess3"/>
    <dgm:cxn modelId="{AFEB4189-0EB9-4205-AB98-6B07CF4E9C29}" srcId="{0E6BE1C2-DF7B-40FA-9306-99C114AFD8F8}" destId="{80D514E7-508A-48A6-8766-E0258C0C1163}" srcOrd="1" destOrd="0" parTransId="{4C8C92B6-A103-4516-BE85-601B28A6A321}" sibTransId="{DD1116F3-2163-4AB2-B27F-8AA268F93038}"/>
    <dgm:cxn modelId="{DF878BFD-1F17-412E-B96E-F0F862D82427}" type="presOf" srcId="{80D514E7-508A-48A6-8766-E0258C0C1163}" destId="{2E0E02DC-1F10-4294-9F5F-51E78540B464}" srcOrd="0" destOrd="0" presId="urn:microsoft.com/office/officeart/2005/8/layout/bProcess3"/>
    <dgm:cxn modelId="{9DCEEF7B-405A-4115-B974-04AB3A8F8A62}" type="presParOf" srcId="{45300186-1AA8-41C6-A57B-B1EAA9412A6E}" destId="{597CA14F-41DB-4EA4-9334-1FB52072C591}" srcOrd="0" destOrd="0" presId="urn:microsoft.com/office/officeart/2005/8/layout/bProcess3"/>
    <dgm:cxn modelId="{B7F6785E-7AA6-43A2-8B23-49CAF85674C2}" type="presParOf" srcId="{45300186-1AA8-41C6-A57B-B1EAA9412A6E}" destId="{5D4AFDB2-777F-45B8-A224-A1E010AF3FD5}" srcOrd="1" destOrd="0" presId="urn:microsoft.com/office/officeart/2005/8/layout/bProcess3"/>
    <dgm:cxn modelId="{A6AA726D-6192-4508-9D9C-944194E85731}" type="presParOf" srcId="{5D4AFDB2-777F-45B8-A224-A1E010AF3FD5}" destId="{3DB42654-B93B-4867-BBE9-A4F6169978E3}" srcOrd="0" destOrd="0" presId="urn:microsoft.com/office/officeart/2005/8/layout/bProcess3"/>
    <dgm:cxn modelId="{E3F85979-2D9A-42E2-8374-AE257CF5DF97}" type="presParOf" srcId="{45300186-1AA8-41C6-A57B-B1EAA9412A6E}" destId="{2E0E02DC-1F10-4294-9F5F-51E78540B464}" srcOrd="2" destOrd="0" presId="urn:microsoft.com/office/officeart/2005/8/layout/bProcess3"/>
    <dgm:cxn modelId="{144AA70F-128D-4D0C-A0BA-6FA331B3A184}" type="presParOf" srcId="{45300186-1AA8-41C6-A57B-B1EAA9412A6E}" destId="{9076F720-FAB9-45FA-A296-8F793E3F15BD}" srcOrd="3" destOrd="0" presId="urn:microsoft.com/office/officeart/2005/8/layout/bProcess3"/>
    <dgm:cxn modelId="{CD8363C7-E250-429C-8AEB-0F26D57A6C69}" type="presParOf" srcId="{9076F720-FAB9-45FA-A296-8F793E3F15BD}" destId="{18D12F48-1EB8-4EFC-8E07-CE04CC0F8177}" srcOrd="0" destOrd="0" presId="urn:microsoft.com/office/officeart/2005/8/layout/bProcess3"/>
    <dgm:cxn modelId="{D9DD96CF-7525-4C30-95CE-E83FBD4327DE}" type="presParOf" srcId="{45300186-1AA8-41C6-A57B-B1EAA9412A6E}" destId="{4BD00E92-2E13-4E70-88B8-CF4C00E3B9C8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428E9-9385-4E77-8B48-A42322DE098B}" type="doc">
      <dgm:prSet loTypeId="urn:microsoft.com/office/officeart/2005/8/layout/b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FCB1DDE-8027-4083-B15F-E4C24E028F22}">
      <dgm:prSet phldrT="[Text]"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Estimating</a:t>
          </a:r>
          <a:endParaRPr lang="en-US" u="none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E582F4-8574-47DD-900E-57A208CE300E}" type="parTrans" cxnId="{BC3298C3-27E2-488E-91AE-55DD5A34F23C}">
      <dgm:prSet/>
      <dgm:spPr/>
      <dgm:t>
        <a:bodyPr/>
        <a:lstStyle/>
        <a:p>
          <a:endParaRPr lang="en-US"/>
        </a:p>
      </dgm:t>
    </dgm:pt>
    <dgm:pt modelId="{9B973DB3-8585-453C-8892-319995220FD5}" type="sibTrans" cxnId="{BC3298C3-27E2-488E-91AE-55DD5A34F23C}">
      <dgm:prSet/>
      <dgm:spPr/>
      <dgm:t>
        <a:bodyPr/>
        <a:lstStyle/>
        <a:p>
          <a:endParaRPr lang="en-US"/>
        </a:p>
      </dgm:t>
    </dgm:pt>
    <dgm:pt modelId="{FEC44063-EC41-4D15-86B8-6FEB82C5BAF9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Allocating</a:t>
          </a:r>
        </a:p>
      </dgm:t>
    </dgm:pt>
    <dgm:pt modelId="{640F1386-21CA-4C13-8FC4-A2BE1D774118}" type="parTrans" cxnId="{ECA2C5F1-0B2D-4FBB-BA3D-1BEFE9DAA96F}">
      <dgm:prSet/>
      <dgm:spPr/>
      <dgm:t>
        <a:bodyPr/>
        <a:lstStyle/>
        <a:p>
          <a:endParaRPr lang="en-US"/>
        </a:p>
      </dgm:t>
    </dgm:pt>
    <dgm:pt modelId="{6645C8B1-0EB8-4C78-B286-E255BC641D38}" type="sibTrans" cxnId="{ECA2C5F1-0B2D-4FBB-BA3D-1BEFE9DAA96F}">
      <dgm:prSet/>
      <dgm:spPr/>
      <dgm:t>
        <a:bodyPr/>
        <a:lstStyle/>
        <a:p>
          <a:endParaRPr lang="en-US"/>
        </a:p>
      </dgm:t>
    </dgm:pt>
    <dgm:pt modelId="{387B4894-72F9-4F51-A1BE-7D600FA27FA4}">
      <dgm:prSet/>
      <dgm:spPr/>
      <dgm:t>
        <a:bodyPr/>
        <a:lstStyle/>
        <a:p>
          <a:r>
            <a:rPr lang="en-US" b="1" u="none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Reporting</a:t>
          </a:r>
        </a:p>
      </dgm:t>
    </dgm:pt>
    <dgm:pt modelId="{3E8D3C72-FEA2-4683-8D00-13374C743A2E}" type="parTrans" cxnId="{55FE31EC-2585-431D-AE3B-89CD18E2F6FF}">
      <dgm:prSet/>
      <dgm:spPr/>
      <dgm:t>
        <a:bodyPr/>
        <a:lstStyle/>
        <a:p>
          <a:endParaRPr lang="en-US"/>
        </a:p>
      </dgm:t>
    </dgm:pt>
    <dgm:pt modelId="{D747E6E9-C16C-4202-9466-D470013DA198}" type="sibTrans" cxnId="{55FE31EC-2585-431D-AE3B-89CD18E2F6FF}">
      <dgm:prSet/>
      <dgm:spPr/>
      <dgm:t>
        <a:bodyPr/>
        <a:lstStyle/>
        <a:p>
          <a:endParaRPr lang="en-US"/>
        </a:p>
      </dgm:t>
    </dgm:pt>
    <dgm:pt modelId="{9F32F920-0164-41D9-8140-BC72B22069CB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  <a:latin typeface="Century Gothic" pitchFamily="34" charset="0"/>
            </a:rPr>
            <a:t>process of forecasting costs based upon information available at the time.</a:t>
          </a:r>
          <a:endParaRPr lang="en-US" sz="2000" dirty="0">
            <a:solidFill>
              <a:schemeClr val="tx2"/>
            </a:solidFill>
          </a:endParaRPr>
        </a:p>
      </dgm:t>
    </dgm:pt>
    <dgm:pt modelId="{7A74CDF6-8048-4DA7-9E40-7F2AB13849AF}" type="parTrans" cxnId="{5613E335-A91A-49E6-9516-36F3E9FA1C5A}">
      <dgm:prSet/>
      <dgm:spPr/>
      <dgm:t>
        <a:bodyPr/>
        <a:lstStyle/>
        <a:p>
          <a:endParaRPr lang="en-US"/>
        </a:p>
      </dgm:t>
    </dgm:pt>
    <dgm:pt modelId="{82AABE93-EAA3-4E09-8E5D-61E0D12E02E5}" type="sibTrans" cxnId="{5613E335-A91A-49E6-9516-36F3E9FA1C5A}">
      <dgm:prSet/>
      <dgm:spPr/>
      <dgm:t>
        <a:bodyPr/>
        <a:lstStyle/>
        <a:p>
          <a:endParaRPr lang="en-US"/>
        </a:p>
      </dgm:t>
    </dgm:pt>
    <dgm:pt modelId="{9999FB17-2995-4717-808A-E8EB847B996B}">
      <dgm:prSet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  <a:latin typeface="Century Gothic" pitchFamily="34" charset="0"/>
            </a:rPr>
            <a:t>process of assigning a cost only once (direct </a:t>
          </a:r>
          <a:r>
            <a:rPr lang="en-US" sz="2000" b="1" u="sng" dirty="0" smtClean="0">
              <a:solidFill>
                <a:schemeClr val="tx2"/>
              </a:solidFill>
              <a:latin typeface="Century Gothic" pitchFamily="34" charset="0"/>
            </a:rPr>
            <a:t>or</a:t>
          </a:r>
          <a:r>
            <a:rPr lang="en-US" sz="2000" b="1" dirty="0" smtClean="0">
              <a:solidFill>
                <a:schemeClr val="tx2"/>
              </a:solidFill>
              <a:latin typeface="Century Gothic" pitchFamily="34" charset="0"/>
            </a:rPr>
            <a:t> indirect) and on only one basis (UCF’s DS-2).</a:t>
          </a:r>
        </a:p>
      </dgm:t>
    </dgm:pt>
    <dgm:pt modelId="{C7D9B546-4574-4344-80F4-831F45FA2EEA}" type="parTrans" cxnId="{6514E328-B3EC-4CB6-9959-16297D7347D4}">
      <dgm:prSet/>
      <dgm:spPr/>
      <dgm:t>
        <a:bodyPr/>
        <a:lstStyle/>
        <a:p>
          <a:endParaRPr lang="en-US"/>
        </a:p>
      </dgm:t>
    </dgm:pt>
    <dgm:pt modelId="{10C6CBCD-7A56-4F56-A490-CEA40DE39BFE}" type="sibTrans" cxnId="{6514E328-B3EC-4CB6-9959-16297D7347D4}">
      <dgm:prSet/>
      <dgm:spPr/>
      <dgm:t>
        <a:bodyPr/>
        <a:lstStyle/>
        <a:p>
          <a:endParaRPr lang="en-US"/>
        </a:p>
      </dgm:t>
    </dgm:pt>
    <dgm:pt modelId="{7DD33963-BAA8-44D2-AE76-569686658C96}">
      <dgm:prSet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  <a:latin typeface="Century Gothic" pitchFamily="34" charset="0"/>
            </a:rPr>
            <a:t>process of disseminating cost information to others.</a:t>
          </a:r>
        </a:p>
      </dgm:t>
    </dgm:pt>
    <dgm:pt modelId="{02BA16EC-E56B-4220-8669-D2A041F2300D}" type="parTrans" cxnId="{9D36B231-E313-4C77-9C0B-F97CAAA4D746}">
      <dgm:prSet/>
      <dgm:spPr/>
      <dgm:t>
        <a:bodyPr/>
        <a:lstStyle/>
        <a:p>
          <a:endParaRPr lang="en-US"/>
        </a:p>
      </dgm:t>
    </dgm:pt>
    <dgm:pt modelId="{805ABFC5-46A4-46C9-9F6C-C14406F40AAA}" type="sibTrans" cxnId="{9D36B231-E313-4C77-9C0B-F97CAAA4D746}">
      <dgm:prSet/>
      <dgm:spPr/>
      <dgm:t>
        <a:bodyPr/>
        <a:lstStyle/>
        <a:p>
          <a:endParaRPr lang="en-US"/>
        </a:p>
      </dgm:t>
    </dgm:pt>
    <dgm:pt modelId="{043435F6-76CC-4621-A5B7-BB6B5D59DA0C}" type="pres">
      <dgm:prSet presAssocID="{814428E9-9385-4E77-8B48-A42322DE098B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93DF3-3F9D-41A4-A5B1-6E5B9B727DA3}" type="pres">
      <dgm:prSet presAssocID="{7FCB1DDE-8027-4083-B15F-E4C24E028F22}" presName="compNode" presStyleCnt="0"/>
      <dgm:spPr/>
    </dgm:pt>
    <dgm:pt modelId="{E31BB7B5-97B3-4427-86E8-1F8814FBA0B5}" type="pres">
      <dgm:prSet presAssocID="{7FCB1DDE-8027-4083-B15F-E4C24E028F22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3837E-63DB-44B5-84D9-D8FB84DC1C69}" type="pres">
      <dgm:prSet presAssocID="{7FCB1DDE-8027-4083-B15F-E4C24E028F2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C70F-6FBA-4661-ABF4-FED550C86169}" type="pres">
      <dgm:prSet presAssocID="{7FCB1DDE-8027-4083-B15F-E4C24E028F22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FD510E4E-BE0B-4AC6-8992-4A89DC4164F8}" type="pres">
      <dgm:prSet presAssocID="{7FCB1DDE-8027-4083-B15F-E4C24E028F22}" presName="adorn" presStyleLbl="fgAccFollowNode1" presStyleIdx="0" presStyleCnt="3"/>
      <dgm:spPr/>
    </dgm:pt>
    <dgm:pt modelId="{BCD2E741-9B06-4DFD-97C2-8E67B5A91F4C}" type="pres">
      <dgm:prSet presAssocID="{9B973DB3-8585-453C-8892-319995220F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0D4B7C-7B7E-407F-9B29-1F7158FF386A}" type="pres">
      <dgm:prSet presAssocID="{FEC44063-EC41-4D15-86B8-6FEB82C5BAF9}" presName="compNode" presStyleCnt="0"/>
      <dgm:spPr/>
    </dgm:pt>
    <dgm:pt modelId="{33920671-0DFA-4224-BAE6-33F82B2AB90D}" type="pres">
      <dgm:prSet presAssocID="{FEC44063-EC41-4D15-86B8-6FEB82C5BAF9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28CC7-03AE-42DB-914B-897A23E74E83}" type="pres">
      <dgm:prSet presAssocID="{FEC44063-EC41-4D15-86B8-6FEB82C5BAF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02101-FDBC-4AA1-A04D-BE9890D6FD02}" type="pres">
      <dgm:prSet presAssocID="{FEC44063-EC41-4D15-86B8-6FEB82C5BAF9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D95ED184-882A-4054-9837-1CF7EC0CB29F}" type="pres">
      <dgm:prSet presAssocID="{FEC44063-EC41-4D15-86B8-6FEB82C5BAF9}" presName="adorn" presStyleLbl="fgAccFollowNode1" presStyleIdx="1" presStyleCnt="3"/>
      <dgm:spPr/>
    </dgm:pt>
    <dgm:pt modelId="{7CC478A9-4824-4943-9A9A-118782D12085}" type="pres">
      <dgm:prSet presAssocID="{6645C8B1-0EB8-4C78-B286-E255BC641D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A29FE6C-7059-44B0-B708-D3B2E9845882}" type="pres">
      <dgm:prSet presAssocID="{387B4894-72F9-4F51-A1BE-7D600FA27FA4}" presName="compNode" presStyleCnt="0"/>
      <dgm:spPr/>
    </dgm:pt>
    <dgm:pt modelId="{07A09B2A-EB26-45D5-A798-132F19055512}" type="pres">
      <dgm:prSet presAssocID="{387B4894-72F9-4F51-A1BE-7D600FA27FA4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9E3E6-3D66-4654-B962-5314D902A7F6}" type="pres">
      <dgm:prSet presAssocID="{387B4894-72F9-4F51-A1BE-7D600FA27FA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A8674-9CAE-43FD-A0AD-6D8DFEA05C70}" type="pres">
      <dgm:prSet presAssocID="{387B4894-72F9-4F51-A1BE-7D600FA27FA4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6A2ACA84-996F-4A1B-AED8-018E7440B62A}" type="pres">
      <dgm:prSet presAssocID="{387B4894-72F9-4F51-A1BE-7D600FA27FA4}" presName="adorn" presStyleLbl="fgAccFollowNode1" presStyleIdx="2" presStyleCnt="3"/>
      <dgm:spPr/>
    </dgm:pt>
  </dgm:ptLst>
  <dgm:cxnLst>
    <dgm:cxn modelId="{D7FB01CA-7BA1-4C74-8F53-28084352004C}" type="presOf" srcId="{7FCB1DDE-8027-4083-B15F-E4C24E028F22}" destId="{609EC70F-6FBA-4661-ABF4-FED550C86169}" srcOrd="1" destOrd="0" presId="urn:microsoft.com/office/officeart/2005/8/layout/bList2"/>
    <dgm:cxn modelId="{55FE31EC-2585-431D-AE3B-89CD18E2F6FF}" srcId="{814428E9-9385-4E77-8B48-A42322DE098B}" destId="{387B4894-72F9-4F51-A1BE-7D600FA27FA4}" srcOrd="2" destOrd="0" parTransId="{3E8D3C72-FEA2-4683-8D00-13374C743A2E}" sibTransId="{D747E6E9-C16C-4202-9466-D470013DA198}"/>
    <dgm:cxn modelId="{82D0878B-1BFE-447A-9134-037C26683E41}" type="presOf" srcId="{9999FB17-2995-4717-808A-E8EB847B996B}" destId="{33920671-0DFA-4224-BAE6-33F82B2AB90D}" srcOrd="0" destOrd="0" presId="urn:microsoft.com/office/officeart/2005/8/layout/bList2"/>
    <dgm:cxn modelId="{BC3298C3-27E2-488E-91AE-55DD5A34F23C}" srcId="{814428E9-9385-4E77-8B48-A42322DE098B}" destId="{7FCB1DDE-8027-4083-B15F-E4C24E028F22}" srcOrd="0" destOrd="0" parTransId="{4FE582F4-8574-47DD-900E-57A208CE300E}" sibTransId="{9B973DB3-8585-453C-8892-319995220FD5}"/>
    <dgm:cxn modelId="{75AD4709-BF7E-4E9C-9329-DE1D3211DDE1}" type="presOf" srcId="{7FCB1DDE-8027-4083-B15F-E4C24E028F22}" destId="{0FC3837E-63DB-44B5-84D9-D8FB84DC1C69}" srcOrd="0" destOrd="0" presId="urn:microsoft.com/office/officeart/2005/8/layout/bList2"/>
    <dgm:cxn modelId="{1EF61A33-9B6D-4D5E-A98D-F9AD3CD40E20}" type="presOf" srcId="{7DD33963-BAA8-44D2-AE76-569686658C96}" destId="{07A09B2A-EB26-45D5-A798-132F19055512}" srcOrd="0" destOrd="0" presId="urn:microsoft.com/office/officeart/2005/8/layout/bList2"/>
    <dgm:cxn modelId="{AC7134E0-C4C4-430D-8AB2-2BF2B7359125}" type="presOf" srcId="{9F32F920-0164-41D9-8140-BC72B22069CB}" destId="{E31BB7B5-97B3-4427-86E8-1F8814FBA0B5}" srcOrd="0" destOrd="0" presId="urn:microsoft.com/office/officeart/2005/8/layout/bList2"/>
    <dgm:cxn modelId="{6514E328-B3EC-4CB6-9959-16297D7347D4}" srcId="{FEC44063-EC41-4D15-86B8-6FEB82C5BAF9}" destId="{9999FB17-2995-4717-808A-E8EB847B996B}" srcOrd="0" destOrd="0" parTransId="{C7D9B546-4574-4344-80F4-831F45FA2EEA}" sibTransId="{10C6CBCD-7A56-4F56-A490-CEA40DE39BFE}"/>
    <dgm:cxn modelId="{5613E335-A91A-49E6-9516-36F3E9FA1C5A}" srcId="{7FCB1DDE-8027-4083-B15F-E4C24E028F22}" destId="{9F32F920-0164-41D9-8140-BC72B22069CB}" srcOrd="0" destOrd="0" parTransId="{7A74CDF6-8048-4DA7-9E40-7F2AB13849AF}" sibTransId="{82AABE93-EAA3-4E09-8E5D-61E0D12E02E5}"/>
    <dgm:cxn modelId="{2711703D-FC3A-4DAE-9886-37786E7F322F}" type="presOf" srcId="{FEC44063-EC41-4D15-86B8-6FEB82C5BAF9}" destId="{9BE02101-FDBC-4AA1-A04D-BE9890D6FD02}" srcOrd="1" destOrd="0" presId="urn:microsoft.com/office/officeart/2005/8/layout/bList2"/>
    <dgm:cxn modelId="{AC609314-AD9B-41F4-BEF2-E4B31D5B0C88}" type="presOf" srcId="{6645C8B1-0EB8-4C78-B286-E255BC641D38}" destId="{7CC478A9-4824-4943-9A9A-118782D12085}" srcOrd="0" destOrd="0" presId="urn:microsoft.com/office/officeart/2005/8/layout/bList2"/>
    <dgm:cxn modelId="{A1C21A74-181C-432A-BBCA-1F45C5BAA520}" type="presOf" srcId="{9B973DB3-8585-453C-8892-319995220FD5}" destId="{BCD2E741-9B06-4DFD-97C2-8E67B5A91F4C}" srcOrd="0" destOrd="0" presId="urn:microsoft.com/office/officeart/2005/8/layout/bList2"/>
    <dgm:cxn modelId="{ECA2C5F1-0B2D-4FBB-BA3D-1BEFE9DAA96F}" srcId="{814428E9-9385-4E77-8B48-A42322DE098B}" destId="{FEC44063-EC41-4D15-86B8-6FEB82C5BAF9}" srcOrd="1" destOrd="0" parTransId="{640F1386-21CA-4C13-8FC4-A2BE1D774118}" sibTransId="{6645C8B1-0EB8-4C78-B286-E255BC641D38}"/>
    <dgm:cxn modelId="{9D36B231-E313-4C77-9C0B-F97CAAA4D746}" srcId="{387B4894-72F9-4F51-A1BE-7D600FA27FA4}" destId="{7DD33963-BAA8-44D2-AE76-569686658C96}" srcOrd="0" destOrd="0" parTransId="{02BA16EC-E56B-4220-8669-D2A041F2300D}" sibTransId="{805ABFC5-46A4-46C9-9F6C-C14406F40AAA}"/>
    <dgm:cxn modelId="{E3F130CF-634D-4D45-92E5-69902BA542A0}" type="presOf" srcId="{387B4894-72F9-4F51-A1BE-7D600FA27FA4}" destId="{2EE9E3E6-3D66-4654-B962-5314D902A7F6}" srcOrd="0" destOrd="0" presId="urn:microsoft.com/office/officeart/2005/8/layout/bList2"/>
    <dgm:cxn modelId="{1DCA2F6E-ABEB-4B73-8A44-58A457CFFF72}" type="presOf" srcId="{814428E9-9385-4E77-8B48-A42322DE098B}" destId="{043435F6-76CC-4621-A5B7-BB6B5D59DA0C}" srcOrd="0" destOrd="0" presId="urn:microsoft.com/office/officeart/2005/8/layout/bList2"/>
    <dgm:cxn modelId="{36481B66-AE37-4F4C-8E7F-BAED59FA68AB}" type="presOf" srcId="{FEC44063-EC41-4D15-86B8-6FEB82C5BAF9}" destId="{5BD28CC7-03AE-42DB-914B-897A23E74E83}" srcOrd="0" destOrd="0" presId="urn:microsoft.com/office/officeart/2005/8/layout/bList2"/>
    <dgm:cxn modelId="{13DEA5E7-5353-420A-B07B-8C75AFCC8DD2}" type="presOf" srcId="{387B4894-72F9-4F51-A1BE-7D600FA27FA4}" destId="{651A8674-9CAE-43FD-A0AD-6D8DFEA05C70}" srcOrd="1" destOrd="0" presId="urn:microsoft.com/office/officeart/2005/8/layout/bList2"/>
    <dgm:cxn modelId="{98B812E8-88E0-43BD-A4A4-C287F3984012}" type="presParOf" srcId="{043435F6-76CC-4621-A5B7-BB6B5D59DA0C}" destId="{87D93DF3-3F9D-41A4-A5B1-6E5B9B727DA3}" srcOrd="0" destOrd="0" presId="urn:microsoft.com/office/officeart/2005/8/layout/bList2"/>
    <dgm:cxn modelId="{F19446AA-C2AA-422C-A2F5-66F9195AD31F}" type="presParOf" srcId="{87D93DF3-3F9D-41A4-A5B1-6E5B9B727DA3}" destId="{E31BB7B5-97B3-4427-86E8-1F8814FBA0B5}" srcOrd="0" destOrd="0" presId="urn:microsoft.com/office/officeart/2005/8/layout/bList2"/>
    <dgm:cxn modelId="{083A6B22-39B2-4D2F-96E2-E183AB0F8AAA}" type="presParOf" srcId="{87D93DF3-3F9D-41A4-A5B1-6E5B9B727DA3}" destId="{0FC3837E-63DB-44B5-84D9-D8FB84DC1C69}" srcOrd="1" destOrd="0" presId="urn:microsoft.com/office/officeart/2005/8/layout/bList2"/>
    <dgm:cxn modelId="{824D5919-8881-481E-8E65-B412A81789FC}" type="presParOf" srcId="{87D93DF3-3F9D-41A4-A5B1-6E5B9B727DA3}" destId="{609EC70F-6FBA-4661-ABF4-FED550C86169}" srcOrd="2" destOrd="0" presId="urn:microsoft.com/office/officeart/2005/8/layout/bList2"/>
    <dgm:cxn modelId="{2C2DCFCD-8BB0-45B5-9D7E-32567761E4A0}" type="presParOf" srcId="{87D93DF3-3F9D-41A4-A5B1-6E5B9B727DA3}" destId="{FD510E4E-BE0B-4AC6-8992-4A89DC4164F8}" srcOrd="3" destOrd="0" presId="urn:microsoft.com/office/officeart/2005/8/layout/bList2"/>
    <dgm:cxn modelId="{7320EB19-93D1-489D-B085-156A003029DC}" type="presParOf" srcId="{043435F6-76CC-4621-A5B7-BB6B5D59DA0C}" destId="{BCD2E741-9B06-4DFD-97C2-8E67B5A91F4C}" srcOrd="1" destOrd="0" presId="urn:microsoft.com/office/officeart/2005/8/layout/bList2"/>
    <dgm:cxn modelId="{E266D136-E0F6-4493-9BDE-0F2FF655904E}" type="presParOf" srcId="{043435F6-76CC-4621-A5B7-BB6B5D59DA0C}" destId="{F90D4B7C-7B7E-407F-9B29-1F7158FF386A}" srcOrd="2" destOrd="0" presId="urn:microsoft.com/office/officeart/2005/8/layout/bList2"/>
    <dgm:cxn modelId="{9329FAA6-ADDF-4450-9D6C-EBCD34AA23F7}" type="presParOf" srcId="{F90D4B7C-7B7E-407F-9B29-1F7158FF386A}" destId="{33920671-0DFA-4224-BAE6-33F82B2AB90D}" srcOrd="0" destOrd="0" presId="urn:microsoft.com/office/officeart/2005/8/layout/bList2"/>
    <dgm:cxn modelId="{699A714D-28DD-4B7F-85F2-BABD4C729F18}" type="presParOf" srcId="{F90D4B7C-7B7E-407F-9B29-1F7158FF386A}" destId="{5BD28CC7-03AE-42DB-914B-897A23E74E83}" srcOrd="1" destOrd="0" presId="urn:microsoft.com/office/officeart/2005/8/layout/bList2"/>
    <dgm:cxn modelId="{F8C7BF46-702A-49E9-A11B-0D98A891AF07}" type="presParOf" srcId="{F90D4B7C-7B7E-407F-9B29-1F7158FF386A}" destId="{9BE02101-FDBC-4AA1-A04D-BE9890D6FD02}" srcOrd="2" destOrd="0" presId="urn:microsoft.com/office/officeart/2005/8/layout/bList2"/>
    <dgm:cxn modelId="{439A7368-ACD2-4C93-8721-3E7DF6909DC0}" type="presParOf" srcId="{F90D4B7C-7B7E-407F-9B29-1F7158FF386A}" destId="{D95ED184-882A-4054-9837-1CF7EC0CB29F}" srcOrd="3" destOrd="0" presId="urn:microsoft.com/office/officeart/2005/8/layout/bList2"/>
    <dgm:cxn modelId="{13383478-55FE-4153-9DE8-9147816FC452}" type="presParOf" srcId="{043435F6-76CC-4621-A5B7-BB6B5D59DA0C}" destId="{7CC478A9-4824-4943-9A9A-118782D12085}" srcOrd="3" destOrd="0" presId="urn:microsoft.com/office/officeart/2005/8/layout/bList2"/>
    <dgm:cxn modelId="{150CDCFD-B09E-469A-BC67-BD6775A24892}" type="presParOf" srcId="{043435F6-76CC-4621-A5B7-BB6B5D59DA0C}" destId="{4A29FE6C-7059-44B0-B708-D3B2E9845882}" srcOrd="4" destOrd="0" presId="urn:microsoft.com/office/officeart/2005/8/layout/bList2"/>
    <dgm:cxn modelId="{D2BF18F4-AD0C-413A-ADE2-C4BEE564B8F3}" type="presParOf" srcId="{4A29FE6C-7059-44B0-B708-D3B2E9845882}" destId="{07A09B2A-EB26-45D5-A798-132F19055512}" srcOrd="0" destOrd="0" presId="urn:microsoft.com/office/officeart/2005/8/layout/bList2"/>
    <dgm:cxn modelId="{0AF1EADC-7F86-4E40-BB34-A474DD4A22AF}" type="presParOf" srcId="{4A29FE6C-7059-44B0-B708-D3B2E9845882}" destId="{2EE9E3E6-3D66-4654-B962-5314D902A7F6}" srcOrd="1" destOrd="0" presId="urn:microsoft.com/office/officeart/2005/8/layout/bList2"/>
    <dgm:cxn modelId="{173E51BD-C9A9-4683-A40F-0047575AB221}" type="presParOf" srcId="{4A29FE6C-7059-44B0-B708-D3B2E9845882}" destId="{651A8674-9CAE-43FD-A0AD-6D8DFEA05C70}" srcOrd="2" destOrd="0" presId="urn:microsoft.com/office/officeart/2005/8/layout/bList2"/>
    <dgm:cxn modelId="{2544212A-1E16-4DDE-8AA8-F2CE45A6AD25}" type="presParOf" srcId="{4A29FE6C-7059-44B0-B708-D3B2E9845882}" destId="{6A2ACA84-996F-4A1B-AED8-018E7440B62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7CE8C5-90AE-4431-815F-178F5129560D}" type="doc">
      <dgm:prSet loTypeId="urn:microsoft.com/office/officeart/2005/8/layout/vList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1A9BB-69B4-49B1-8B10-E4B0232E581B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entury Gothic" pitchFamily="34" charset="0"/>
            </a:rPr>
            <a:t>OMB Circular A-21</a:t>
          </a:r>
        </a:p>
        <a:p>
          <a:pPr algn="ctr"/>
          <a:r>
            <a:rPr lang="en-US" sz="2400" dirty="0" smtClean="0">
              <a:latin typeface="Century Gothic" pitchFamily="34" charset="0"/>
            </a:rPr>
            <a:t>Appendix A</a:t>
          </a:r>
          <a:endParaRPr lang="en-US" sz="2400" dirty="0">
            <a:latin typeface="Century Gothic" pitchFamily="34" charset="0"/>
          </a:endParaRPr>
        </a:p>
      </dgm:t>
    </dgm:pt>
    <dgm:pt modelId="{C25633F5-9751-4E5F-9F96-68FCB58BEE70}" type="parTrans" cxnId="{621CB3DB-EC32-4C9E-889D-F4F4404AEDA6}">
      <dgm:prSet/>
      <dgm:spPr/>
      <dgm:t>
        <a:bodyPr/>
        <a:lstStyle/>
        <a:p>
          <a:endParaRPr lang="en-US"/>
        </a:p>
      </dgm:t>
    </dgm:pt>
    <dgm:pt modelId="{2939CB23-AA8B-4882-B92E-A786A39E67A5}" type="sibTrans" cxnId="{621CB3DB-EC32-4C9E-889D-F4F4404AEDA6}">
      <dgm:prSet/>
      <dgm:spPr/>
      <dgm:t>
        <a:bodyPr/>
        <a:lstStyle/>
        <a:p>
          <a:endParaRPr lang="en-US"/>
        </a:p>
      </dgm:t>
    </dgm:pt>
    <dgm:pt modelId="{4ADAA74C-5A75-4FAB-9D81-3AD6CF2397C7}" type="pres">
      <dgm:prSet presAssocID="{997CE8C5-90AE-4431-815F-178F5129560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98748C-CE61-439C-A9E1-D78E9C215C66}" type="pres">
      <dgm:prSet presAssocID="{6301A9BB-69B4-49B1-8B10-E4B0232E581B}" presName="comp" presStyleCnt="0"/>
      <dgm:spPr/>
    </dgm:pt>
    <dgm:pt modelId="{87558755-459A-42FA-A9C8-CB76516C977B}" type="pres">
      <dgm:prSet presAssocID="{6301A9BB-69B4-49B1-8B10-E4B0232E581B}" presName="box" presStyleLbl="node1" presStyleIdx="0" presStyleCnt="1" custScaleX="70185" custScaleY="42105"/>
      <dgm:spPr/>
      <dgm:t>
        <a:bodyPr/>
        <a:lstStyle/>
        <a:p>
          <a:endParaRPr lang="en-US"/>
        </a:p>
      </dgm:t>
    </dgm:pt>
    <dgm:pt modelId="{8A0FE194-30A4-4971-AB42-0B0146BCA857}" type="pres">
      <dgm:prSet presAssocID="{6301A9BB-69B4-49B1-8B10-E4B0232E581B}" presName="img" presStyleLbl="fgImgPlace1" presStyleIdx="0" presStyleCnt="1"/>
      <dgm:spPr/>
    </dgm:pt>
    <dgm:pt modelId="{7EA107AC-C605-4EE3-9E87-E2D50E6DA691}" type="pres">
      <dgm:prSet presAssocID="{6301A9BB-69B4-49B1-8B10-E4B0232E581B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EE1F8-79FD-44C7-9FA3-C0190B7713AC}" type="presOf" srcId="{6301A9BB-69B4-49B1-8B10-E4B0232E581B}" destId="{87558755-459A-42FA-A9C8-CB76516C977B}" srcOrd="0" destOrd="0" presId="urn:microsoft.com/office/officeart/2005/8/layout/vList4"/>
    <dgm:cxn modelId="{9CDC3618-75A7-4487-9ABF-A6C6F40C5389}" type="presOf" srcId="{997CE8C5-90AE-4431-815F-178F5129560D}" destId="{4ADAA74C-5A75-4FAB-9D81-3AD6CF2397C7}" srcOrd="0" destOrd="0" presId="urn:microsoft.com/office/officeart/2005/8/layout/vList4"/>
    <dgm:cxn modelId="{1D9EC911-65E5-44F9-8E0E-F3E46D13F2A2}" type="presOf" srcId="{6301A9BB-69B4-49B1-8B10-E4B0232E581B}" destId="{7EA107AC-C605-4EE3-9E87-E2D50E6DA691}" srcOrd="1" destOrd="0" presId="urn:microsoft.com/office/officeart/2005/8/layout/vList4"/>
    <dgm:cxn modelId="{621CB3DB-EC32-4C9E-889D-F4F4404AEDA6}" srcId="{997CE8C5-90AE-4431-815F-178F5129560D}" destId="{6301A9BB-69B4-49B1-8B10-E4B0232E581B}" srcOrd="0" destOrd="0" parTransId="{C25633F5-9751-4E5F-9F96-68FCB58BEE70}" sibTransId="{2939CB23-AA8B-4882-B92E-A786A39E67A5}"/>
    <dgm:cxn modelId="{2A423405-EBF8-479B-B782-873A6DD1411F}" type="presParOf" srcId="{4ADAA74C-5A75-4FAB-9D81-3AD6CF2397C7}" destId="{DA98748C-CE61-439C-A9E1-D78E9C215C66}" srcOrd="0" destOrd="0" presId="urn:microsoft.com/office/officeart/2005/8/layout/vList4"/>
    <dgm:cxn modelId="{6D4DA1BD-5D44-4B0E-8E2F-7BB3CFFD23DF}" type="presParOf" srcId="{DA98748C-CE61-439C-A9E1-D78E9C215C66}" destId="{87558755-459A-42FA-A9C8-CB76516C977B}" srcOrd="0" destOrd="0" presId="urn:microsoft.com/office/officeart/2005/8/layout/vList4"/>
    <dgm:cxn modelId="{1D554750-4432-46EA-A782-CE320A484A63}" type="presParOf" srcId="{DA98748C-CE61-439C-A9E1-D78E9C215C66}" destId="{8A0FE194-30A4-4971-AB42-0B0146BCA857}" srcOrd="1" destOrd="0" presId="urn:microsoft.com/office/officeart/2005/8/layout/vList4"/>
    <dgm:cxn modelId="{9AC5E5EC-D13D-4AA6-9A02-318A777A0875}" type="presParOf" srcId="{DA98748C-CE61-439C-A9E1-D78E9C215C66}" destId="{7EA107AC-C605-4EE3-9E87-E2D50E6DA69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4FCF57-4D51-41DC-AEC6-75E196D02D71}" type="doc">
      <dgm:prSet loTypeId="urn:microsoft.com/office/officeart/2005/8/layout/hList7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2B00AB-B623-4575-AE59-28626A3902B0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Is there a cap on the amount that may be requested?</a:t>
          </a:r>
          <a:endParaRPr lang="en-US" dirty="0"/>
        </a:p>
      </dgm:t>
    </dgm:pt>
    <dgm:pt modelId="{983AA8B5-B70E-4057-BAF1-2750E1781642}" type="parTrans" cxnId="{EBEB95A4-1528-4204-8EC9-2A31AE444ADF}">
      <dgm:prSet/>
      <dgm:spPr/>
      <dgm:t>
        <a:bodyPr/>
        <a:lstStyle/>
        <a:p>
          <a:endParaRPr lang="en-US"/>
        </a:p>
      </dgm:t>
    </dgm:pt>
    <dgm:pt modelId="{299ECEA5-5E46-4F4A-A221-E5DFC931E5D3}" type="sibTrans" cxnId="{EBEB95A4-1528-4204-8EC9-2A31AE444ADF}">
      <dgm:prSet/>
      <dgm:spPr/>
      <dgm:t>
        <a:bodyPr/>
        <a:lstStyle/>
        <a:p>
          <a:endParaRPr lang="en-US"/>
        </a:p>
      </dgm:t>
    </dgm:pt>
    <dgm:pt modelId="{7D03DB27-ECCD-46A4-9C83-776356FA9B4C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Are there salary limitations?</a:t>
          </a:r>
          <a:endParaRPr lang="en-US" b="1" dirty="0" smtClean="0">
            <a:latin typeface="Century Gothic" pitchFamily="34" charset="0"/>
          </a:endParaRPr>
        </a:p>
      </dgm:t>
    </dgm:pt>
    <dgm:pt modelId="{A3F3F553-E7E4-4AB7-97EA-51A8432C4959}" type="parTrans" cxnId="{D28153C5-DB99-46BE-BDE1-051C615F72B5}">
      <dgm:prSet/>
      <dgm:spPr/>
      <dgm:t>
        <a:bodyPr/>
        <a:lstStyle/>
        <a:p>
          <a:endParaRPr lang="en-US"/>
        </a:p>
      </dgm:t>
    </dgm:pt>
    <dgm:pt modelId="{AF826F75-DDE4-4BEE-965D-8FF774AFA636}" type="sibTrans" cxnId="{D28153C5-DB99-46BE-BDE1-051C615F72B5}">
      <dgm:prSet/>
      <dgm:spPr/>
      <dgm:t>
        <a:bodyPr/>
        <a:lstStyle/>
        <a:p>
          <a:endParaRPr lang="en-US"/>
        </a:p>
      </dgm:t>
    </dgm:pt>
    <dgm:pt modelId="{CD7F5235-182E-4229-835F-8429435FB398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Is there a cap on Facilities &amp; Administrative cost recovery?</a:t>
          </a:r>
          <a:endParaRPr lang="en-US" b="1" dirty="0" smtClean="0">
            <a:latin typeface="Century Gothic" pitchFamily="34" charset="0"/>
          </a:endParaRPr>
        </a:p>
      </dgm:t>
    </dgm:pt>
    <dgm:pt modelId="{975F85F3-C3FE-48B3-BB83-9316C377FBF1}" type="parTrans" cxnId="{B77B9E24-6C5A-43EB-877F-1FF90CA28122}">
      <dgm:prSet/>
      <dgm:spPr/>
      <dgm:t>
        <a:bodyPr/>
        <a:lstStyle/>
        <a:p>
          <a:endParaRPr lang="en-US"/>
        </a:p>
      </dgm:t>
    </dgm:pt>
    <dgm:pt modelId="{96066D7D-E046-4D08-859A-E1335803087A}" type="sibTrans" cxnId="{B77B9E24-6C5A-43EB-877F-1FF90CA28122}">
      <dgm:prSet/>
      <dgm:spPr/>
      <dgm:t>
        <a:bodyPr/>
        <a:lstStyle/>
        <a:p>
          <a:endParaRPr lang="en-US"/>
        </a:p>
      </dgm:t>
    </dgm:pt>
    <dgm:pt modelId="{5B807583-DA32-4C79-839E-1F69F8056507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Is there a mandatory cost share requirement?</a:t>
          </a:r>
          <a:endParaRPr lang="en-US" b="1" dirty="0" smtClean="0">
            <a:latin typeface="Century Gothic" pitchFamily="34" charset="0"/>
          </a:endParaRPr>
        </a:p>
      </dgm:t>
    </dgm:pt>
    <dgm:pt modelId="{8ABDCA98-260B-4E00-A3EE-8A62AFEF97FC}" type="parTrans" cxnId="{41E2CE93-AB3B-45E5-9B28-BB997803E960}">
      <dgm:prSet/>
      <dgm:spPr/>
      <dgm:t>
        <a:bodyPr/>
        <a:lstStyle/>
        <a:p>
          <a:endParaRPr lang="en-US"/>
        </a:p>
      </dgm:t>
    </dgm:pt>
    <dgm:pt modelId="{65723969-EABA-4469-BB1B-44F3A2922D8A}" type="sibTrans" cxnId="{41E2CE93-AB3B-45E5-9B28-BB997803E960}">
      <dgm:prSet/>
      <dgm:spPr/>
      <dgm:t>
        <a:bodyPr/>
        <a:lstStyle/>
        <a:p>
          <a:endParaRPr lang="en-US"/>
        </a:p>
      </dgm:t>
    </dgm:pt>
    <dgm:pt modelId="{5625DBA6-E4D1-4B6F-9EE1-3BBDEFB75933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Are there costs that the sponsor will not allow?</a:t>
          </a:r>
          <a:endParaRPr lang="en-US" b="1" dirty="0">
            <a:latin typeface="Century Gothic" pitchFamily="34" charset="0"/>
          </a:endParaRPr>
        </a:p>
      </dgm:t>
    </dgm:pt>
    <dgm:pt modelId="{209DB18D-9060-4974-8F55-669A62ACD2B1}" type="parTrans" cxnId="{B1B13622-3435-470C-A5ED-DFD8CF22636C}">
      <dgm:prSet/>
      <dgm:spPr/>
      <dgm:t>
        <a:bodyPr/>
        <a:lstStyle/>
        <a:p>
          <a:endParaRPr lang="en-US"/>
        </a:p>
      </dgm:t>
    </dgm:pt>
    <dgm:pt modelId="{84BEA7A7-7945-4103-ACB1-F44BC3930E6A}" type="sibTrans" cxnId="{B1B13622-3435-470C-A5ED-DFD8CF22636C}">
      <dgm:prSet/>
      <dgm:spPr/>
      <dgm:t>
        <a:bodyPr/>
        <a:lstStyle/>
        <a:p>
          <a:endParaRPr lang="en-US"/>
        </a:p>
      </dgm:t>
    </dgm:pt>
    <dgm:pt modelId="{AC264A59-3638-422F-AC27-9CE3D368B2F8}" type="pres">
      <dgm:prSet presAssocID="{044FCF57-4D51-41DC-AEC6-75E196D02D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05669-8368-4D47-8A3F-BCD45E5231C1}" type="pres">
      <dgm:prSet presAssocID="{044FCF57-4D51-41DC-AEC6-75E196D02D71}" presName="fgShape" presStyleLbl="fgShp" presStyleIdx="0" presStyleCnt="1"/>
      <dgm:spPr/>
    </dgm:pt>
    <dgm:pt modelId="{F86D6E36-43D4-440B-9BB3-5379580AC568}" type="pres">
      <dgm:prSet presAssocID="{044FCF57-4D51-41DC-AEC6-75E196D02D71}" presName="linComp" presStyleCnt="0"/>
      <dgm:spPr/>
    </dgm:pt>
    <dgm:pt modelId="{9A0AD2E7-5EE3-46F5-AF54-DBBFF3108825}" type="pres">
      <dgm:prSet presAssocID="{E62B00AB-B623-4575-AE59-28626A3902B0}" presName="compNode" presStyleCnt="0"/>
      <dgm:spPr/>
    </dgm:pt>
    <dgm:pt modelId="{321D253E-EA25-4A40-B35E-75CBEAAD8951}" type="pres">
      <dgm:prSet presAssocID="{E62B00AB-B623-4575-AE59-28626A3902B0}" presName="bkgdShape" presStyleLbl="node1" presStyleIdx="0" presStyleCnt="5"/>
      <dgm:spPr/>
      <dgm:t>
        <a:bodyPr/>
        <a:lstStyle/>
        <a:p>
          <a:endParaRPr lang="en-US"/>
        </a:p>
      </dgm:t>
    </dgm:pt>
    <dgm:pt modelId="{4518576B-939C-4ACC-B3C2-D4378F2C2C40}" type="pres">
      <dgm:prSet presAssocID="{E62B00AB-B623-4575-AE59-28626A3902B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170FD-99A6-4C14-B340-7758BB3D41B6}" type="pres">
      <dgm:prSet presAssocID="{E62B00AB-B623-4575-AE59-28626A3902B0}" presName="invisiNode" presStyleLbl="node1" presStyleIdx="0" presStyleCnt="5"/>
      <dgm:spPr/>
    </dgm:pt>
    <dgm:pt modelId="{C7B43C9D-683A-4597-ABC8-753F5D696E41}" type="pres">
      <dgm:prSet presAssocID="{E62B00AB-B623-4575-AE59-28626A3902B0}" presName="imagNode" presStyleLbl="fgImgPlace1" presStyleIdx="0" presStyleCnt="5"/>
      <dgm:spPr/>
    </dgm:pt>
    <dgm:pt modelId="{3BC055C0-D5B1-4355-9ADC-1008EFDD6809}" type="pres">
      <dgm:prSet presAssocID="{299ECEA5-5E46-4F4A-A221-E5DFC931E5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6C5047E-694C-45F5-A235-F0A460A29A56}" type="pres">
      <dgm:prSet presAssocID="{7D03DB27-ECCD-46A4-9C83-776356FA9B4C}" presName="compNode" presStyleCnt="0"/>
      <dgm:spPr/>
    </dgm:pt>
    <dgm:pt modelId="{32E3ED6F-58C6-4146-BA91-03FE779AC4DB}" type="pres">
      <dgm:prSet presAssocID="{7D03DB27-ECCD-46A4-9C83-776356FA9B4C}" presName="bkgdShape" presStyleLbl="node1" presStyleIdx="1" presStyleCnt="5"/>
      <dgm:spPr/>
      <dgm:t>
        <a:bodyPr/>
        <a:lstStyle/>
        <a:p>
          <a:endParaRPr lang="en-US"/>
        </a:p>
      </dgm:t>
    </dgm:pt>
    <dgm:pt modelId="{A7DAEC97-2BF8-4B71-BFBB-6F6D65846957}" type="pres">
      <dgm:prSet presAssocID="{7D03DB27-ECCD-46A4-9C83-776356FA9B4C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C42DB-D561-486E-984E-29335A1F328A}" type="pres">
      <dgm:prSet presAssocID="{7D03DB27-ECCD-46A4-9C83-776356FA9B4C}" presName="invisiNode" presStyleLbl="node1" presStyleIdx="1" presStyleCnt="5"/>
      <dgm:spPr/>
    </dgm:pt>
    <dgm:pt modelId="{42E0C9B1-AA71-419D-945B-961B94C2EAB4}" type="pres">
      <dgm:prSet presAssocID="{7D03DB27-ECCD-46A4-9C83-776356FA9B4C}" presName="imagNode" presStyleLbl="fgImgPlace1" presStyleIdx="1" presStyleCnt="5"/>
      <dgm:spPr/>
    </dgm:pt>
    <dgm:pt modelId="{6DC83999-547A-4347-A259-C204B0280A7B}" type="pres">
      <dgm:prSet presAssocID="{AF826F75-DDE4-4BEE-965D-8FF774AFA63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B66E61-FB48-4C56-AE0A-6BC2D2FF5432}" type="pres">
      <dgm:prSet presAssocID="{CD7F5235-182E-4229-835F-8429435FB398}" presName="compNode" presStyleCnt="0"/>
      <dgm:spPr/>
    </dgm:pt>
    <dgm:pt modelId="{451025D7-0FF2-412E-B3B1-68F6EBB1D624}" type="pres">
      <dgm:prSet presAssocID="{CD7F5235-182E-4229-835F-8429435FB398}" presName="bkgdShape" presStyleLbl="node1" presStyleIdx="2" presStyleCnt="5"/>
      <dgm:spPr/>
      <dgm:t>
        <a:bodyPr/>
        <a:lstStyle/>
        <a:p>
          <a:endParaRPr lang="en-US"/>
        </a:p>
      </dgm:t>
    </dgm:pt>
    <dgm:pt modelId="{4EC0D493-08C3-4306-A48C-2C089BA2C8E1}" type="pres">
      <dgm:prSet presAssocID="{CD7F5235-182E-4229-835F-8429435FB398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88EA8-3007-4375-BFE1-1F0F473E6F37}" type="pres">
      <dgm:prSet presAssocID="{CD7F5235-182E-4229-835F-8429435FB398}" presName="invisiNode" presStyleLbl="node1" presStyleIdx="2" presStyleCnt="5"/>
      <dgm:spPr/>
    </dgm:pt>
    <dgm:pt modelId="{318E38E0-DBA0-4201-86BA-E2E360596024}" type="pres">
      <dgm:prSet presAssocID="{CD7F5235-182E-4229-835F-8429435FB398}" presName="imagNode" presStyleLbl="fgImgPlace1" presStyleIdx="2" presStyleCnt="5"/>
      <dgm:spPr/>
    </dgm:pt>
    <dgm:pt modelId="{A7C5A117-0AAD-48B5-8A42-017A23D3BE47}" type="pres">
      <dgm:prSet presAssocID="{96066D7D-E046-4D08-859A-E1335803087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D2BDFF2-3C30-4F5C-AB8C-71ED84EC2708}" type="pres">
      <dgm:prSet presAssocID="{5B807583-DA32-4C79-839E-1F69F8056507}" presName="compNode" presStyleCnt="0"/>
      <dgm:spPr/>
    </dgm:pt>
    <dgm:pt modelId="{7B34618D-D779-4F53-9545-75FF84328D83}" type="pres">
      <dgm:prSet presAssocID="{5B807583-DA32-4C79-839E-1F69F8056507}" presName="bkgdShape" presStyleLbl="node1" presStyleIdx="3" presStyleCnt="5"/>
      <dgm:spPr/>
      <dgm:t>
        <a:bodyPr/>
        <a:lstStyle/>
        <a:p>
          <a:endParaRPr lang="en-US"/>
        </a:p>
      </dgm:t>
    </dgm:pt>
    <dgm:pt modelId="{32A9F70A-6883-41BC-AA77-DC94A7FD1464}" type="pres">
      <dgm:prSet presAssocID="{5B807583-DA32-4C79-839E-1F69F8056507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994BE-B29E-4D2B-8EF9-A0A14BB5B4C4}" type="pres">
      <dgm:prSet presAssocID="{5B807583-DA32-4C79-839E-1F69F8056507}" presName="invisiNode" presStyleLbl="node1" presStyleIdx="3" presStyleCnt="5"/>
      <dgm:spPr/>
    </dgm:pt>
    <dgm:pt modelId="{67A0BE91-36D4-4147-8AEF-A44FC8A6AD16}" type="pres">
      <dgm:prSet presAssocID="{5B807583-DA32-4C79-839E-1F69F8056507}" presName="imagNode" presStyleLbl="fgImgPlace1" presStyleIdx="3" presStyleCnt="5"/>
      <dgm:spPr/>
    </dgm:pt>
    <dgm:pt modelId="{0FDFC2CE-CE9B-41C8-9070-9FF44DA0F2F4}" type="pres">
      <dgm:prSet presAssocID="{65723969-EABA-4469-BB1B-44F3A2922D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D4D456-9A1D-4A92-B973-98C2112B169E}" type="pres">
      <dgm:prSet presAssocID="{5625DBA6-E4D1-4B6F-9EE1-3BBDEFB75933}" presName="compNode" presStyleCnt="0"/>
      <dgm:spPr/>
    </dgm:pt>
    <dgm:pt modelId="{33FD66D5-317A-4F6C-B401-070AFBF4F40E}" type="pres">
      <dgm:prSet presAssocID="{5625DBA6-E4D1-4B6F-9EE1-3BBDEFB75933}" presName="bkgdShape" presStyleLbl="node1" presStyleIdx="4" presStyleCnt="5"/>
      <dgm:spPr/>
      <dgm:t>
        <a:bodyPr/>
        <a:lstStyle/>
        <a:p>
          <a:endParaRPr lang="en-US"/>
        </a:p>
      </dgm:t>
    </dgm:pt>
    <dgm:pt modelId="{218B00C3-64EF-4216-8929-F490D254374C}" type="pres">
      <dgm:prSet presAssocID="{5625DBA6-E4D1-4B6F-9EE1-3BBDEFB7593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F9833-0C60-45A8-83B0-5D10C5658564}" type="pres">
      <dgm:prSet presAssocID="{5625DBA6-E4D1-4B6F-9EE1-3BBDEFB75933}" presName="invisiNode" presStyleLbl="node1" presStyleIdx="4" presStyleCnt="5"/>
      <dgm:spPr/>
    </dgm:pt>
    <dgm:pt modelId="{8E751E76-DC22-47B0-BBB7-7BF0D6F2C294}" type="pres">
      <dgm:prSet presAssocID="{5625DBA6-E4D1-4B6F-9EE1-3BBDEFB75933}" presName="imagNode" presStyleLbl="fgImgPlace1" presStyleIdx="4" presStyleCnt="5"/>
      <dgm:spPr/>
    </dgm:pt>
  </dgm:ptLst>
  <dgm:cxnLst>
    <dgm:cxn modelId="{98B0DF5A-63B9-4EBD-A5EE-3F019FC79CCE}" type="presOf" srcId="{5B807583-DA32-4C79-839E-1F69F8056507}" destId="{32A9F70A-6883-41BC-AA77-DC94A7FD1464}" srcOrd="1" destOrd="0" presId="urn:microsoft.com/office/officeart/2005/8/layout/hList7"/>
    <dgm:cxn modelId="{B77B9E24-6C5A-43EB-877F-1FF90CA28122}" srcId="{044FCF57-4D51-41DC-AEC6-75E196D02D71}" destId="{CD7F5235-182E-4229-835F-8429435FB398}" srcOrd="2" destOrd="0" parTransId="{975F85F3-C3FE-48B3-BB83-9316C377FBF1}" sibTransId="{96066D7D-E046-4D08-859A-E1335803087A}"/>
    <dgm:cxn modelId="{EBEB95A4-1528-4204-8EC9-2A31AE444ADF}" srcId="{044FCF57-4D51-41DC-AEC6-75E196D02D71}" destId="{E62B00AB-B623-4575-AE59-28626A3902B0}" srcOrd="0" destOrd="0" parTransId="{983AA8B5-B70E-4057-BAF1-2750E1781642}" sibTransId="{299ECEA5-5E46-4F4A-A221-E5DFC931E5D3}"/>
    <dgm:cxn modelId="{328130F0-E9B4-42CC-BC83-FA8610771B21}" type="presOf" srcId="{299ECEA5-5E46-4F4A-A221-E5DFC931E5D3}" destId="{3BC055C0-D5B1-4355-9ADC-1008EFDD6809}" srcOrd="0" destOrd="0" presId="urn:microsoft.com/office/officeart/2005/8/layout/hList7"/>
    <dgm:cxn modelId="{D627C5CC-3C91-42CA-AC96-095FD054F8C3}" type="presOf" srcId="{7D03DB27-ECCD-46A4-9C83-776356FA9B4C}" destId="{32E3ED6F-58C6-4146-BA91-03FE779AC4DB}" srcOrd="0" destOrd="0" presId="urn:microsoft.com/office/officeart/2005/8/layout/hList7"/>
    <dgm:cxn modelId="{0ECDD04E-58AF-43E2-A7B7-DB2E5D20097D}" type="presOf" srcId="{5625DBA6-E4D1-4B6F-9EE1-3BBDEFB75933}" destId="{33FD66D5-317A-4F6C-B401-070AFBF4F40E}" srcOrd="0" destOrd="0" presId="urn:microsoft.com/office/officeart/2005/8/layout/hList7"/>
    <dgm:cxn modelId="{AB183D6D-D6FA-40E2-8FC5-E2C615B89292}" type="presOf" srcId="{CD7F5235-182E-4229-835F-8429435FB398}" destId="{4EC0D493-08C3-4306-A48C-2C089BA2C8E1}" srcOrd="1" destOrd="0" presId="urn:microsoft.com/office/officeart/2005/8/layout/hList7"/>
    <dgm:cxn modelId="{39A5FE75-C27D-420F-AAFB-5A2203B668D5}" type="presOf" srcId="{5B807583-DA32-4C79-839E-1F69F8056507}" destId="{7B34618D-D779-4F53-9545-75FF84328D83}" srcOrd="0" destOrd="0" presId="urn:microsoft.com/office/officeart/2005/8/layout/hList7"/>
    <dgm:cxn modelId="{E1952898-66E7-4723-80B9-B074C99EAAE5}" type="presOf" srcId="{65723969-EABA-4469-BB1B-44F3A2922D8A}" destId="{0FDFC2CE-CE9B-41C8-9070-9FF44DA0F2F4}" srcOrd="0" destOrd="0" presId="urn:microsoft.com/office/officeart/2005/8/layout/hList7"/>
    <dgm:cxn modelId="{41E2CE93-AB3B-45E5-9B28-BB997803E960}" srcId="{044FCF57-4D51-41DC-AEC6-75E196D02D71}" destId="{5B807583-DA32-4C79-839E-1F69F8056507}" srcOrd="3" destOrd="0" parTransId="{8ABDCA98-260B-4E00-A3EE-8A62AFEF97FC}" sibTransId="{65723969-EABA-4469-BB1B-44F3A2922D8A}"/>
    <dgm:cxn modelId="{65432526-4729-4870-AA3D-B4F35DD0775F}" type="presOf" srcId="{5625DBA6-E4D1-4B6F-9EE1-3BBDEFB75933}" destId="{218B00C3-64EF-4216-8929-F490D254374C}" srcOrd="1" destOrd="0" presId="urn:microsoft.com/office/officeart/2005/8/layout/hList7"/>
    <dgm:cxn modelId="{102688F9-B8AF-4B78-A596-FC0D3F30C77D}" type="presOf" srcId="{E62B00AB-B623-4575-AE59-28626A3902B0}" destId="{321D253E-EA25-4A40-B35E-75CBEAAD8951}" srcOrd="0" destOrd="0" presId="urn:microsoft.com/office/officeart/2005/8/layout/hList7"/>
    <dgm:cxn modelId="{D28153C5-DB99-46BE-BDE1-051C615F72B5}" srcId="{044FCF57-4D51-41DC-AEC6-75E196D02D71}" destId="{7D03DB27-ECCD-46A4-9C83-776356FA9B4C}" srcOrd="1" destOrd="0" parTransId="{A3F3F553-E7E4-4AB7-97EA-51A8432C4959}" sibTransId="{AF826F75-DDE4-4BEE-965D-8FF774AFA636}"/>
    <dgm:cxn modelId="{9E57CD4A-2EF3-4D68-9589-502DAE093955}" type="presOf" srcId="{044FCF57-4D51-41DC-AEC6-75E196D02D71}" destId="{AC264A59-3638-422F-AC27-9CE3D368B2F8}" srcOrd="0" destOrd="0" presId="urn:microsoft.com/office/officeart/2005/8/layout/hList7"/>
    <dgm:cxn modelId="{DEBCC75F-6A8E-43C2-BB04-AAC83C692CF4}" type="presOf" srcId="{96066D7D-E046-4D08-859A-E1335803087A}" destId="{A7C5A117-0AAD-48B5-8A42-017A23D3BE47}" srcOrd="0" destOrd="0" presId="urn:microsoft.com/office/officeart/2005/8/layout/hList7"/>
    <dgm:cxn modelId="{6C7BE318-2C18-424F-AA91-258D363B412A}" type="presOf" srcId="{7D03DB27-ECCD-46A4-9C83-776356FA9B4C}" destId="{A7DAEC97-2BF8-4B71-BFBB-6F6D65846957}" srcOrd="1" destOrd="0" presId="urn:microsoft.com/office/officeart/2005/8/layout/hList7"/>
    <dgm:cxn modelId="{B1B13622-3435-470C-A5ED-DFD8CF22636C}" srcId="{044FCF57-4D51-41DC-AEC6-75E196D02D71}" destId="{5625DBA6-E4D1-4B6F-9EE1-3BBDEFB75933}" srcOrd="4" destOrd="0" parTransId="{209DB18D-9060-4974-8F55-669A62ACD2B1}" sibTransId="{84BEA7A7-7945-4103-ACB1-F44BC3930E6A}"/>
    <dgm:cxn modelId="{6F171BEA-7274-4847-9F71-4869F5F16D31}" type="presOf" srcId="{CD7F5235-182E-4229-835F-8429435FB398}" destId="{451025D7-0FF2-412E-B3B1-68F6EBB1D624}" srcOrd="0" destOrd="0" presId="urn:microsoft.com/office/officeart/2005/8/layout/hList7"/>
    <dgm:cxn modelId="{D7EB4E6C-666E-4505-BB96-53F73682E9DA}" type="presOf" srcId="{AF826F75-DDE4-4BEE-965D-8FF774AFA636}" destId="{6DC83999-547A-4347-A259-C204B0280A7B}" srcOrd="0" destOrd="0" presId="urn:microsoft.com/office/officeart/2005/8/layout/hList7"/>
    <dgm:cxn modelId="{F59E3892-0B09-4C0D-8E5E-A159B899705F}" type="presOf" srcId="{E62B00AB-B623-4575-AE59-28626A3902B0}" destId="{4518576B-939C-4ACC-B3C2-D4378F2C2C40}" srcOrd="1" destOrd="0" presId="urn:microsoft.com/office/officeart/2005/8/layout/hList7"/>
    <dgm:cxn modelId="{6933238D-841E-4B98-8DDF-D1387630F202}" type="presParOf" srcId="{AC264A59-3638-422F-AC27-9CE3D368B2F8}" destId="{CED05669-8368-4D47-8A3F-BCD45E5231C1}" srcOrd="0" destOrd="0" presId="urn:microsoft.com/office/officeart/2005/8/layout/hList7"/>
    <dgm:cxn modelId="{A5FB88E2-0B86-4CB3-B12C-8206C1371874}" type="presParOf" srcId="{AC264A59-3638-422F-AC27-9CE3D368B2F8}" destId="{F86D6E36-43D4-440B-9BB3-5379580AC568}" srcOrd="1" destOrd="0" presId="urn:microsoft.com/office/officeart/2005/8/layout/hList7"/>
    <dgm:cxn modelId="{8E95BF8C-750F-423D-BB1B-CD520FFD1396}" type="presParOf" srcId="{F86D6E36-43D4-440B-9BB3-5379580AC568}" destId="{9A0AD2E7-5EE3-46F5-AF54-DBBFF3108825}" srcOrd="0" destOrd="0" presId="urn:microsoft.com/office/officeart/2005/8/layout/hList7"/>
    <dgm:cxn modelId="{BA99A464-ED7C-45CF-BA0E-91DD59282E63}" type="presParOf" srcId="{9A0AD2E7-5EE3-46F5-AF54-DBBFF3108825}" destId="{321D253E-EA25-4A40-B35E-75CBEAAD8951}" srcOrd="0" destOrd="0" presId="urn:microsoft.com/office/officeart/2005/8/layout/hList7"/>
    <dgm:cxn modelId="{5DC86FFD-F35E-4737-828A-3484CED7FA65}" type="presParOf" srcId="{9A0AD2E7-5EE3-46F5-AF54-DBBFF3108825}" destId="{4518576B-939C-4ACC-B3C2-D4378F2C2C40}" srcOrd="1" destOrd="0" presId="urn:microsoft.com/office/officeart/2005/8/layout/hList7"/>
    <dgm:cxn modelId="{93F654E6-E0BC-407E-8366-597AD6835C26}" type="presParOf" srcId="{9A0AD2E7-5EE3-46F5-AF54-DBBFF3108825}" destId="{456170FD-99A6-4C14-B340-7758BB3D41B6}" srcOrd="2" destOrd="0" presId="urn:microsoft.com/office/officeart/2005/8/layout/hList7"/>
    <dgm:cxn modelId="{9FE64204-A9D5-490C-8DF5-BB2FC650A63A}" type="presParOf" srcId="{9A0AD2E7-5EE3-46F5-AF54-DBBFF3108825}" destId="{C7B43C9D-683A-4597-ABC8-753F5D696E41}" srcOrd="3" destOrd="0" presId="urn:microsoft.com/office/officeart/2005/8/layout/hList7"/>
    <dgm:cxn modelId="{23C89F92-14B2-4B47-8821-1BBC7F1E33D5}" type="presParOf" srcId="{F86D6E36-43D4-440B-9BB3-5379580AC568}" destId="{3BC055C0-D5B1-4355-9ADC-1008EFDD6809}" srcOrd="1" destOrd="0" presId="urn:microsoft.com/office/officeart/2005/8/layout/hList7"/>
    <dgm:cxn modelId="{D56690CB-091C-4F67-8A77-83AD9DFE7275}" type="presParOf" srcId="{F86D6E36-43D4-440B-9BB3-5379580AC568}" destId="{E6C5047E-694C-45F5-A235-F0A460A29A56}" srcOrd="2" destOrd="0" presId="urn:microsoft.com/office/officeart/2005/8/layout/hList7"/>
    <dgm:cxn modelId="{27D27C0F-A22A-4980-A17D-C1B99879C2C5}" type="presParOf" srcId="{E6C5047E-694C-45F5-A235-F0A460A29A56}" destId="{32E3ED6F-58C6-4146-BA91-03FE779AC4DB}" srcOrd="0" destOrd="0" presId="urn:microsoft.com/office/officeart/2005/8/layout/hList7"/>
    <dgm:cxn modelId="{F94B135B-065A-486E-9BB1-2DF1ECE17762}" type="presParOf" srcId="{E6C5047E-694C-45F5-A235-F0A460A29A56}" destId="{A7DAEC97-2BF8-4B71-BFBB-6F6D65846957}" srcOrd="1" destOrd="0" presId="urn:microsoft.com/office/officeart/2005/8/layout/hList7"/>
    <dgm:cxn modelId="{98D778F7-E3A8-4DA1-9ECA-095C580A42FB}" type="presParOf" srcId="{E6C5047E-694C-45F5-A235-F0A460A29A56}" destId="{75EC42DB-D561-486E-984E-29335A1F328A}" srcOrd="2" destOrd="0" presId="urn:microsoft.com/office/officeart/2005/8/layout/hList7"/>
    <dgm:cxn modelId="{E1B70140-1212-4AA3-AE90-2CB2F5833F42}" type="presParOf" srcId="{E6C5047E-694C-45F5-A235-F0A460A29A56}" destId="{42E0C9B1-AA71-419D-945B-961B94C2EAB4}" srcOrd="3" destOrd="0" presId="urn:microsoft.com/office/officeart/2005/8/layout/hList7"/>
    <dgm:cxn modelId="{242CEC39-08C9-45F3-816A-CE95A04D7B46}" type="presParOf" srcId="{F86D6E36-43D4-440B-9BB3-5379580AC568}" destId="{6DC83999-547A-4347-A259-C204B0280A7B}" srcOrd="3" destOrd="0" presId="urn:microsoft.com/office/officeart/2005/8/layout/hList7"/>
    <dgm:cxn modelId="{09435502-207A-459E-9FA2-9AF27C391B55}" type="presParOf" srcId="{F86D6E36-43D4-440B-9BB3-5379580AC568}" destId="{EFB66E61-FB48-4C56-AE0A-6BC2D2FF5432}" srcOrd="4" destOrd="0" presId="urn:microsoft.com/office/officeart/2005/8/layout/hList7"/>
    <dgm:cxn modelId="{55BF2D4B-4ED8-4BBE-B413-35D9E6D12B97}" type="presParOf" srcId="{EFB66E61-FB48-4C56-AE0A-6BC2D2FF5432}" destId="{451025D7-0FF2-412E-B3B1-68F6EBB1D624}" srcOrd="0" destOrd="0" presId="urn:microsoft.com/office/officeart/2005/8/layout/hList7"/>
    <dgm:cxn modelId="{CA133172-1153-4B6B-9BC6-DEA91763EADB}" type="presParOf" srcId="{EFB66E61-FB48-4C56-AE0A-6BC2D2FF5432}" destId="{4EC0D493-08C3-4306-A48C-2C089BA2C8E1}" srcOrd="1" destOrd="0" presId="urn:microsoft.com/office/officeart/2005/8/layout/hList7"/>
    <dgm:cxn modelId="{6F9361E4-8523-4864-9164-0BBB4567B212}" type="presParOf" srcId="{EFB66E61-FB48-4C56-AE0A-6BC2D2FF5432}" destId="{6CF88EA8-3007-4375-BFE1-1F0F473E6F37}" srcOrd="2" destOrd="0" presId="urn:microsoft.com/office/officeart/2005/8/layout/hList7"/>
    <dgm:cxn modelId="{7530DB94-B5D6-44A5-889D-6A61BF27E0DF}" type="presParOf" srcId="{EFB66E61-FB48-4C56-AE0A-6BC2D2FF5432}" destId="{318E38E0-DBA0-4201-86BA-E2E360596024}" srcOrd="3" destOrd="0" presId="urn:microsoft.com/office/officeart/2005/8/layout/hList7"/>
    <dgm:cxn modelId="{37EB6B30-1D05-418C-BC04-0846A3003D2D}" type="presParOf" srcId="{F86D6E36-43D4-440B-9BB3-5379580AC568}" destId="{A7C5A117-0AAD-48B5-8A42-017A23D3BE47}" srcOrd="5" destOrd="0" presId="urn:microsoft.com/office/officeart/2005/8/layout/hList7"/>
    <dgm:cxn modelId="{4623DE1B-190C-4ABC-8FC8-015ECB945183}" type="presParOf" srcId="{F86D6E36-43D4-440B-9BB3-5379580AC568}" destId="{AD2BDFF2-3C30-4F5C-AB8C-71ED84EC2708}" srcOrd="6" destOrd="0" presId="urn:microsoft.com/office/officeart/2005/8/layout/hList7"/>
    <dgm:cxn modelId="{AADADB64-73B8-4292-AE0F-F83A7E0D0236}" type="presParOf" srcId="{AD2BDFF2-3C30-4F5C-AB8C-71ED84EC2708}" destId="{7B34618D-D779-4F53-9545-75FF84328D83}" srcOrd="0" destOrd="0" presId="urn:microsoft.com/office/officeart/2005/8/layout/hList7"/>
    <dgm:cxn modelId="{6578D2DB-7EA1-406A-B78F-1B6A832BFFEF}" type="presParOf" srcId="{AD2BDFF2-3C30-4F5C-AB8C-71ED84EC2708}" destId="{32A9F70A-6883-41BC-AA77-DC94A7FD1464}" srcOrd="1" destOrd="0" presId="urn:microsoft.com/office/officeart/2005/8/layout/hList7"/>
    <dgm:cxn modelId="{F4D08B5A-0AE9-4167-A2EC-DE8764E91CA9}" type="presParOf" srcId="{AD2BDFF2-3C30-4F5C-AB8C-71ED84EC2708}" destId="{891994BE-B29E-4D2B-8EF9-A0A14BB5B4C4}" srcOrd="2" destOrd="0" presId="urn:microsoft.com/office/officeart/2005/8/layout/hList7"/>
    <dgm:cxn modelId="{45203C7E-596C-4A2D-B918-2583F56B5038}" type="presParOf" srcId="{AD2BDFF2-3C30-4F5C-AB8C-71ED84EC2708}" destId="{67A0BE91-36D4-4147-8AEF-A44FC8A6AD16}" srcOrd="3" destOrd="0" presId="urn:microsoft.com/office/officeart/2005/8/layout/hList7"/>
    <dgm:cxn modelId="{2D77A231-8011-4732-B214-C300F7165384}" type="presParOf" srcId="{F86D6E36-43D4-440B-9BB3-5379580AC568}" destId="{0FDFC2CE-CE9B-41C8-9070-9FF44DA0F2F4}" srcOrd="7" destOrd="0" presId="urn:microsoft.com/office/officeart/2005/8/layout/hList7"/>
    <dgm:cxn modelId="{4E53FB39-8A4D-4879-8580-8FFFFB027B51}" type="presParOf" srcId="{F86D6E36-43D4-440B-9BB3-5379580AC568}" destId="{98D4D456-9A1D-4A92-B973-98C2112B169E}" srcOrd="8" destOrd="0" presId="urn:microsoft.com/office/officeart/2005/8/layout/hList7"/>
    <dgm:cxn modelId="{5FDA8789-1050-4C38-BFCC-8779D1B419E0}" type="presParOf" srcId="{98D4D456-9A1D-4A92-B973-98C2112B169E}" destId="{33FD66D5-317A-4F6C-B401-070AFBF4F40E}" srcOrd="0" destOrd="0" presId="urn:microsoft.com/office/officeart/2005/8/layout/hList7"/>
    <dgm:cxn modelId="{2C0E0DCA-F70E-4C87-B893-4263A715C903}" type="presParOf" srcId="{98D4D456-9A1D-4A92-B973-98C2112B169E}" destId="{218B00C3-64EF-4216-8929-F490D254374C}" srcOrd="1" destOrd="0" presId="urn:microsoft.com/office/officeart/2005/8/layout/hList7"/>
    <dgm:cxn modelId="{89309DC7-AC08-4316-AF21-3F631D90E86E}" type="presParOf" srcId="{98D4D456-9A1D-4A92-B973-98C2112B169E}" destId="{9C3F9833-0C60-45A8-83B0-5D10C5658564}" srcOrd="2" destOrd="0" presId="urn:microsoft.com/office/officeart/2005/8/layout/hList7"/>
    <dgm:cxn modelId="{FE87D2E6-25AC-4F95-B3CE-FABC4D86F21B}" type="presParOf" srcId="{98D4D456-9A1D-4A92-B973-98C2112B169E}" destId="{8E751E76-DC22-47B0-BBB7-7BF0D6F2C29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E57111-A8FE-4204-8517-B34450726FCF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</dgm:pt>
    <dgm:pt modelId="{A0CD35A8-37E1-4B45-BF10-61D7FC32BF2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Draft a rough budget FIRST, even before writing the proposal.</a:t>
          </a:r>
          <a:endParaRPr lang="en-US" dirty="0">
            <a:solidFill>
              <a:schemeClr val="tx2"/>
            </a:solidFill>
          </a:endParaRPr>
        </a:p>
      </dgm:t>
    </dgm:pt>
    <dgm:pt modelId="{6ED14516-B667-46FA-84F4-257491FA96B6}" type="parTrans" cxnId="{BE62EE1F-52D0-4D45-BC40-11FC415BA40B}">
      <dgm:prSet/>
      <dgm:spPr/>
      <dgm:t>
        <a:bodyPr/>
        <a:lstStyle/>
        <a:p>
          <a:endParaRPr lang="en-US"/>
        </a:p>
      </dgm:t>
    </dgm:pt>
    <dgm:pt modelId="{D71569AE-CC07-45EA-B461-F4945691E0BE}" type="sibTrans" cxnId="{BE62EE1F-52D0-4D45-BC40-11FC415BA40B}">
      <dgm:prSet/>
      <dgm:spPr/>
      <dgm:t>
        <a:bodyPr/>
        <a:lstStyle/>
        <a:p>
          <a:endParaRPr lang="en-US"/>
        </a:p>
      </dgm:t>
    </dgm:pt>
    <dgm:pt modelId="{F4E8A61C-5939-4A40-A0D4-B658F9369435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Consider all possible costs.</a:t>
          </a:r>
          <a:endParaRPr lang="en-US" dirty="0">
            <a:solidFill>
              <a:schemeClr val="tx2"/>
            </a:solidFill>
          </a:endParaRPr>
        </a:p>
      </dgm:t>
    </dgm:pt>
    <dgm:pt modelId="{F7110CEE-DC9D-4915-BE76-40DD1488BB6C}" type="parTrans" cxnId="{7503B4AC-01F7-4DC6-8436-CAB12025722B}">
      <dgm:prSet/>
      <dgm:spPr/>
      <dgm:t>
        <a:bodyPr/>
        <a:lstStyle/>
        <a:p>
          <a:endParaRPr lang="en-US"/>
        </a:p>
      </dgm:t>
    </dgm:pt>
    <dgm:pt modelId="{F35B65D6-AEA1-40DB-A581-C9B430F404D2}" type="sibTrans" cxnId="{7503B4AC-01F7-4DC6-8436-CAB12025722B}">
      <dgm:prSet/>
      <dgm:spPr/>
      <dgm:t>
        <a:bodyPr/>
        <a:lstStyle/>
        <a:p>
          <a:endParaRPr lang="en-US"/>
        </a:p>
      </dgm:t>
    </dgm:pt>
    <dgm:pt modelId="{235BE404-BE24-4850-9DB4-CE3C08CA8B53}">
      <dgm:prSet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Century Gothic" pitchFamily="34" charset="0"/>
            </a:rPr>
            <a:t>Don’t forget the cost share and any reduced F&amp;A rate, which may require approval time.</a:t>
          </a:r>
        </a:p>
      </dgm:t>
    </dgm:pt>
    <dgm:pt modelId="{2A6F9DD2-4513-4495-9329-92FC06917266}" type="parTrans" cxnId="{419C90F1-891E-415B-8E11-89DB8B6620F7}">
      <dgm:prSet/>
      <dgm:spPr/>
      <dgm:t>
        <a:bodyPr/>
        <a:lstStyle/>
        <a:p>
          <a:endParaRPr lang="en-US"/>
        </a:p>
      </dgm:t>
    </dgm:pt>
    <dgm:pt modelId="{94EC42A9-4698-4ADD-9804-A146DACCB994}" type="sibTrans" cxnId="{419C90F1-891E-415B-8E11-89DB8B6620F7}">
      <dgm:prSet/>
      <dgm:spPr/>
      <dgm:t>
        <a:bodyPr/>
        <a:lstStyle/>
        <a:p>
          <a:endParaRPr lang="en-US"/>
        </a:p>
      </dgm:t>
    </dgm:pt>
    <dgm:pt modelId="{C0D85863-61E1-4FC4-8362-EEBA02DFF929}" type="pres">
      <dgm:prSet presAssocID="{61E57111-A8FE-4204-8517-B34450726FCF}" presName="Name0" presStyleCnt="0">
        <dgm:presLayoutVars>
          <dgm:dir/>
          <dgm:resizeHandles val="exact"/>
        </dgm:presLayoutVars>
      </dgm:prSet>
      <dgm:spPr/>
    </dgm:pt>
    <dgm:pt modelId="{FC70EA32-92D6-4295-B4AB-85FFFB18DC51}" type="pres">
      <dgm:prSet presAssocID="{61E57111-A8FE-4204-8517-B34450726FCF}" presName="bkgdShp" presStyleLbl="alignAccFollowNode1" presStyleIdx="0" presStyleCnt="1"/>
      <dgm:spPr/>
    </dgm:pt>
    <dgm:pt modelId="{33297D03-2D19-4E54-9F95-DFD048E237BF}" type="pres">
      <dgm:prSet presAssocID="{61E57111-A8FE-4204-8517-B34450726FCF}" presName="linComp" presStyleCnt="0"/>
      <dgm:spPr/>
    </dgm:pt>
    <dgm:pt modelId="{4A86F947-A245-4330-A239-7FD894908BE7}" type="pres">
      <dgm:prSet presAssocID="{A0CD35A8-37E1-4B45-BF10-61D7FC32BF20}" presName="compNode" presStyleCnt="0"/>
      <dgm:spPr/>
    </dgm:pt>
    <dgm:pt modelId="{7B86CEF4-12F9-41E6-A53E-F841A4366FE2}" type="pres">
      <dgm:prSet presAssocID="{A0CD35A8-37E1-4B45-BF10-61D7FC32BF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A83D4-7E05-47C0-BC8E-3A710FFBC8C7}" type="pres">
      <dgm:prSet presAssocID="{A0CD35A8-37E1-4B45-BF10-61D7FC32BF20}" presName="invisiNode" presStyleLbl="node1" presStyleIdx="0" presStyleCnt="3"/>
      <dgm:spPr/>
    </dgm:pt>
    <dgm:pt modelId="{E761ECA2-7A8C-4A4C-BB4E-D96BDF893179}" type="pres">
      <dgm:prSet presAssocID="{A0CD35A8-37E1-4B45-BF10-61D7FC32BF20}" presName="imagNode" presStyleLbl="fgImgPlace1" presStyleIdx="0" presStyleCnt="3"/>
      <dgm:spPr/>
    </dgm:pt>
    <dgm:pt modelId="{20515D50-32F1-47E4-B437-8FD4C878DB26}" type="pres">
      <dgm:prSet presAssocID="{D71569AE-CC07-45EA-B461-F4945691E0B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B9E9597-392C-43F8-B904-C51E85D146A8}" type="pres">
      <dgm:prSet presAssocID="{F4E8A61C-5939-4A40-A0D4-B658F9369435}" presName="compNode" presStyleCnt="0"/>
      <dgm:spPr/>
    </dgm:pt>
    <dgm:pt modelId="{FDD8F558-1700-4AD9-BDE0-68A67615D39F}" type="pres">
      <dgm:prSet presAssocID="{F4E8A61C-5939-4A40-A0D4-B658F93694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80B40-EFF4-4921-95FC-C489D5B3CFC9}" type="pres">
      <dgm:prSet presAssocID="{F4E8A61C-5939-4A40-A0D4-B658F9369435}" presName="invisiNode" presStyleLbl="node1" presStyleIdx="1" presStyleCnt="3"/>
      <dgm:spPr/>
    </dgm:pt>
    <dgm:pt modelId="{5ECA790C-A36B-4257-A2E6-B85A0B8A80E4}" type="pres">
      <dgm:prSet presAssocID="{F4E8A61C-5939-4A40-A0D4-B658F9369435}" presName="imagNode" presStyleLbl="fgImgPlace1" presStyleIdx="1" presStyleCnt="3"/>
      <dgm:spPr/>
    </dgm:pt>
    <dgm:pt modelId="{31954CBD-42A4-4A94-87BC-FBA4D3400060}" type="pres">
      <dgm:prSet presAssocID="{F35B65D6-AEA1-40DB-A581-C9B430F404D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9A2856-E013-4C54-BFC3-50B944AD8F36}" type="pres">
      <dgm:prSet presAssocID="{235BE404-BE24-4850-9DB4-CE3C08CA8B53}" presName="compNode" presStyleCnt="0"/>
      <dgm:spPr/>
    </dgm:pt>
    <dgm:pt modelId="{AA4DDEAF-ACA6-4ED4-A641-BC97D0220FCB}" type="pres">
      <dgm:prSet presAssocID="{235BE404-BE24-4850-9DB4-CE3C08CA8B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B453A-CACD-4AE7-B68C-625EA1E3E5F6}" type="pres">
      <dgm:prSet presAssocID="{235BE404-BE24-4850-9DB4-CE3C08CA8B53}" presName="invisiNode" presStyleLbl="node1" presStyleIdx="2" presStyleCnt="3"/>
      <dgm:spPr/>
    </dgm:pt>
    <dgm:pt modelId="{858841A5-6656-4BB4-AF32-11F33A916568}" type="pres">
      <dgm:prSet presAssocID="{235BE404-BE24-4850-9DB4-CE3C08CA8B53}" presName="imagNode" presStyleLbl="fgImgPlace1" presStyleIdx="2" presStyleCnt="3"/>
      <dgm:spPr/>
    </dgm:pt>
  </dgm:ptLst>
  <dgm:cxnLst>
    <dgm:cxn modelId="{7503B4AC-01F7-4DC6-8436-CAB12025722B}" srcId="{61E57111-A8FE-4204-8517-B34450726FCF}" destId="{F4E8A61C-5939-4A40-A0D4-B658F9369435}" srcOrd="1" destOrd="0" parTransId="{F7110CEE-DC9D-4915-BE76-40DD1488BB6C}" sibTransId="{F35B65D6-AEA1-40DB-A581-C9B430F404D2}"/>
    <dgm:cxn modelId="{6B6D4404-8F55-4196-B0FD-E10876301387}" type="presOf" srcId="{A0CD35A8-37E1-4B45-BF10-61D7FC32BF20}" destId="{7B86CEF4-12F9-41E6-A53E-F841A4366FE2}" srcOrd="0" destOrd="0" presId="urn:microsoft.com/office/officeart/2005/8/layout/pList2"/>
    <dgm:cxn modelId="{419C90F1-891E-415B-8E11-89DB8B6620F7}" srcId="{61E57111-A8FE-4204-8517-B34450726FCF}" destId="{235BE404-BE24-4850-9DB4-CE3C08CA8B53}" srcOrd="2" destOrd="0" parTransId="{2A6F9DD2-4513-4495-9329-92FC06917266}" sibTransId="{94EC42A9-4698-4ADD-9804-A146DACCB994}"/>
    <dgm:cxn modelId="{5E397EBF-61C2-4E80-A912-D3865F6724C9}" type="presOf" srcId="{F35B65D6-AEA1-40DB-A581-C9B430F404D2}" destId="{31954CBD-42A4-4A94-87BC-FBA4D3400060}" srcOrd="0" destOrd="0" presId="urn:microsoft.com/office/officeart/2005/8/layout/pList2"/>
    <dgm:cxn modelId="{BE62EE1F-52D0-4D45-BC40-11FC415BA40B}" srcId="{61E57111-A8FE-4204-8517-B34450726FCF}" destId="{A0CD35A8-37E1-4B45-BF10-61D7FC32BF20}" srcOrd="0" destOrd="0" parTransId="{6ED14516-B667-46FA-84F4-257491FA96B6}" sibTransId="{D71569AE-CC07-45EA-B461-F4945691E0BE}"/>
    <dgm:cxn modelId="{401BB9EE-610D-49AE-B19A-0B2CB6FAF16A}" type="presOf" srcId="{F4E8A61C-5939-4A40-A0D4-B658F9369435}" destId="{FDD8F558-1700-4AD9-BDE0-68A67615D39F}" srcOrd="0" destOrd="0" presId="urn:microsoft.com/office/officeart/2005/8/layout/pList2"/>
    <dgm:cxn modelId="{9FEDA7FC-3FE8-42C1-9549-43202517E244}" type="presOf" srcId="{D71569AE-CC07-45EA-B461-F4945691E0BE}" destId="{20515D50-32F1-47E4-B437-8FD4C878DB26}" srcOrd="0" destOrd="0" presId="urn:microsoft.com/office/officeart/2005/8/layout/pList2"/>
    <dgm:cxn modelId="{1675C731-3558-4748-8851-5CF81807860B}" type="presOf" srcId="{235BE404-BE24-4850-9DB4-CE3C08CA8B53}" destId="{AA4DDEAF-ACA6-4ED4-A641-BC97D0220FCB}" srcOrd="0" destOrd="0" presId="urn:microsoft.com/office/officeart/2005/8/layout/pList2"/>
    <dgm:cxn modelId="{E2480BA1-AEF5-4FA6-AFD8-8BC12778394E}" type="presOf" srcId="{61E57111-A8FE-4204-8517-B34450726FCF}" destId="{C0D85863-61E1-4FC4-8362-EEBA02DFF929}" srcOrd="0" destOrd="0" presId="urn:microsoft.com/office/officeart/2005/8/layout/pList2"/>
    <dgm:cxn modelId="{04B34642-A7EE-43E5-97B2-2B5DF64C8544}" type="presParOf" srcId="{C0D85863-61E1-4FC4-8362-EEBA02DFF929}" destId="{FC70EA32-92D6-4295-B4AB-85FFFB18DC51}" srcOrd="0" destOrd="0" presId="urn:microsoft.com/office/officeart/2005/8/layout/pList2"/>
    <dgm:cxn modelId="{AF9C6AB8-F632-47D1-A45C-A8E60246A5FD}" type="presParOf" srcId="{C0D85863-61E1-4FC4-8362-EEBA02DFF929}" destId="{33297D03-2D19-4E54-9F95-DFD048E237BF}" srcOrd="1" destOrd="0" presId="urn:microsoft.com/office/officeart/2005/8/layout/pList2"/>
    <dgm:cxn modelId="{35FC7F80-8391-4F48-A8C5-11B93D7FDB3C}" type="presParOf" srcId="{33297D03-2D19-4E54-9F95-DFD048E237BF}" destId="{4A86F947-A245-4330-A239-7FD894908BE7}" srcOrd="0" destOrd="0" presId="urn:microsoft.com/office/officeart/2005/8/layout/pList2"/>
    <dgm:cxn modelId="{A3D2E2E5-8057-47CA-B5D6-78FCD449F5DC}" type="presParOf" srcId="{4A86F947-A245-4330-A239-7FD894908BE7}" destId="{7B86CEF4-12F9-41E6-A53E-F841A4366FE2}" srcOrd="0" destOrd="0" presId="urn:microsoft.com/office/officeart/2005/8/layout/pList2"/>
    <dgm:cxn modelId="{5CBDC8B9-3E55-4155-AD0A-DB830D83F429}" type="presParOf" srcId="{4A86F947-A245-4330-A239-7FD894908BE7}" destId="{5DFA83D4-7E05-47C0-BC8E-3A710FFBC8C7}" srcOrd="1" destOrd="0" presId="urn:microsoft.com/office/officeart/2005/8/layout/pList2"/>
    <dgm:cxn modelId="{8957A584-5713-4B95-83D2-BC780955D3E1}" type="presParOf" srcId="{4A86F947-A245-4330-A239-7FD894908BE7}" destId="{E761ECA2-7A8C-4A4C-BB4E-D96BDF893179}" srcOrd="2" destOrd="0" presId="urn:microsoft.com/office/officeart/2005/8/layout/pList2"/>
    <dgm:cxn modelId="{462DFF1D-0225-4B5F-A43C-C691A33BFC0E}" type="presParOf" srcId="{33297D03-2D19-4E54-9F95-DFD048E237BF}" destId="{20515D50-32F1-47E4-B437-8FD4C878DB26}" srcOrd="1" destOrd="0" presId="urn:microsoft.com/office/officeart/2005/8/layout/pList2"/>
    <dgm:cxn modelId="{FF39FB4A-7757-41BA-B69B-32C27A719649}" type="presParOf" srcId="{33297D03-2D19-4E54-9F95-DFD048E237BF}" destId="{1B9E9597-392C-43F8-B904-C51E85D146A8}" srcOrd="2" destOrd="0" presId="urn:microsoft.com/office/officeart/2005/8/layout/pList2"/>
    <dgm:cxn modelId="{8DC18F2E-945C-49D4-97EC-6556A767B76B}" type="presParOf" srcId="{1B9E9597-392C-43F8-B904-C51E85D146A8}" destId="{FDD8F558-1700-4AD9-BDE0-68A67615D39F}" srcOrd="0" destOrd="0" presId="urn:microsoft.com/office/officeart/2005/8/layout/pList2"/>
    <dgm:cxn modelId="{A20F7D64-5689-4C51-AAE8-8720818CC746}" type="presParOf" srcId="{1B9E9597-392C-43F8-B904-C51E85D146A8}" destId="{DA580B40-EFF4-4921-95FC-C489D5B3CFC9}" srcOrd="1" destOrd="0" presId="urn:microsoft.com/office/officeart/2005/8/layout/pList2"/>
    <dgm:cxn modelId="{040BCDF4-A543-4309-B17B-08ED0FDDD9DC}" type="presParOf" srcId="{1B9E9597-392C-43F8-B904-C51E85D146A8}" destId="{5ECA790C-A36B-4257-A2E6-B85A0B8A80E4}" srcOrd="2" destOrd="0" presId="urn:microsoft.com/office/officeart/2005/8/layout/pList2"/>
    <dgm:cxn modelId="{285E858D-E1F9-40E7-B5B0-D1009764554B}" type="presParOf" srcId="{33297D03-2D19-4E54-9F95-DFD048E237BF}" destId="{31954CBD-42A4-4A94-87BC-FBA4D3400060}" srcOrd="3" destOrd="0" presId="urn:microsoft.com/office/officeart/2005/8/layout/pList2"/>
    <dgm:cxn modelId="{2B3A1030-8D62-46CD-9C7C-4EBACC41AE86}" type="presParOf" srcId="{33297D03-2D19-4E54-9F95-DFD048E237BF}" destId="{3F9A2856-E013-4C54-BFC3-50B944AD8F36}" srcOrd="4" destOrd="0" presId="urn:microsoft.com/office/officeart/2005/8/layout/pList2"/>
    <dgm:cxn modelId="{3887DC53-9118-4C7F-BFA6-239D899490BB}" type="presParOf" srcId="{3F9A2856-E013-4C54-BFC3-50B944AD8F36}" destId="{AA4DDEAF-ACA6-4ED4-A641-BC97D0220FCB}" srcOrd="0" destOrd="0" presId="urn:microsoft.com/office/officeart/2005/8/layout/pList2"/>
    <dgm:cxn modelId="{66E7BCDA-814A-41D3-983E-60F4EEE08B9C}" type="presParOf" srcId="{3F9A2856-E013-4C54-BFC3-50B944AD8F36}" destId="{3D7B453A-CACD-4AE7-B68C-625EA1E3E5F6}" srcOrd="1" destOrd="0" presId="urn:microsoft.com/office/officeart/2005/8/layout/pList2"/>
    <dgm:cxn modelId="{53F39780-2D21-4E39-B592-4E6EE9CFB17B}" type="presParOf" srcId="{3F9A2856-E013-4C54-BFC3-50B944AD8F36}" destId="{858841A5-6656-4BB4-AF32-11F33A91656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86558-34E0-4C62-A91A-68156F62134E}" type="doc">
      <dgm:prSet loTypeId="urn:microsoft.com/office/officeart/2005/8/layout/arrow3" loCatId="relationship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E783AC-5B4D-47ED-95BF-0C2F429F43D9}">
      <dgm:prSet phldrT="[Text]" custT="1"/>
      <dgm:spPr/>
      <dgm:t>
        <a:bodyPr/>
        <a:lstStyle/>
        <a:p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Direct Costs</a:t>
          </a:r>
        </a:p>
        <a:p>
          <a:r>
            <a:rPr lang="en-US" sz="1600" b="1" dirty="0" smtClean="0">
              <a:latin typeface="Century Gothic" pitchFamily="34" charset="0"/>
            </a:rPr>
            <a:t>Costs which can be easily/readily identified with a specific project relatively easily with a high degree of accuracy</a:t>
          </a:r>
          <a:endParaRPr lang="en-US" sz="1600" dirty="0"/>
        </a:p>
      </dgm:t>
    </dgm:pt>
    <dgm:pt modelId="{76F08563-C717-4B01-AFD6-256E37615403}" type="parTrans" cxnId="{321D0513-1A13-4D9F-B127-7F4EDAC01A6F}">
      <dgm:prSet/>
      <dgm:spPr/>
      <dgm:t>
        <a:bodyPr/>
        <a:lstStyle/>
        <a:p>
          <a:endParaRPr lang="en-US"/>
        </a:p>
      </dgm:t>
    </dgm:pt>
    <dgm:pt modelId="{9D65F742-3B78-4E8E-84AC-3E45986216E8}" type="sibTrans" cxnId="{321D0513-1A13-4D9F-B127-7F4EDAC01A6F}">
      <dgm:prSet/>
      <dgm:spPr/>
      <dgm:t>
        <a:bodyPr/>
        <a:lstStyle/>
        <a:p>
          <a:endParaRPr lang="en-US"/>
        </a:p>
      </dgm:t>
    </dgm:pt>
    <dgm:pt modelId="{2648F119-231D-4692-ADFB-BD053D9519AB}">
      <dgm:prSet custT="1"/>
      <dgm:spPr/>
      <dgm:t>
        <a:bodyPr/>
        <a:lstStyle/>
        <a:p>
          <a:r>
            <a:rPr lang="en-US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Facilities &amp; Administrative Costs</a:t>
          </a:r>
        </a:p>
        <a:p>
          <a:r>
            <a:rPr lang="en-US" sz="1600" b="1" smtClean="0">
              <a:latin typeface="Century Gothic" pitchFamily="34" charset="0"/>
            </a:rPr>
            <a:t>Costs which can NOT be specifically identified with a  particular project or activity, but the University incurs as a result of the project</a:t>
          </a:r>
          <a:endParaRPr lang="en-US" sz="1600" b="1" dirty="0">
            <a:latin typeface="Century Gothic" pitchFamily="34" charset="0"/>
          </a:endParaRPr>
        </a:p>
      </dgm:t>
    </dgm:pt>
    <dgm:pt modelId="{A63A0606-1C75-449B-820D-37F1A6C2C731}" type="parTrans" cxnId="{0C467C14-488D-4A8F-9AFA-631DAC3FB97A}">
      <dgm:prSet/>
      <dgm:spPr/>
      <dgm:t>
        <a:bodyPr/>
        <a:lstStyle/>
        <a:p>
          <a:endParaRPr lang="en-US"/>
        </a:p>
      </dgm:t>
    </dgm:pt>
    <dgm:pt modelId="{204D9F7C-9F29-4C62-8802-1416FE5CD013}" type="sibTrans" cxnId="{0C467C14-488D-4A8F-9AFA-631DAC3FB97A}">
      <dgm:prSet/>
      <dgm:spPr/>
      <dgm:t>
        <a:bodyPr/>
        <a:lstStyle/>
        <a:p>
          <a:endParaRPr lang="en-US"/>
        </a:p>
      </dgm:t>
    </dgm:pt>
    <dgm:pt modelId="{7392C17A-E761-4060-B1EF-2BE03E5F4A4E}" type="pres">
      <dgm:prSet presAssocID="{74086558-34E0-4C62-A91A-68156F62134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CF1B4F-C1BA-4717-A81E-0C953143255C}" type="pres">
      <dgm:prSet presAssocID="{74086558-34E0-4C62-A91A-68156F62134E}" presName="divider" presStyleLbl="fgShp" presStyleIdx="0" presStyleCnt="1" custLinFactNeighborX="833"/>
      <dgm:spPr>
        <a:solidFill>
          <a:schemeClr val="accent4">
            <a:lumMod val="75000"/>
          </a:schemeClr>
        </a:solidFill>
      </dgm:spPr>
    </dgm:pt>
    <dgm:pt modelId="{8DD9CBEF-D8A8-44A3-AA40-34EBA79DFEEB}" type="pres">
      <dgm:prSet presAssocID="{A8E783AC-5B4D-47ED-95BF-0C2F429F43D9}" presName="downArrow" presStyleLbl="node1" presStyleIdx="0" presStyleCnt="2" custScaleX="74206" custScaleY="87500" custLinFactNeighborX="-11230"/>
      <dgm:spPr>
        <a:prstGeom prst="rightArrow">
          <a:avLst/>
        </a:prstGeom>
      </dgm:spPr>
    </dgm:pt>
    <dgm:pt modelId="{D3E0A027-A591-44B7-9D75-9ADDAC145DEA}" type="pres">
      <dgm:prSet presAssocID="{A8E783AC-5B4D-47ED-95BF-0C2F429F43D9}" presName="downArrowText" presStyleLbl="revTx" presStyleIdx="0" presStyleCnt="2" custScaleX="165624" custLinFactNeighborX="-23438" custLinFactNeighborY="44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D7E6-8194-4639-8DD0-3FA163713ABF}" type="pres">
      <dgm:prSet presAssocID="{2648F119-231D-4692-ADFB-BD053D9519AB}" presName="upArrow" presStyleLbl="node1" presStyleIdx="1" presStyleCnt="2" custScaleX="74333" custScaleY="87750" custLinFactNeighborX="13277" custLinFactNeighborY="7688"/>
      <dgm:spPr>
        <a:prstGeom prst="leftArrow">
          <a:avLst/>
        </a:prstGeom>
      </dgm:spPr>
    </dgm:pt>
    <dgm:pt modelId="{09BCAC72-DD45-43A1-87DD-B27DFB4A896B}" type="pres">
      <dgm:prSet presAssocID="{2648F119-231D-4692-ADFB-BD053D9519AB}" presName="upArrowText" presStyleLbl="revTx" presStyleIdx="1" presStyleCnt="2" custScaleX="170832" custLinFactNeighborX="22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D0513-1A13-4D9F-B127-7F4EDAC01A6F}" srcId="{74086558-34E0-4C62-A91A-68156F62134E}" destId="{A8E783AC-5B4D-47ED-95BF-0C2F429F43D9}" srcOrd="0" destOrd="0" parTransId="{76F08563-C717-4B01-AFD6-256E37615403}" sibTransId="{9D65F742-3B78-4E8E-84AC-3E45986216E8}"/>
    <dgm:cxn modelId="{F19DF665-C6C4-4C70-8DE1-4A85CE1DA821}" type="presOf" srcId="{2648F119-231D-4692-ADFB-BD053D9519AB}" destId="{09BCAC72-DD45-43A1-87DD-B27DFB4A896B}" srcOrd="0" destOrd="0" presId="urn:microsoft.com/office/officeart/2005/8/layout/arrow3"/>
    <dgm:cxn modelId="{0C467C14-488D-4A8F-9AFA-631DAC3FB97A}" srcId="{74086558-34E0-4C62-A91A-68156F62134E}" destId="{2648F119-231D-4692-ADFB-BD053D9519AB}" srcOrd="1" destOrd="0" parTransId="{A63A0606-1C75-449B-820D-37F1A6C2C731}" sibTransId="{204D9F7C-9F29-4C62-8802-1416FE5CD013}"/>
    <dgm:cxn modelId="{3A323A6A-6208-485D-B112-26D82026C919}" type="presOf" srcId="{A8E783AC-5B4D-47ED-95BF-0C2F429F43D9}" destId="{D3E0A027-A591-44B7-9D75-9ADDAC145DEA}" srcOrd="0" destOrd="0" presId="urn:microsoft.com/office/officeart/2005/8/layout/arrow3"/>
    <dgm:cxn modelId="{8A04EC7F-06D9-42DC-9063-BF8AB9BA25C6}" type="presOf" srcId="{74086558-34E0-4C62-A91A-68156F62134E}" destId="{7392C17A-E761-4060-B1EF-2BE03E5F4A4E}" srcOrd="0" destOrd="0" presId="urn:microsoft.com/office/officeart/2005/8/layout/arrow3"/>
    <dgm:cxn modelId="{34C5C909-836E-4B8E-938B-61428B00CE9D}" type="presParOf" srcId="{7392C17A-E761-4060-B1EF-2BE03E5F4A4E}" destId="{6ACF1B4F-C1BA-4717-A81E-0C953143255C}" srcOrd="0" destOrd="0" presId="urn:microsoft.com/office/officeart/2005/8/layout/arrow3"/>
    <dgm:cxn modelId="{954ECF12-D633-4472-9D82-8F842157838A}" type="presParOf" srcId="{7392C17A-E761-4060-B1EF-2BE03E5F4A4E}" destId="{8DD9CBEF-D8A8-44A3-AA40-34EBA79DFEEB}" srcOrd="1" destOrd="0" presId="urn:microsoft.com/office/officeart/2005/8/layout/arrow3"/>
    <dgm:cxn modelId="{C1065728-9F91-46C5-8603-FFFE438042AB}" type="presParOf" srcId="{7392C17A-E761-4060-B1EF-2BE03E5F4A4E}" destId="{D3E0A027-A591-44B7-9D75-9ADDAC145DEA}" srcOrd="2" destOrd="0" presId="urn:microsoft.com/office/officeart/2005/8/layout/arrow3"/>
    <dgm:cxn modelId="{DC66D8B4-4D56-4A77-9274-8BEF751183DF}" type="presParOf" srcId="{7392C17A-E761-4060-B1EF-2BE03E5F4A4E}" destId="{FD62D7E6-8194-4639-8DD0-3FA163713ABF}" srcOrd="3" destOrd="0" presId="urn:microsoft.com/office/officeart/2005/8/layout/arrow3"/>
    <dgm:cxn modelId="{AB508032-E45E-4F58-8201-D3FE535291BA}" type="presParOf" srcId="{7392C17A-E761-4060-B1EF-2BE03E5F4A4E}" destId="{09BCAC72-DD45-43A1-87DD-B27DFB4A896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994482-3BC7-4BA7-8B31-1CC8E4E8C3F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4C5AFE-348C-415C-B0F9-BD578CBE0BA8}">
      <dgm:prSet phldrT="[Text]" custT="1"/>
      <dgm:spPr/>
      <dgm:t>
        <a:bodyPr/>
        <a:lstStyle/>
        <a:p>
          <a:r>
            <a:rPr lang="en-US" sz="1400" b="1" dirty="0" smtClean="0">
              <a:latin typeface="Century Gothic" pitchFamily="34" charset="0"/>
            </a:rPr>
            <a:t>Salaries &amp; Wages</a:t>
          </a:r>
          <a:endParaRPr lang="en-US" sz="1400" dirty="0"/>
        </a:p>
      </dgm:t>
    </dgm:pt>
    <dgm:pt modelId="{F515B06F-B33A-4F2B-99DC-8E429D993A63}" type="parTrans" cxnId="{54934BE1-77C0-4C08-A1CD-F10354AEE91D}">
      <dgm:prSet/>
      <dgm:spPr/>
      <dgm:t>
        <a:bodyPr/>
        <a:lstStyle/>
        <a:p>
          <a:endParaRPr lang="en-US"/>
        </a:p>
      </dgm:t>
    </dgm:pt>
    <dgm:pt modelId="{BC96CA5C-02C7-49AE-A69B-FBC008E07682}" type="sibTrans" cxnId="{54934BE1-77C0-4C08-A1CD-F10354AEE91D}">
      <dgm:prSet/>
      <dgm:spPr/>
      <dgm:t>
        <a:bodyPr/>
        <a:lstStyle/>
        <a:p>
          <a:endParaRPr lang="en-US"/>
        </a:p>
      </dgm:t>
    </dgm:pt>
    <dgm:pt modelId="{63F787BD-557C-4CF7-B9A3-032035D36B01}">
      <dgm:prSet custT="1"/>
      <dgm:spPr/>
      <dgm:t>
        <a:bodyPr/>
        <a:lstStyle/>
        <a:p>
          <a:r>
            <a:rPr lang="en-US" sz="1400" b="1" dirty="0" smtClean="0">
              <a:latin typeface="Century Gothic" pitchFamily="34" charset="0"/>
            </a:rPr>
            <a:t>Fringe Benefits</a:t>
          </a:r>
          <a:endParaRPr lang="en-US" sz="1400" b="1" dirty="0">
            <a:latin typeface="Century Gothic" pitchFamily="34" charset="0"/>
          </a:endParaRPr>
        </a:p>
      </dgm:t>
    </dgm:pt>
    <dgm:pt modelId="{E086376C-0351-4EF6-BFE3-25944C1B071D}" type="parTrans" cxnId="{340E03A1-8081-4FC5-882C-E0AB1E268BD9}">
      <dgm:prSet/>
      <dgm:spPr/>
      <dgm:t>
        <a:bodyPr/>
        <a:lstStyle/>
        <a:p>
          <a:endParaRPr lang="en-US"/>
        </a:p>
      </dgm:t>
    </dgm:pt>
    <dgm:pt modelId="{8582E553-679B-47CA-99A0-B9ED9ABCF4B4}" type="sibTrans" cxnId="{340E03A1-8081-4FC5-882C-E0AB1E268BD9}">
      <dgm:prSet/>
      <dgm:spPr/>
      <dgm:t>
        <a:bodyPr/>
        <a:lstStyle/>
        <a:p>
          <a:endParaRPr lang="en-US"/>
        </a:p>
      </dgm:t>
    </dgm:pt>
    <dgm:pt modelId="{5F7DABD6-043E-4256-B40E-D450F7DCF6EC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Consultants</a:t>
          </a:r>
          <a:endParaRPr lang="en-US" b="1" dirty="0">
            <a:latin typeface="Century Gothic" pitchFamily="34" charset="0"/>
          </a:endParaRPr>
        </a:p>
      </dgm:t>
    </dgm:pt>
    <dgm:pt modelId="{208228F0-9C67-4BBB-82DE-3880F2363CDE}" type="parTrans" cxnId="{CAFA8939-5FEB-4838-B991-C9188B6CF17E}">
      <dgm:prSet/>
      <dgm:spPr/>
      <dgm:t>
        <a:bodyPr/>
        <a:lstStyle/>
        <a:p>
          <a:endParaRPr lang="en-US"/>
        </a:p>
      </dgm:t>
    </dgm:pt>
    <dgm:pt modelId="{995F5EC2-64AB-43D5-8671-C668433D3A95}" type="sibTrans" cxnId="{CAFA8939-5FEB-4838-B991-C9188B6CF17E}">
      <dgm:prSet/>
      <dgm:spPr/>
      <dgm:t>
        <a:bodyPr/>
        <a:lstStyle/>
        <a:p>
          <a:endParaRPr lang="en-US"/>
        </a:p>
      </dgm:t>
    </dgm:pt>
    <dgm:pt modelId="{871C529F-8801-4441-8DB4-DE50853DE374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Subcontracts</a:t>
          </a:r>
          <a:endParaRPr lang="en-US" b="1" dirty="0">
            <a:latin typeface="Century Gothic" pitchFamily="34" charset="0"/>
          </a:endParaRPr>
        </a:p>
      </dgm:t>
    </dgm:pt>
    <dgm:pt modelId="{4B145466-33D6-42D8-969D-1D56D2B92724}" type="parTrans" cxnId="{72AA580D-1B27-4CA7-8FDC-A8BA45BB222E}">
      <dgm:prSet/>
      <dgm:spPr/>
      <dgm:t>
        <a:bodyPr/>
        <a:lstStyle/>
        <a:p>
          <a:endParaRPr lang="en-US"/>
        </a:p>
      </dgm:t>
    </dgm:pt>
    <dgm:pt modelId="{BC09D655-F016-4DD6-A318-5D3EB34EEADF}" type="sibTrans" cxnId="{72AA580D-1B27-4CA7-8FDC-A8BA45BB222E}">
      <dgm:prSet/>
      <dgm:spPr/>
      <dgm:t>
        <a:bodyPr/>
        <a:lstStyle/>
        <a:p>
          <a:endParaRPr lang="en-US"/>
        </a:p>
      </dgm:t>
    </dgm:pt>
    <dgm:pt modelId="{158F5DF7-2001-434B-854A-13B56CDBD849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Equipment</a:t>
          </a:r>
          <a:endParaRPr lang="en-US" b="1" dirty="0">
            <a:latin typeface="Century Gothic" pitchFamily="34" charset="0"/>
          </a:endParaRPr>
        </a:p>
      </dgm:t>
    </dgm:pt>
    <dgm:pt modelId="{0E3C0A55-47B9-4B43-8A4F-8F150B5128B3}" type="parTrans" cxnId="{670C72F1-76E1-4A4D-A3B5-01D2696E2346}">
      <dgm:prSet/>
      <dgm:spPr/>
      <dgm:t>
        <a:bodyPr/>
        <a:lstStyle/>
        <a:p>
          <a:endParaRPr lang="en-US"/>
        </a:p>
      </dgm:t>
    </dgm:pt>
    <dgm:pt modelId="{56017D54-F5FA-4F9E-9585-8187159FA8C7}" type="sibTrans" cxnId="{670C72F1-76E1-4A4D-A3B5-01D2696E2346}">
      <dgm:prSet/>
      <dgm:spPr/>
      <dgm:t>
        <a:bodyPr/>
        <a:lstStyle/>
        <a:p>
          <a:endParaRPr lang="en-US"/>
        </a:p>
      </dgm:t>
    </dgm:pt>
    <dgm:pt modelId="{E3566350-834D-49FF-ADA7-CA507D6BD6FD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Travel</a:t>
          </a:r>
          <a:endParaRPr lang="en-US" b="1" dirty="0">
            <a:latin typeface="Century Gothic" pitchFamily="34" charset="0"/>
          </a:endParaRPr>
        </a:p>
      </dgm:t>
    </dgm:pt>
    <dgm:pt modelId="{BBCEC703-FD65-480D-B247-CF54A50F1100}" type="parTrans" cxnId="{7178B2E7-2FF9-4178-939C-16B3938D79CE}">
      <dgm:prSet/>
      <dgm:spPr/>
      <dgm:t>
        <a:bodyPr/>
        <a:lstStyle/>
        <a:p>
          <a:endParaRPr lang="en-US"/>
        </a:p>
      </dgm:t>
    </dgm:pt>
    <dgm:pt modelId="{BD22C808-609C-4AE1-B07C-0523DA8AC747}" type="sibTrans" cxnId="{7178B2E7-2FF9-4178-939C-16B3938D79CE}">
      <dgm:prSet/>
      <dgm:spPr/>
      <dgm:t>
        <a:bodyPr/>
        <a:lstStyle/>
        <a:p>
          <a:endParaRPr lang="en-US"/>
        </a:p>
      </dgm:t>
    </dgm:pt>
    <dgm:pt modelId="{02ED401A-5B13-4E14-94A3-7B8F4E1D7BCA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Tuition</a:t>
          </a:r>
          <a:endParaRPr lang="en-US" b="1" dirty="0">
            <a:latin typeface="Century Gothic" pitchFamily="34" charset="0"/>
          </a:endParaRPr>
        </a:p>
      </dgm:t>
    </dgm:pt>
    <dgm:pt modelId="{0ABF26C0-C806-477B-AD4C-011B1BB1C73C}" type="parTrans" cxnId="{0456D45D-9C1B-4567-8F01-25717D1551EE}">
      <dgm:prSet/>
      <dgm:spPr/>
      <dgm:t>
        <a:bodyPr/>
        <a:lstStyle/>
        <a:p>
          <a:endParaRPr lang="en-US"/>
        </a:p>
      </dgm:t>
    </dgm:pt>
    <dgm:pt modelId="{7C2C541E-0C94-4B10-B2C0-F1537F6AC253}" type="sibTrans" cxnId="{0456D45D-9C1B-4567-8F01-25717D1551EE}">
      <dgm:prSet/>
      <dgm:spPr/>
      <dgm:t>
        <a:bodyPr/>
        <a:lstStyle/>
        <a:p>
          <a:endParaRPr lang="en-US"/>
        </a:p>
      </dgm:t>
    </dgm:pt>
    <dgm:pt modelId="{BC7F7CAC-168B-407E-A277-91F70344E25B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Materials &amp; Supplies</a:t>
          </a:r>
          <a:endParaRPr lang="en-US" b="1" dirty="0">
            <a:latin typeface="Century Gothic" pitchFamily="34" charset="0"/>
          </a:endParaRPr>
        </a:p>
      </dgm:t>
    </dgm:pt>
    <dgm:pt modelId="{98EB9135-AEE1-4E89-946F-A2F8F2AAC556}" type="parTrans" cxnId="{215E6196-2D4C-4823-9630-1FB99716822E}">
      <dgm:prSet/>
      <dgm:spPr/>
      <dgm:t>
        <a:bodyPr/>
        <a:lstStyle/>
        <a:p>
          <a:endParaRPr lang="en-US"/>
        </a:p>
      </dgm:t>
    </dgm:pt>
    <dgm:pt modelId="{67E86992-4D31-452D-9D80-8CA54F935DB5}" type="sibTrans" cxnId="{215E6196-2D4C-4823-9630-1FB99716822E}">
      <dgm:prSet/>
      <dgm:spPr/>
      <dgm:t>
        <a:bodyPr/>
        <a:lstStyle/>
        <a:p>
          <a:endParaRPr lang="en-US"/>
        </a:p>
      </dgm:t>
    </dgm:pt>
    <dgm:pt modelId="{30BF939A-3A3B-40DB-88D6-F2EC76734F45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Publication</a:t>
          </a:r>
          <a:endParaRPr lang="en-US" b="1" dirty="0">
            <a:latin typeface="Century Gothic" pitchFamily="34" charset="0"/>
          </a:endParaRPr>
        </a:p>
      </dgm:t>
    </dgm:pt>
    <dgm:pt modelId="{A59157EB-AF12-4C6E-BCD0-921B28D2A783}" type="parTrans" cxnId="{49DBB8B8-EF65-4280-AA42-1E6BB0ED9DF4}">
      <dgm:prSet/>
      <dgm:spPr/>
      <dgm:t>
        <a:bodyPr/>
        <a:lstStyle/>
        <a:p>
          <a:endParaRPr lang="en-US"/>
        </a:p>
      </dgm:t>
    </dgm:pt>
    <dgm:pt modelId="{90250298-B2E3-4411-9834-CDF1C97A81EE}" type="sibTrans" cxnId="{49DBB8B8-EF65-4280-AA42-1E6BB0ED9DF4}">
      <dgm:prSet/>
      <dgm:spPr/>
      <dgm:t>
        <a:bodyPr/>
        <a:lstStyle/>
        <a:p>
          <a:endParaRPr lang="en-US"/>
        </a:p>
      </dgm:t>
    </dgm:pt>
    <dgm:pt modelId="{2E0D7B22-05F4-4E02-B51E-F8201D305C50}">
      <dgm:prSet custT="1"/>
      <dgm:spPr/>
      <dgm:t>
        <a:bodyPr/>
        <a:lstStyle/>
        <a:p>
          <a:r>
            <a:rPr lang="en-US" sz="1400" b="1" dirty="0" smtClean="0">
              <a:latin typeface="Century Gothic" pitchFamily="34" charset="0"/>
            </a:rPr>
            <a:t>Participant Support Costs</a:t>
          </a:r>
          <a:endParaRPr lang="en-US" sz="1400" b="1" dirty="0">
            <a:latin typeface="Century Gothic" pitchFamily="34" charset="0"/>
          </a:endParaRPr>
        </a:p>
      </dgm:t>
    </dgm:pt>
    <dgm:pt modelId="{106C8DE5-3180-43C9-99CD-CD77C1ACFE13}" type="parTrans" cxnId="{B2C61141-1A13-424E-8B10-2EFD8F4E96B6}">
      <dgm:prSet/>
      <dgm:spPr/>
      <dgm:t>
        <a:bodyPr/>
        <a:lstStyle/>
        <a:p>
          <a:endParaRPr lang="en-US"/>
        </a:p>
      </dgm:t>
    </dgm:pt>
    <dgm:pt modelId="{A3D567C0-30AC-4EA5-99C3-BAFB5943C424}" type="sibTrans" cxnId="{B2C61141-1A13-424E-8B10-2EFD8F4E96B6}">
      <dgm:prSet/>
      <dgm:spPr/>
      <dgm:t>
        <a:bodyPr/>
        <a:lstStyle/>
        <a:p>
          <a:endParaRPr lang="en-US"/>
        </a:p>
      </dgm:t>
    </dgm:pt>
    <dgm:pt modelId="{1F905E25-27F3-4D8E-BD66-4238C68ECAF1}" type="pres">
      <dgm:prSet presAssocID="{88994482-3BC7-4BA7-8B31-1CC8E4E8C3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E4D40-7628-40C0-A3CE-2A618E59DD6C}" type="pres">
      <dgm:prSet presAssocID="{88994482-3BC7-4BA7-8B31-1CC8E4E8C3F1}" presName="cycle" presStyleCnt="0"/>
      <dgm:spPr/>
    </dgm:pt>
    <dgm:pt modelId="{DF75EBFF-02B6-4528-BDDC-AD716419F9AB}" type="pres">
      <dgm:prSet presAssocID="{224C5AFE-348C-415C-B0F9-BD578CBE0BA8}" presName="nodeFirst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EFBE7-5039-4C74-B1E8-64948F04F540}" type="pres">
      <dgm:prSet presAssocID="{BC96CA5C-02C7-49AE-A69B-FBC008E07682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FBAC1BB-A8CD-44BD-99B7-D9EF4E9BC44A}" type="pres">
      <dgm:prSet presAssocID="{63F787BD-557C-4CF7-B9A3-032035D36B01}" presName="nodeFollowingNodes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40AC6-4E09-48C5-9625-10031928E539}" type="pres">
      <dgm:prSet presAssocID="{5F7DABD6-043E-4256-B40E-D450F7DCF6EC}" presName="nodeFollowingNodes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437A5-E686-4E55-BEEA-CFA39F99923E}" type="pres">
      <dgm:prSet presAssocID="{871C529F-8801-4441-8DB4-DE50853DE374}" presName="nodeFollowingNodes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7A70C-1278-4A05-A9FD-82ABB5DD689E}" type="pres">
      <dgm:prSet presAssocID="{158F5DF7-2001-434B-854A-13B56CDBD849}" presName="nodeFollowingNodes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D5869-F200-4BEA-AE16-2E5AAE70B26F}" type="pres">
      <dgm:prSet presAssocID="{E3566350-834D-49FF-ADA7-CA507D6BD6FD}" presName="nodeFollowingNodes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32F59-7363-4A20-A558-033F4292C77F}" type="pres">
      <dgm:prSet presAssocID="{02ED401A-5B13-4E14-94A3-7B8F4E1D7BCA}" presName="nodeFollowingNodes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27CFA-3952-4537-A420-6EB6D49A5DD3}" type="pres">
      <dgm:prSet presAssocID="{BC7F7CAC-168B-407E-A277-91F70344E25B}" presName="nodeFollowingNodes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76306-8224-4D21-810B-CB958F60EA55}" type="pres">
      <dgm:prSet presAssocID="{30BF939A-3A3B-40DB-88D6-F2EC76734F45}" presName="nodeFollowingNodes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CE9AE-3FF3-47D5-B458-2457AC2B5C86}" type="pres">
      <dgm:prSet presAssocID="{2E0D7B22-05F4-4E02-B51E-F8201D305C50}" presName="nodeFollowingNodes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C61141-1A13-424E-8B10-2EFD8F4E96B6}" srcId="{88994482-3BC7-4BA7-8B31-1CC8E4E8C3F1}" destId="{2E0D7B22-05F4-4E02-B51E-F8201D305C50}" srcOrd="9" destOrd="0" parTransId="{106C8DE5-3180-43C9-99CD-CD77C1ACFE13}" sibTransId="{A3D567C0-30AC-4EA5-99C3-BAFB5943C424}"/>
    <dgm:cxn modelId="{AC573A1C-EBAD-4FB8-9AE6-B77AD2DCE2DC}" type="presOf" srcId="{02ED401A-5B13-4E14-94A3-7B8F4E1D7BCA}" destId="{97532F59-7363-4A20-A558-033F4292C77F}" srcOrd="0" destOrd="0" presId="urn:microsoft.com/office/officeart/2005/8/layout/cycle3"/>
    <dgm:cxn modelId="{021B5174-08A8-4E0B-8DF1-2926EF93B174}" type="presOf" srcId="{224C5AFE-348C-415C-B0F9-BD578CBE0BA8}" destId="{DF75EBFF-02B6-4528-BDDC-AD716419F9AB}" srcOrd="0" destOrd="0" presId="urn:microsoft.com/office/officeart/2005/8/layout/cycle3"/>
    <dgm:cxn modelId="{97570309-34AC-4E75-9B99-9CA64D5E5163}" type="presOf" srcId="{871C529F-8801-4441-8DB4-DE50853DE374}" destId="{D8D437A5-E686-4E55-BEEA-CFA39F99923E}" srcOrd="0" destOrd="0" presId="urn:microsoft.com/office/officeart/2005/8/layout/cycle3"/>
    <dgm:cxn modelId="{0F8B962C-B722-4410-AEFF-FC710F23BE88}" type="presOf" srcId="{BC96CA5C-02C7-49AE-A69B-FBC008E07682}" destId="{44BEFBE7-5039-4C74-B1E8-64948F04F540}" srcOrd="0" destOrd="0" presId="urn:microsoft.com/office/officeart/2005/8/layout/cycle3"/>
    <dgm:cxn modelId="{91EA69BA-93D9-4B48-9FF3-F27A9AFB8FD8}" type="presOf" srcId="{88994482-3BC7-4BA7-8B31-1CC8E4E8C3F1}" destId="{1F905E25-27F3-4D8E-BD66-4238C68ECAF1}" srcOrd="0" destOrd="0" presId="urn:microsoft.com/office/officeart/2005/8/layout/cycle3"/>
    <dgm:cxn modelId="{340E03A1-8081-4FC5-882C-E0AB1E268BD9}" srcId="{88994482-3BC7-4BA7-8B31-1CC8E4E8C3F1}" destId="{63F787BD-557C-4CF7-B9A3-032035D36B01}" srcOrd="1" destOrd="0" parTransId="{E086376C-0351-4EF6-BFE3-25944C1B071D}" sibTransId="{8582E553-679B-47CA-99A0-B9ED9ABCF4B4}"/>
    <dgm:cxn modelId="{7178B2E7-2FF9-4178-939C-16B3938D79CE}" srcId="{88994482-3BC7-4BA7-8B31-1CC8E4E8C3F1}" destId="{E3566350-834D-49FF-ADA7-CA507D6BD6FD}" srcOrd="5" destOrd="0" parTransId="{BBCEC703-FD65-480D-B247-CF54A50F1100}" sibTransId="{BD22C808-609C-4AE1-B07C-0523DA8AC747}"/>
    <dgm:cxn modelId="{670C72F1-76E1-4A4D-A3B5-01D2696E2346}" srcId="{88994482-3BC7-4BA7-8B31-1CC8E4E8C3F1}" destId="{158F5DF7-2001-434B-854A-13B56CDBD849}" srcOrd="4" destOrd="0" parTransId="{0E3C0A55-47B9-4B43-8A4F-8F150B5128B3}" sibTransId="{56017D54-F5FA-4F9E-9585-8187159FA8C7}"/>
    <dgm:cxn modelId="{2549F2F3-7DB1-4530-BFC2-3F9685723D0F}" type="presOf" srcId="{BC7F7CAC-168B-407E-A277-91F70344E25B}" destId="{DF327CFA-3952-4537-A420-6EB6D49A5DD3}" srcOrd="0" destOrd="0" presId="urn:microsoft.com/office/officeart/2005/8/layout/cycle3"/>
    <dgm:cxn modelId="{D8837D5D-CACF-443D-89D2-EA3F419909CB}" type="presOf" srcId="{63F787BD-557C-4CF7-B9A3-032035D36B01}" destId="{DFBAC1BB-A8CD-44BD-99B7-D9EF4E9BC44A}" srcOrd="0" destOrd="0" presId="urn:microsoft.com/office/officeart/2005/8/layout/cycle3"/>
    <dgm:cxn modelId="{01896CD5-36E2-4E57-B364-CB031C0E062D}" type="presOf" srcId="{30BF939A-3A3B-40DB-88D6-F2EC76734F45}" destId="{61A76306-8224-4D21-810B-CB958F60EA55}" srcOrd="0" destOrd="0" presId="urn:microsoft.com/office/officeart/2005/8/layout/cycle3"/>
    <dgm:cxn modelId="{49DBB8B8-EF65-4280-AA42-1E6BB0ED9DF4}" srcId="{88994482-3BC7-4BA7-8B31-1CC8E4E8C3F1}" destId="{30BF939A-3A3B-40DB-88D6-F2EC76734F45}" srcOrd="8" destOrd="0" parTransId="{A59157EB-AF12-4C6E-BCD0-921B28D2A783}" sibTransId="{90250298-B2E3-4411-9834-CDF1C97A81EE}"/>
    <dgm:cxn modelId="{0456D45D-9C1B-4567-8F01-25717D1551EE}" srcId="{88994482-3BC7-4BA7-8B31-1CC8E4E8C3F1}" destId="{02ED401A-5B13-4E14-94A3-7B8F4E1D7BCA}" srcOrd="6" destOrd="0" parTransId="{0ABF26C0-C806-477B-AD4C-011B1BB1C73C}" sibTransId="{7C2C541E-0C94-4B10-B2C0-F1537F6AC253}"/>
    <dgm:cxn modelId="{215E6196-2D4C-4823-9630-1FB99716822E}" srcId="{88994482-3BC7-4BA7-8B31-1CC8E4E8C3F1}" destId="{BC7F7CAC-168B-407E-A277-91F70344E25B}" srcOrd="7" destOrd="0" parTransId="{98EB9135-AEE1-4E89-946F-A2F8F2AAC556}" sibTransId="{67E86992-4D31-452D-9D80-8CA54F935DB5}"/>
    <dgm:cxn modelId="{CAFA8939-5FEB-4838-B991-C9188B6CF17E}" srcId="{88994482-3BC7-4BA7-8B31-1CC8E4E8C3F1}" destId="{5F7DABD6-043E-4256-B40E-D450F7DCF6EC}" srcOrd="2" destOrd="0" parTransId="{208228F0-9C67-4BBB-82DE-3880F2363CDE}" sibTransId="{995F5EC2-64AB-43D5-8671-C668433D3A95}"/>
    <dgm:cxn modelId="{CCE3EB12-A423-4C78-A2B9-9D3D58A4ABC7}" type="presOf" srcId="{5F7DABD6-043E-4256-B40E-D450F7DCF6EC}" destId="{BAA40AC6-4E09-48C5-9625-10031928E539}" srcOrd="0" destOrd="0" presId="urn:microsoft.com/office/officeart/2005/8/layout/cycle3"/>
    <dgm:cxn modelId="{54934BE1-77C0-4C08-A1CD-F10354AEE91D}" srcId="{88994482-3BC7-4BA7-8B31-1CC8E4E8C3F1}" destId="{224C5AFE-348C-415C-B0F9-BD578CBE0BA8}" srcOrd="0" destOrd="0" parTransId="{F515B06F-B33A-4F2B-99DC-8E429D993A63}" sibTransId="{BC96CA5C-02C7-49AE-A69B-FBC008E07682}"/>
    <dgm:cxn modelId="{B71DC538-2223-4A91-A47B-6A745A3B4B73}" type="presOf" srcId="{2E0D7B22-05F4-4E02-B51E-F8201D305C50}" destId="{479CE9AE-3FF3-47D5-B458-2457AC2B5C86}" srcOrd="0" destOrd="0" presId="urn:microsoft.com/office/officeart/2005/8/layout/cycle3"/>
    <dgm:cxn modelId="{72AA580D-1B27-4CA7-8FDC-A8BA45BB222E}" srcId="{88994482-3BC7-4BA7-8B31-1CC8E4E8C3F1}" destId="{871C529F-8801-4441-8DB4-DE50853DE374}" srcOrd="3" destOrd="0" parTransId="{4B145466-33D6-42D8-969D-1D56D2B92724}" sibTransId="{BC09D655-F016-4DD6-A318-5D3EB34EEADF}"/>
    <dgm:cxn modelId="{C6AAE4F1-45C1-4447-ACB3-751C6969206E}" type="presOf" srcId="{158F5DF7-2001-434B-854A-13B56CDBD849}" destId="{1937A70C-1278-4A05-A9FD-82ABB5DD689E}" srcOrd="0" destOrd="0" presId="urn:microsoft.com/office/officeart/2005/8/layout/cycle3"/>
    <dgm:cxn modelId="{CE0C4CCB-FCE0-494F-AE5F-296141D5FD53}" type="presOf" srcId="{E3566350-834D-49FF-ADA7-CA507D6BD6FD}" destId="{7FCD5869-F200-4BEA-AE16-2E5AAE70B26F}" srcOrd="0" destOrd="0" presId="urn:microsoft.com/office/officeart/2005/8/layout/cycle3"/>
    <dgm:cxn modelId="{0952A042-E3A0-45C2-AEA6-FA9201715D55}" type="presParOf" srcId="{1F905E25-27F3-4D8E-BD66-4238C68ECAF1}" destId="{0D9E4D40-7628-40C0-A3CE-2A618E59DD6C}" srcOrd="0" destOrd="0" presId="urn:microsoft.com/office/officeart/2005/8/layout/cycle3"/>
    <dgm:cxn modelId="{6F2184A4-55E0-494A-8581-80D5FE0218A5}" type="presParOf" srcId="{0D9E4D40-7628-40C0-A3CE-2A618E59DD6C}" destId="{DF75EBFF-02B6-4528-BDDC-AD716419F9AB}" srcOrd="0" destOrd="0" presId="urn:microsoft.com/office/officeart/2005/8/layout/cycle3"/>
    <dgm:cxn modelId="{F76F0475-AD02-4A58-8EA8-F51510076CD0}" type="presParOf" srcId="{0D9E4D40-7628-40C0-A3CE-2A618E59DD6C}" destId="{44BEFBE7-5039-4C74-B1E8-64948F04F540}" srcOrd="1" destOrd="0" presId="urn:microsoft.com/office/officeart/2005/8/layout/cycle3"/>
    <dgm:cxn modelId="{10B1C0C0-7E32-4165-A3F1-808BFB84C27B}" type="presParOf" srcId="{0D9E4D40-7628-40C0-A3CE-2A618E59DD6C}" destId="{DFBAC1BB-A8CD-44BD-99B7-D9EF4E9BC44A}" srcOrd="2" destOrd="0" presId="urn:microsoft.com/office/officeart/2005/8/layout/cycle3"/>
    <dgm:cxn modelId="{7B2F9715-5588-41CC-B756-65F62CAABAFC}" type="presParOf" srcId="{0D9E4D40-7628-40C0-A3CE-2A618E59DD6C}" destId="{BAA40AC6-4E09-48C5-9625-10031928E539}" srcOrd="3" destOrd="0" presId="urn:microsoft.com/office/officeart/2005/8/layout/cycle3"/>
    <dgm:cxn modelId="{F0A68D96-C6BA-4B05-8DBB-9BE4A46BD25D}" type="presParOf" srcId="{0D9E4D40-7628-40C0-A3CE-2A618E59DD6C}" destId="{D8D437A5-E686-4E55-BEEA-CFA39F99923E}" srcOrd="4" destOrd="0" presId="urn:microsoft.com/office/officeart/2005/8/layout/cycle3"/>
    <dgm:cxn modelId="{7FF72EF9-915C-436C-9F49-0A738C00B039}" type="presParOf" srcId="{0D9E4D40-7628-40C0-A3CE-2A618E59DD6C}" destId="{1937A70C-1278-4A05-A9FD-82ABB5DD689E}" srcOrd="5" destOrd="0" presId="urn:microsoft.com/office/officeart/2005/8/layout/cycle3"/>
    <dgm:cxn modelId="{148522D5-BB37-422B-BCE4-86A6C480D6FD}" type="presParOf" srcId="{0D9E4D40-7628-40C0-A3CE-2A618E59DD6C}" destId="{7FCD5869-F200-4BEA-AE16-2E5AAE70B26F}" srcOrd="6" destOrd="0" presId="urn:microsoft.com/office/officeart/2005/8/layout/cycle3"/>
    <dgm:cxn modelId="{739925F0-E1D0-4FE6-BCF1-18626B20B517}" type="presParOf" srcId="{0D9E4D40-7628-40C0-A3CE-2A618E59DD6C}" destId="{97532F59-7363-4A20-A558-033F4292C77F}" srcOrd="7" destOrd="0" presId="urn:microsoft.com/office/officeart/2005/8/layout/cycle3"/>
    <dgm:cxn modelId="{3DEBF307-C2E1-4DD7-88DA-B9E9F563FCD4}" type="presParOf" srcId="{0D9E4D40-7628-40C0-A3CE-2A618E59DD6C}" destId="{DF327CFA-3952-4537-A420-6EB6D49A5DD3}" srcOrd="8" destOrd="0" presId="urn:microsoft.com/office/officeart/2005/8/layout/cycle3"/>
    <dgm:cxn modelId="{C685106E-F154-4E2C-89E3-40EE526E2D73}" type="presParOf" srcId="{0D9E4D40-7628-40C0-A3CE-2A618E59DD6C}" destId="{61A76306-8224-4D21-810B-CB958F60EA55}" srcOrd="9" destOrd="0" presId="urn:microsoft.com/office/officeart/2005/8/layout/cycle3"/>
    <dgm:cxn modelId="{88A5D6CB-1981-4E6D-9AB8-71EB52747164}" type="presParOf" srcId="{0D9E4D40-7628-40C0-A3CE-2A618E59DD6C}" destId="{479CE9AE-3FF3-47D5-B458-2457AC2B5C86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48224D-1EB5-461C-BE0B-FA5D3B8E60E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FE833-82AA-4ACB-B451-DD30652A161A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Training</a:t>
          </a:r>
          <a:endParaRPr 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DCFD7788-F17D-41EE-8A42-3CCB6E3A16A7}" type="parTrans" cxnId="{628117DE-EC7E-4FAE-A523-BF6C291178D7}">
      <dgm:prSet/>
      <dgm:spPr/>
      <dgm:t>
        <a:bodyPr/>
        <a:lstStyle/>
        <a:p>
          <a:endParaRPr lang="en-US"/>
        </a:p>
      </dgm:t>
    </dgm:pt>
    <dgm:pt modelId="{F28AA44B-F5F0-46A6-B7D6-A6E5B999E0DC}" type="sibTrans" cxnId="{628117DE-EC7E-4FAE-A523-BF6C291178D7}">
      <dgm:prSet/>
      <dgm:spPr/>
      <dgm:t>
        <a:bodyPr/>
        <a:lstStyle/>
        <a:p>
          <a:endParaRPr lang="en-US"/>
        </a:p>
      </dgm:t>
    </dgm:pt>
    <dgm:pt modelId="{A753409F-45BC-4DF5-B961-F3F216B6B7A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Tuition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ADC920E4-80FE-4881-874B-69928CA79273}" type="parTrans" cxnId="{1283CC03-BF2D-4DD2-BFB0-B5ED6A5301CD}">
      <dgm:prSet/>
      <dgm:spPr/>
      <dgm:t>
        <a:bodyPr/>
        <a:lstStyle/>
        <a:p>
          <a:endParaRPr lang="en-US"/>
        </a:p>
      </dgm:t>
    </dgm:pt>
    <dgm:pt modelId="{81123C80-F5DF-466D-8810-4E8DD220B11F}" type="sibTrans" cxnId="{1283CC03-BF2D-4DD2-BFB0-B5ED6A5301CD}">
      <dgm:prSet/>
      <dgm:spPr/>
      <dgm:t>
        <a:bodyPr/>
        <a:lstStyle/>
        <a:p>
          <a:endParaRPr lang="en-US"/>
        </a:p>
      </dgm:t>
    </dgm:pt>
    <dgm:pt modelId="{0C83608C-3CFD-4142-8DDF-0B29B81D941A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Books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41B674A6-1476-45C5-BB53-F771E73C4E3D}" type="parTrans" cxnId="{B8E0561D-FA6A-48EE-B1EC-5AB0B22C1EC7}">
      <dgm:prSet/>
      <dgm:spPr/>
      <dgm:t>
        <a:bodyPr/>
        <a:lstStyle/>
        <a:p>
          <a:endParaRPr lang="en-US"/>
        </a:p>
      </dgm:t>
    </dgm:pt>
    <dgm:pt modelId="{E8227FF9-6FE9-45D4-831A-41A8CA4CF763}" type="sibTrans" cxnId="{B8E0561D-FA6A-48EE-B1EC-5AB0B22C1EC7}">
      <dgm:prSet/>
      <dgm:spPr/>
      <dgm:t>
        <a:bodyPr/>
        <a:lstStyle/>
        <a:p>
          <a:endParaRPr lang="en-US"/>
        </a:p>
      </dgm:t>
    </dgm:pt>
    <dgm:pt modelId="{8D5CE4D2-202E-456A-8595-55B931008D9C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Materials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6654498A-08F8-466B-8238-5257F8BEB738}" type="parTrans" cxnId="{99767095-CD9D-4D4B-B34A-022CB3FB894C}">
      <dgm:prSet/>
      <dgm:spPr/>
      <dgm:t>
        <a:bodyPr/>
        <a:lstStyle/>
        <a:p>
          <a:endParaRPr lang="en-US"/>
        </a:p>
      </dgm:t>
    </dgm:pt>
    <dgm:pt modelId="{B8AEA292-7E96-4034-A06C-DC16807E9AED}" type="sibTrans" cxnId="{99767095-CD9D-4D4B-B34A-022CB3FB894C}">
      <dgm:prSet/>
      <dgm:spPr/>
      <dgm:t>
        <a:bodyPr/>
        <a:lstStyle/>
        <a:p>
          <a:endParaRPr lang="en-US"/>
        </a:p>
      </dgm:t>
    </dgm:pt>
    <dgm:pt modelId="{4354AA8F-F37A-4F84-A3DF-749048A2FF0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Per Diem</a:t>
          </a:r>
          <a:endParaRPr 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D5357852-7502-47D6-A0ED-8F6FEC351EF6}" type="parTrans" cxnId="{4353AF95-E2B1-455D-A312-A2076CEFF4E0}">
      <dgm:prSet/>
      <dgm:spPr/>
      <dgm:t>
        <a:bodyPr/>
        <a:lstStyle/>
        <a:p>
          <a:endParaRPr lang="en-US"/>
        </a:p>
      </dgm:t>
    </dgm:pt>
    <dgm:pt modelId="{F85911AE-7673-46A4-B73E-C38ED6018F14}" type="sibTrans" cxnId="{4353AF95-E2B1-455D-A312-A2076CEFF4E0}">
      <dgm:prSet/>
      <dgm:spPr/>
      <dgm:t>
        <a:bodyPr/>
        <a:lstStyle/>
        <a:p>
          <a:endParaRPr lang="en-US"/>
        </a:p>
      </dgm:t>
    </dgm:pt>
    <dgm:pt modelId="{1BCE516C-D9EE-408C-BCF0-63BD1245060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Meals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0EE6CEBF-8B8D-4396-A2F3-B2E0690F1FC0}" type="parTrans" cxnId="{ECC7D3FF-E6A1-4525-8CCE-6539A3E7A4C9}">
      <dgm:prSet/>
      <dgm:spPr/>
      <dgm:t>
        <a:bodyPr/>
        <a:lstStyle/>
        <a:p>
          <a:endParaRPr lang="en-US"/>
        </a:p>
      </dgm:t>
    </dgm:pt>
    <dgm:pt modelId="{A03298C2-3FF5-4D0C-B08D-0BADE1988162}" type="sibTrans" cxnId="{ECC7D3FF-E6A1-4525-8CCE-6539A3E7A4C9}">
      <dgm:prSet/>
      <dgm:spPr/>
      <dgm:t>
        <a:bodyPr/>
        <a:lstStyle/>
        <a:p>
          <a:endParaRPr lang="en-US"/>
        </a:p>
      </dgm:t>
    </dgm:pt>
    <dgm:pt modelId="{1E67BFBB-6170-4F6E-8E91-717D5A93AC13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Lodging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B4C96A8A-AE29-4A92-AF3C-444923917B96}" type="parTrans" cxnId="{3FAD7416-3804-466E-BD0B-058C35225377}">
      <dgm:prSet/>
      <dgm:spPr/>
      <dgm:t>
        <a:bodyPr/>
        <a:lstStyle/>
        <a:p>
          <a:endParaRPr lang="en-US"/>
        </a:p>
      </dgm:t>
    </dgm:pt>
    <dgm:pt modelId="{8855FD4E-43FD-4E71-A18E-EFE273FBE6FF}" type="sibTrans" cxnId="{3FAD7416-3804-466E-BD0B-058C35225377}">
      <dgm:prSet/>
      <dgm:spPr/>
      <dgm:t>
        <a:bodyPr/>
        <a:lstStyle/>
        <a:p>
          <a:endParaRPr lang="en-US"/>
        </a:p>
      </dgm:t>
    </dgm:pt>
    <dgm:pt modelId="{7097A5CD-1114-4355-98AD-9AD7E34789C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Payments</a:t>
          </a:r>
          <a:endParaRPr lang="en-US" sz="2400" b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316C39A9-F8B0-4133-B465-535AFD6D9903}" type="parTrans" cxnId="{0DE414D3-2723-446D-8AEE-E1F27B201C21}">
      <dgm:prSet/>
      <dgm:spPr/>
      <dgm:t>
        <a:bodyPr/>
        <a:lstStyle/>
        <a:p>
          <a:endParaRPr lang="en-US"/>
        </a:p>
      </dgm:t>
    </dgm:pt>
    <dgm:pt modelId="{C09947E7-6D11-40ED-888E-7EAD45E3E152}" type="sibTrans" cxnId="{0DE414D3-2723-446D-8AEE-E1F27B201C21}">
      <dgm:prSet/>
      <dgm:spPr/>
      <dgm:t>
        <a:bodyPr/>
        <a:lstStyle/>
        <a:p>
          <a:endParaRPr lang="en-US"/>
        </a:p>
      </dgm:t>
    </dgm:pt>
    <dgm:pt modelId="{9AA02F3F-22BD-4C20-A23B-74E34263915D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Honoraria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FDB7B979-C847-46EB-98E5-0E0A07948433}" type="parTrans" cxnId="{1FDB4FE7-0B20-46DE-A977-1AFCC27E0D7E}">
      <dgm:prSet/>
      <dgm:spPr/>
      <dgm:t>
        <a:bodyPr/>
        <a:lstStyle/>
        <a:p>
          <a:endParaRPr lang="en-US"/>
        </a:p>
      </dgm:t>
    </dgm:pt>
    <dgm:pt modelId="{65430892-79C3-4A0E-8AF4-D284A9696555}" type="sibTrans" cxnId="{1FDB4FE7-0B20-46DE-A977-1AFCC27E0D7E}">
      <dgm:prSet/>
      <dgm:spPr/>
      <dgm:t>
        <a:bodyPr/>
        <a:lstStyle/>
        <a:p>
          <a:endParaRPr lang="en-US"/>
        </a:p>
      </dgm:t>
    </dgm:pt>
    <dgm:pt modelId="{B8E20C48-016D-468D-9AC8-00287F65388E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Travel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621CB630-8801-43A3-8333-FA5CA93FDDAA}" type="parTrans" cxnId="{EB0581B7-9CC0-47BC-9E39-58BC4AE88AE0}">
      <dgm:prSet/>
      <dgm:spPr/>
      <dgm:t>
        <a:bodyPr/>
        <a:lstStyle/>
        <a:p>
          <a:endParaRPr lang="en-US"/>
        </a:p>
      </dgm:t>
    </dgm:pt>
    <dgm:pt modelId="{A7C583DB-1FA4-445F-92ED-AAF03944A1AC}" type="sibTrans" cxnId="{EB0581B7-9CC0-47BC-9E39-58BC4AE88AE0}">
      <dgm:prSet/>
      <dgm:spPr/>
      <dgm:t>
        <a:bodyPr/>
        <a:lstStyle/>
        <a:p>
          <a:endParaRPr lang="en-US"/>
        </a:p>
      </dgm:t>
    </dgm:pt>
    <dgm:pt modelId="{CBBB56BA-B92A-429F-8199-AC381CDB39DE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2"/>
              </a:solidFill>
              <a:latin typeface="Century Gothic" pitchFamily="34" charset="0"/>
            </a:rPr>
            <a:t>Stipends</a:t>
          </a:r>
          <a:endParaRPr lang="en-US" sz="1400" b="1" dirty="0">
            <a:solidFill>
              <a:schemeClr val="tx2"/>
            </a:solidFill>
            <a:latin typeface="Century Gothic" pitchFamily="34" charset="0"/>
          </a:endParaRPr>
        </a:p>
      </dgm:t>
    </dgm:pt>
    <dgm:pt modelId="{8B706F95-94BB-422F-A994-A9BE002330F7}" type="parTrans" cxnId="{9351FD53-EEB0-4E5C-9506-D551634E1D63}">
      <dgm:prSet/>
      <dgm:spPr/>
      <dgm:t>
        <a:bodyPr/>
        <a:lstStyle/>
        <a:p>
          <a:endParaRPr lang="en-US"/>
        </a:p>
      </dgm:t>
    </dgm:pt>
    <dgm:pt modelId="{74950A8A-4192-4F9E-A078-0C2485BCF4F7}" type="sibTrans" cxnId="{9351FD53-EEB0-4E5C-9506-D551634E1D63}">
      <dgm:prSet/>
      <dgm:spPr/>
      <dgm:t>
        <a:bodyPr/>
        <a:lstStyle/>
        <a:p>
          <a:endParaRPr lang="en-US"/>
        </a:p>
      </dgm:t>
    </dgm:pt>
    <dgm:pt modelId="{6C35754F-50FD-4D61-8FBC-5A9544C35213}" type="pres">
      <dgm:prSet presAssocID="{BC48224D-1EB5-461C-BE0B-FA5D3B8E60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CD7220-BF55-4CF6-8E60-E1DC0D4CA39F}" type="pres">
      <dgm:prSet presAssocID="{BC48224D-1EB5-461C-BE0B-FA5D3B8E60E8}" presName="tSp" presStyleCnt="0"/>
      <dgm:spPr/>
    </dgm:pt>
    <dgm:pt modelId="{50D23A82-8277-4524-853E-BA4AF3D05146}" type="pres">
      <dgm:prSet presAssocID="{BC48224D-1EB5-461C-BE0B-FA5D3B8E60E8}" presName="bSp" presStyleCnt="0"/>
      <dgm:spPr/>
    </dgm:pt>
    <dgm:pt modelId="{C68D0040-B838-476D-9EB9-AC8D6333C3DB}" type="pres">
      <dgm:prSet presAssocID="{BC48224D-1EB5-461C-BE0B-FA5D3B8E60E8}" presName="process" presStyleCnt="0"/>
      <dgm:spPr/>
    </dgm:pt>
    <dgm:pt modelId="{0198CD87-8DDD-42BB-AB11-B6AD3B04ECAC}" type="pres">
      <dgm:prSet presAssocID="{56FFE833-82AA-4ACB-B451-DD30652A161A}" presName="composite1" presStyleCnt="0"/>
      <dgm:spPr/>
    </dgm:pt>
    <dgm:pt modelId="{01B06614-3C09-42F1-A465-D32555623037}" type="pres">
      <dgm:prSet presAssocID="{56FFE833-82AA-4ACB-B451-DD30652A161A}" presName="dummyNode1" presStyleLbl="node1" presStyleIdx="0" presStyleCnt="3"/>
      <dgm:spPr/>
    </dgm:pt>
    <dgm:pt modelId="{02A85D4F-B0D2-4A85-91A5-F1D99695BAAE}" type="pres">
      <dgm:prSet presAssocID="{56FFE833-82AA-4ACB-B451-DD30652A161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CA3CE-6829-4790-9948-85A0506EC47E}" type="pres">
      <dgm:prSet presAssocID="{56FFE833-82AA-4ACB-B451-DD30652A161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52E6C-3E69-4AFE-97FB-1E1349778A6B}" type="pres">
      <dgm:prSet presAssocID="{56FFE833-82AA-4ACB-B451-DD30652A161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11E3D-41CC-4679-B028-E752A8CA4BC2}" type="pres">
      <dgm:prSet presAssocID="{56FFE833-82AA-4ACB-B451-DD30652A161A}" presName="connSite1" presStyleCnt="0"/>
      <dgm:spPr/>
    </dgm:pt>
    <dgm:pt modelId="{D81C5774-C937-404B-808B-79E0CCDCD9CC}" type="pres">
      <dgm:prSet presAssocID="{F28AA44B-F5F0-46A6-B7D6-A6E5B999E0DC}" presName="Name9" presStyleLbl="sibTrans2D1" presStyleIdx="0" presStyleCnt="2"/>
      <dgm:spPr/>
      <dgm:t>
        <a:bodyPr/>
        <a:lstStyle/>
        <a:p>
          <a:endParaRPr lang="en-US"/>
        </a:p>
      </dgm:t>
    </dgm:pt>
    <dgm:pt modelId="{E84254FD-BACD-4B97-AE75-095D770C5358}" type="pres">
      <dgm:prSet presAssocID="{4354AA8F-F37A-4F84-A3DF-749048A2FF0D}" presName="composite2" presStyleCnt="0"/>
      <dgm:spPr/>
    </dgm:pt>
    <dgm:pt modelId="{8535EAC5-0E5E-43DC-BCEB-6C7809842A37}" type="pres">
      <dgm:prSet presAssocID="{4354AA8F-F37A-4F84-A3DF-749048A2FF0D}" presName="dummyNode2" presStyleLbl="node1" presStyleIdx="0" presStyleCnt="3"/>
      <dgm:spPr/>
    </dgm:pt>
    <dgm:pt modelId="{82E10F36-9152-4812-8E0D-1F047391C9C7}" type="pres">
      <dgm:prSet presAssocID="{4354AA8F-F37A-4F84-A3DF-749048A2FF0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BA149-44F6-4B4C-B225-B60249CDD4CA}" type="pres">
      <dgm:prSet presAssocID="{4354AA8F-F37A-4F84-A3DF-749048A2FF0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237B6-4317-475C-B660-B6658DC4D5FE}" type="pres">
      <dgm:prSet presAssocID="{4354AA8F-F37A-4F84-A3DF-749048A2FF0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BFAF-CD3A-45BD-BFBB-33D3D6510973}" type="pres">
      <dgm:prSet presAssocID="{4354AA8F-F37A-4F84-A3DF-749048A2FF0D}" presName="connSite2" presStyleCnt="0"/>
      <dgm:spPr/>
    </dgm:pt>
    <dgm:pt modelId="{2CF6BFA1-B9BB-49CE-8248-134172274108}" type="pres">
      <dgm:prSet presAssocID="{F85911AE-7673-46A4-B73E-C38ED6018F14}" presName="Name18" presStyleLbl="sibTrans2D1" presStyleIdx="1" presStyleCnt="2"/>
      <dgm:spPr/>
      <dgm:t>
        <a:bodyPr/>
        <a:lstStyle/>
        <a:p>
          <a:endParaRPr lang="en-US"/>
        </a:p>
      </dgm:t>
    </dgm:pt>
    <dgm:pt modelId="{AF00C40C-B49D-4F34-952D-EFD621891A24}" type="pres">
      <dgm:prSet presAssocID="{7097A5CD-1114-4355-98AD-9AD7E34789C0}" presName="composite1" presStyleCnt="0"/>
      <dgm:spPr/>
    </dgm:pt>
    <dgm:pt modelId="{0345B155-AD65-4873-BBF9-BAF46964CEC2}" type="pres">
      <dgm:prSet presAssocID="{7097A5CD-1114-4355-98AD-9AD7E34789C0}" presName="dummyNode1" presStyleLbl="node1" presStyleIdx="1" presStyleCnt="3"/>
      <dgm:spPr/>
    </dgm:pt>
    <dgm:pt modelId="{6C1DBF54-452C-4835-9BBF-4720A672A9CD}" type="pres">
      <dgm:prSet presAssocID="{7097A5CD-1114-4355-98AD-9AD7E34789C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727B8-35AA-4B51-B871-3674A9D194C4}" type="pres">
      <dgm:prSet presAssocID="{7097A5CD-1114-4355-98AD-9AD7E34789C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9D8C1-D4E4-4493-B732-B4661812E7C5}" type="pres">
      <dgm:prSet presAssocID="{7097A5CD-1114-4355-98AD-9AD7E34789C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C3F17-ED0E-4713-BE7F-4CB5C68D6181}" type="pres">
      <dgm:prSet presAssocID="{7097A5CD-1114-4355-98AD-9AD7E34789C0}" presName="connSite1" presStyleCnt="0"/>
      <dgm:spPr/>
    </dgm:pt>
  </dgm:ptLst>
  <dgm:cxnLst>
    <dgm:cxn modelId="{8A8BC9BF-4073-4DA7-A2CA-E4C138B13E37}" type="presOf" srcId="{F28AA44B-F5F0-46A6-B7D6-A6E5B999E0DC}" destId="{D81C5774-C937-404B-808B-79E0CCDCD9CC}" srcOrd="0" destOrd="0" presId="urn:microsoft.com/office/officeart/2005/8/layout/hProcess4"/>
    <dgm:cxn modelId="{E023D49B-2385-4237-84DD-E04A0748692F}" type="presOf" srcId="{1E67BFBB-6170-4F6E-8E91-717D5A93AC13}" destId="{5FFBA149-44F6-4B4C-B225-B60249CDD4CA}" srcOrd="1" destOrd="1" presId="urn:microsoft.com/office/officeart/2005/8/layout/hProcess4"/>
    <dgm:cxn modelId="{6336D042-4DD5-45D9-9B9F-B0B2BB01F87D}" type="presOf" srcId="{CBBB56BA-B92A-429F-8199-AC381CDB39DE}" destId="{9F9727B8-35AA-4B51-B871-3674A9D194C4}" srcOrd="1" destOrd="1" presId="urn:microsoft.com/office/officeart/2005/8/layout/hProcess4"/>
    <dgm:cxn modelId="{469A5C34-0CB5-4EC3-87F5-C97F6913EA94}" type="presOf" srcId="{B8E20C48-016D-468D-9AC8-00287F65388E}" destId="{82E10F36-9152-4812-8E0D-1F047391C9C7}" srcOrd="0" destOrd="2" presId="urn:microsoft.com/office/officeart/2005/8/layout/hProcess4"/>
    <dgm:cxn modelId="{6929E660-29ED-4B82-BCC0-773E8CED12A4}" type="presOf" srcId="{8D5CE4D2-202E-456A-8595-55B931008D9C}" destId="{02A85D4F-B0D2-4A85-91A5-F1D99695BAAE}" srcOrd="0" destOrd="2" presId="urn:microsoft.com/office/officeart/2005/8/layout/hProcess4"/>
    <dgm:cxn modelId="{4613A3B2-79E0-463C-AD74-F9DBC4EFCA39}" type="presOf" srcId="{A753409F-45BC-4DF5-B961-F3F216B6B7A4}" destId="{02A85D4F-B0D2-4A85-91A5-F1D99695BAAE}" srcOrd="0" destOrd="0" presId="urn:microsoft.com/office/officeart/2005/8/layout/hProcess4"/>
    <dgm:cxn modelId="{B8E0561D-FA6A-48EE-B1EC-5AB0B22C1EC7}" srcId="{56FFE833-82AA-4ACB-B451-DD30652A161A}" destId="{0C83608C-3CFD-4142-8DDF-0B29B81D941A}" srcOrd="1" destOrd="0" parTransId="{41B674A6-1476-45C5-BB53-F771E73C4E3D}" sibTransId="{E8227FF9-6FE9-45D4-831A-41A8CA4CF763}"/>
    <dgm:cxn modelId="{6B5416D5-C420-49AA-B153-CE3E1B14CC8D}" type="presOf" srcId="{9AA02F3F-22BD-4C20-A23B-74E34263915D}" destId="{6C1DBF54-452C-4835-9BBF-4720A672A9CD}" srcOrd="0" destOrd="0" presId="urn:microsoft.com/office/officeart/2005/8/layout/hProcess4"/>
    <dgm:cxn modelId="{65EEF562-1039-429E-8AB5-ACA205501B53}" type="presOf" srcId="{1E67BFBB-6170-4F6E-8E91-717D5A93AC13}" destId="{82E10F36-9152-4812-8E0D-1F047391C9C7}" srcOrd="0" destOrd="1" presId="urn:microsoft.com/office/officeart/2005/8/layout/hProcess4"/>
    <dgm:cxn modelId="{4353AF95-E2B1-455D-A312-A2076CEFF4E0}" srcId="{BC48224D-1EB5-461C-BE0B-FA5D3B8E60E8}" destId="{4354AA8F-F37A-4F84-A3DF-749048A2FF0D}" srcOrd="1" destOrd="0" parTransId="{D5357852-7502-47D6-A0ED-8F6FEC351EF6}" sibTransId="{F85911AE-7673-46A4-B73E-C38ED6018F14}"/>
    <dgm:cxn modelId="{3FAD7416-3804-466E-BD0B-058C35225377}" srcId="{4354AA8F-F37A-4F84-A3DF-749048A2FF0D}" destId="{1E67BFBB-6170-4F6E-8E91-717D5A93AC13}" srcOrd="1" destOrd="0" parTransId="{B4C96A8A-AE29-4A92-AF3C-444923917B96}" sibTransId="{8855FD4E-43FD-4E71-A18E-EFE273FBE6FF}"/>
    <dgm:cxn modelId="{0DE414D3-2723-446D-8AEE-E1F27B201C21}" srcId="{BC48224D-1EB5-461C-BE0B-FA5D3B8E60E8}" destId="{7097A5CD-1114-4355-98AD-9AD7E34789C0}" srcOrd="2" destOrd="0" parTransId="{316C39A9-F8B0-4133-B465-535AFD6D9903}" sibTransId="{C09947E7-6D11-40ED-888E-7EAD45E3E152}"/>
    <dgm:cxn modelId="{5E050517-D092-42E7-BB09-495E24BBBCCB}" type="presOf" srcId="{0C83608C-3CFD-4142-8DDF-0B29B81D941A}" destId="{02A85D4F-B0D2-4A85-91A5-F1D99695BAAE}" srcOrd="0" destOrd="1" presId="urn:microsoft.com/office/officeart/2005/8/layout/hProcess4"/>
    <dgm:cxn modelId="{D2D8C799-7AB0-447C-8A7C-B3E0CE536FB9}" type="presOf" srcId="{CBBB56BA-B92A-429F-8199-AC381CDB39DE}" destId="{6C1DBF54-452C-4835-9BBF-4720A672A9CD}" srcOrd="0" destOrd="1" presId="urn:microsoft.com/office/officeart/2005/8/layout/hProcess4"/>
    <dgm:cxn modelId="{F5F13927-BB6C-4AC4-9BDB-CD8273377CBE}" type="presOf" srcId="{56FFE833-82AA-4ACB-B451-DD30652A161A}" destId="{20552E6C-3E69-4AFE-97FB-1E1349778A6B}" srcOrd="0" destOrd="0" presId="urn:microsoft.com/office/officeart/2005/8/layout/hProcess4"/>
    <dgm:cxn modelId="{E95AB576-A4BF-43F8-A3B5-2DC5E886E9FD}" type="presOf" srcId="{0C83608C-3CFD-4142-8DDF-0B29B81D941A}" destId="{F42CA3CE-6829-4790-9948-85A0506EC47E}" srcOrd="1" destOrd="1" presId="urn:microsoft.com/office/officeart/2005/8/layout/hProcess4"/>
    <dgm:cxn modelId="{8FB625FD-3B4A-41D5-8912-F96ACF6DB663}" type="presOf" srcId="{1BCE516C-D9EE-408C-BCF0-63BD12450601}" destId="{5FFBA149-44F6-4B4C-B225-B60249CDD4CA}" srcOrd="1" destOrd="0" presId="urn:microsoft.com/office/officeart/2005/8/layout/hProcess4"/>
    <dgm:cxn modelId="{628117DE-EC7E-4FAE-A523-BF6C291178D7}" srcId="{BC48224D-1EB5-461C-BE0B-FA5D3B8E60E8}" destId="{56FFE833-82AA-4ACB-B451-DD30652A161A}" srcOrd="0" destOrd="0" parTransId="{DCFD7788-F17D-41EE-8A42-3CCB6E3A16A7}" sibTransId="{F28AA44B-F5F0-46A6-B7D6-A6E5B999E0DC}"/>
    <dgm:cxn modelId="{ECC7D3FF-E6A1-4525-8CCE-6539A3E7A4C9}" srcId="{4354AA8F-F37A-4F84-A3DF-749048A2FF0D}" destId="{1BCE516C-D9EE-408C-BCF0-63BD12450601}" srcOrd="0" destOrd="0" parTransId="{0EE6CEBF-8B8D-4396-A2F3-B2E0690F1FC0}" sibTransId="{A03298C2-3FF5-4D0C-B08D-0BADE1988162}"/>
    <dgm:cxn modelId="{8AA10A8F-C5F9-405C-80E3-1C38AA7D70AF}" type="presOf" srcId="{9AA02F3F-22BD-4C20-A23B-74E34263915D}" destId="{9F9727B8-35AA-4B51-B871-3674A9D194C4}" srcOrd="1" destOrd="0" presId="urn:microsoft.com/office/officeart/2005/8/layout/hProcess4"/>
    <dgm:cxn modelId="{5C41AA81-5345-4DCF-972B-8C0B5669099E}" type="presOf" srcId="{8D5CE4D2-202E-456A-8595-55B931008D9C}" destId="{F42CA3CE-6829-4790-9948-85A0506EC47E}" srcOrd="1" destOrd="2" presId="urn:microsoft.com/office/officeart/2005/8/layout/hProcess4"/>
    <dgm:cxn modelId="{1FDB4FE7-0B20-46DE-A977-1AFCC27E0D7E}" srcId="{7097A5CD-1114-4355-98AD-9AD7E34789C0}" destId="{9AA02F3F-22BD-4C20-A23B-74E34263915D}" srcOrd="0" destOrd="0" parTransId="{FDB7B979-C847-46EB-98E5-0E0A07948433}" sibTransId="{65430892-79C3-4A0E-8AF4-D284A9696555}"/>
    <dgm:cxn modelId="{7469BBA1-41BC-4182-9AB4-59E61F81C91C}" type="presOf" srcId="{4354AA8F-F37A-4F84-A3DF-749048A2FF0D}" destId="{F13237B6-4317-475C-B660-B6658DC4D5FE}" srcOrd="0" destOrd="0" presId="urn:microsoft.com/office/officeart/2005/8/layout/hProcess4"/>
    <dgm:cxn modelId="{E40AF692-2494-49C9-B608-27C433810543}" type="presOf" srcId="{1BCE516C-D9EE-408C-BCF0-63BD12450601}" destId="{82E10F36-9152-4812-8E0D-1F047391C9C7}" srcOrd="0" destOrd="0" presId="urn:microsoft.com/office/officeart/2005/8/layout/hProcess4"/>
    <dgm:cxn modelId="{1B212618-EFCF-4D08-8995-DB980571C3C7}" type="presOf" srcId="{F85911AE-7673-46A4-B73E-C38ED6018F14}" destId="{2CF6BFA1-B9BB-49CE-8248-134172274108}" srcOrd="0" destOrd="0" presId="urn:microsoft.com/office/officeart/2005/8/layout/hProcess4"/>
    <dgm:cxn modelId="{1283CC03-BF2D-4DD2-BFB0-B5ED6A5301CD}" srcId="{56FFE833-82AA-4ACB-B451-DD30652A161A}" destId="{A753409F-45BC-4DF5-B961-F3F216B6B7A4}" srcOrd="0" destOrd="0" parTransId="{ADC920E4-80FE-4881-874B-69928CA79273}" sibTransId="{81123C80-F5DF-466D-8810-4E8DD220B11F}"/>
    <dgm:cxn modelId="{EB0581B7-9CC0-47BC-9E39-58BC4AE88AE0}" srcId="{4354AA8F-F37A-4F84-A3DF-749048A2FF0D}" destId="{B8E20C48-016D-468D-9AC8-00287F65388E}" srcOrd="2" destOrd="0" parTransId="{621CB630-8801-43A3-8333-FA5CA93FDDAA}" sibTransId="{A7C583DB-1FA4-445F-92ED-AAF03944A1AC}"/>
    <dgm:cxn modelId="{36F9BF2A-CD2E-4615-8B2A-7AFED4EAB0D9}" type="presOf" srcId="{7097A5CD-1114-4355-98AD-9AD7E34789C0}" destId="{B229D8C1-D4E4-4493-B732-B4661812E7C5}" srcOrd="0" destOrd="0" presId="urn:microsoft.com/office/officeart/2005/8/layout/hProcess4"/>
    <dgm:cxn modelId="{99767095-CD9D-4D4B-B34A-022CB3FB894C}" srcId="{56FFE833-82AA-4ACB-B451-DD30652A161A}" destId="{8D5CE4D2-202E-456A-8595-55B931008D9C}" srcOrd="2" destOrd="0" parTransId="{6654498A-08F8-466B-8238-5257F8BEB738}" sibTransId="{B8AEA292-7E96-4034-A06C-DC16807E9AED}"/>
    <dgm:cxn modelId="{9351FD53-EEB0-4E5C-9506-D551634E1D63}" srcId="{7097A5CD-1114-4355-98AD-9AD7E34789C0}" destId="{CBBB56BA-B92A-429F-8199-AC381CDB39DE}" srcOrd="1" destOrd="0" parTransId="{8B706F95-94BB-422F-A994-A9BE002330F7}" sibTransId="{74950A8A-4192-4F9E-A078-0C2485BCF4F7}"/>
    <dgm:cxn modelId="{09A3703F-3238-4A8A-9EB2-8619E9BD04B7}" type="presOf" srcId="{B8E20C48-016D-468D-9AC8-00287F65388E}" destId="{5FFBA149-44F6-4B4C-B225-B60249CDD4CA}" srcOrd="1" destOrd="2" presId="urn:microsoft.com/office/officeart/2005/8/layout/hProcess4"/>
    <dgm:cxn modelId="{70C3451F-8E9D-43CD-B8C6-5328A578A759}" type="presOf" srcId="{A753409F-45BC-4DF5-B961-F3F216B6B7A4}" destId="{F42CA3CE-6829-4790-9948-85A0506EC47E}" srcOrd="1" destOrd="0" presId="urn:microsoft.com/office/officeart/2005/8/layout/hProcess4"/>
    <dgm:cxn modelId="{627A314D-4769-4B30-BEAE-5A7E690CA41B}" type="presOf" srcId="{BC48224D-1EB5-461C-BE0B-FA5D3B8E60E8}" destId="{6C35754F-50FD-4D61-8FBC-5A9544C35213}" srcOrd="0" destOrd="0" presId="urn:microsoft.com/office/officeart/2005/8/layout/hProcess4"/>
    <dgm:cxn modelId="{6A48AC1D-A43F-40C9-AAD0-5D545BA31867}" type="presParOf" srcId="{6C35754F-50FD-4D61-8FBC-5A9544C35213}" destId="{85CD7220-BF55-4CF6-8E60-E1DC0D4CA39F}" srcOrd="0" destOrd="0" presId="urn:microsoft.com/office/officeart/2005/8/layout/hProcess4"/>
    <dgm:cxn modelId="{66A619D5-2257-407E-AC0F-4B50EA276083}" type="presParOf" srcId="{6C35754F-50FD-4D61-8FBC-5A9544C35213}" destId="{50D23A82-8277-4524-853E-BA4AF3D05146}" srcOrd="1" destOrd="0" presId="urn:microsoft.com/office/officeart/2005/8/layout/hProcess4"/>
    <dgm:cxn modelId="{C5D3B6DD-0AD1-4300-BB5A-7BA5373E9CC7}" type="presParOf" srcId="{6C35754F-50FD-4D61-8FBC-5A9544C35213}" destId="{C68D0040-B838-476D-9EB9-AC8D6333C3DB}" srcOrd="2" destOrd="0" presId="urn:microsoft.com/office/officeart/2005/8/layout/hProcess4"/>
    <dgm:cxn modelId="{587DA238-E966-409D-944B-7833D896FA7D}" type="presParOf" srcId="{C68D0040-B838-476D-9EB9-AC8D6333C3DB}" destId="{0198CD87-8DDD-42BB-AB11-B6AD3B04ECAC}" srcOrd="0" destOrd="0" presId="urn:microsoft.com/office/officeart/2005/8/layout/hProcess4"/>
    <dgm:cxn modelId="{E7245E22-C009-4476-AD0A-04967FEF6372}" type="presParOf" srcId="{0198CD87-8DDD-42BB-AB11-B6AD3B04ECAC}" destId="{01B06614-3C09-42F1-A465-D32555623037}" srcOrd="0" destOrd="0" presId="urn:microsoft.com/office/officeart/2005/8/layout/hProcess4"/>
    <dgm:cxn modelId="{069A4D42-3330-45E6-BDAD-9F5C6E987730}" type="presParOf" srcId="{0198CD87-8DDD-42BB-AB11-B6AD3B04ECAC}" destId="{02A85D4F-B0D2-4A85-91A5-F1D99695BAAE}" srcOrd="1" destOrd="0" presId="urn:microsoft.com/office/officeart/2005/8/layout/hProcess4"/>
    <dgm:cxn modelId="{37C1FDB3-2CCF-4BE6-A162-D5FAAA6B06CE}" type="presParOf" srcId="{0198CD87-8DDD-42BB-AB11-B6AD3B04ECAC}" destId="{F42CA3CE-6829-4790-9948-85A0506EC47E}" srcOrd="2" destOrd="0" presId="urn:microsoft.com/office/officeart/2005/8/layout/hProcess4"/>
    <dgm:cxn modelId="{A09AD038-5EAB-4953-9EC8-C8FE38330BAC}" type="presParOf" srcId="{0198CD87-8DDD-42BB-AB11-B6AD3B04ECAC}" destId="{20552E6C-3E69-4AFE-97FB-1E1349778A6B}" srcOrd="3" destOrd="0" presId="urn:microsoft.com/office/officeart/2005/8/layout/hProcess4"/>
    <dgm:cxn modelId="{52846881-A8C6-4BA2-B974-297889D9708D}" type="presParOf" srcId="{0198CD87-8DDD-42BB-AB11-B6AD3B04ECAC}" destId="{3BE11E3D-41CC-4679-B028-E752A8CA4BC2}" srcOrd="4" destOrd="0" presId="urn:microsoft.com/office/officeart/2005/8/layout/hProcess4"/>
    <dgm:cxn modelId="{CC2A242B-F43E-46F5-9840-7569BB506984}" type="presParOf" srcId="{C68D0040-B838-476D-9EB9-AC8D6333C3DB}" destId="{D81C5774-C937-404B-808B-79E0CCDCD9CC}" srcOrd="1" destOrd="0" presId="urn:microsoft.com/office/officeart/2005/8/layout/hProcess4"/>
    <dgm:cxn modelId="{897423C9-9B07-4357-A662-85B19F001D93}" type="presParOf" srcId="{C68D0040-B838-476D-9EB9-AC8D6333C3DB}" destId="{E84254FD-BACD-4B97-AE75-095D770C5358}" srcOrd="2" destOrd="0" presId="urn:microsoft.com/office/officeart/2005/8/layout/hProcess4"/>
    <dgm:cxn modelId="{E1E4D0E8-C0FD-4437-A825-1428CF0E3CC5}" type="presParOf" srcId="{E84254FD-BACD-4B97-AE75-095D770C5358}" destId="{8535EAC5-0E5E-43DC-BCEB-6C7809842A37}" srcOrd="0" destOrd="0" presId="urn:microsoft.com/office/officeart/2005/8/layout/hProcess4"/>
    <dgm:cxn modelId="{A65BDC9B-0C26-4E2E-B338-459111915FD9}" type="presParOf" srcId="{E84254FD-BACD-4B97-AE75-095D770C5358}" destId="{82E10F36-9152-4812-8E0D-1F047391C9C7}" srcOrd="1" destOrd="0" presId="urn:microsoft.com/office/officeart/2005/8/layout/hProcess4"/>
    <dgm:cxn modelId="{12203308-F598-4CF3-87D1-17E4DD414D9F}" type="presParOf" srcId="{E84254FD-BACD-4B97-AE75-095D770C5358}" destId="{5FFBA149-44F6-4B4C-B225-B60249CDD4CA}" srcOrd="2" destOrd="0" presId="urn:microsoft.com/office/officeart/2005/8/layout/hProcess4"/>
    <dgm:cxn modelId="{E2991E38-740F-4EB3-95C2-6E6CD87D44F6}" type="presParOf" srcId="{E84254FD-BACD-4B97-AE75-095D770C5358}" destId="{F13237B6-4317-475C-B660-B6658DC4D5FE}" srcOrd="3" destOrd="0" presId="urn:microsoft.com/office/officeart/2005/8/layout/hProcess4"/>
    <dgm:cxn modelId="{A11BBE07-E166-4608-ADDA-36AFEE8181FE}" type="presParOf" srcId="{E84254FD-BACD-4B97-AE75-095D770C5358}" destId="{2127BFAF-CD3A-45BD-BFBB-33D3D6510973}" srcOrd="4" destOrd="0" presId="urn:microsoft.com/office/officeart/2005/8/layout/hProcess4"/>
    <dgm:cxn modelId="{523A00E1-6E75-4B45-975F-92B710B8E936}" type="presParOf" srcId="{C68D0040-B838-476D-9EB9-AC8D6333C3DB}" destId="{2CF6BFA1-B9BB-49CE-8248-134172274108}" srcOrd="3" destOrd="0" presId="urn:microsoft.com/office/officeart/2005/8/layout/hProcess4"/>
    <dgm:cxn modelId="{CA0F0F16-D98A-4977-9021-F06FDFA57781}" type="presParOf" srcId="{C68D0040-B838-476D-9EB9-AC8D6333C3DB}" destId="{AF00C40C-B49D-4F34-952D-EFD621891A24}" srcOrd="4" destOrd="0" presId="urn:microsoft.com/office/officeart/2005/8/layout/hProcess4"/>
    <dgm:cxn modelId="{9B469723-B9BB-4B56-AD52-33938946A01B}" type="presParOf" srcId="{AF00C40C-B49D-4F34-952D-EFD621891A24}" destId="{0345B155-AD65-4873-BBF9-BAF46964CEC2}" srcOrd="0" destOrd="0" presId="urn:microsoft.com/office/officeart/2005/8/layout/hProcess4"/>
    <dgm:cxn modelId="{D9E4370C-12C0-4AF1-B771-31EFAA7CB3CD}" type="presParOf" srcId="{AF00C40C-B49D-4F34-952D-EFD621891A24}" destId="{6C1DBF54-452C-4835-9BBF-4720A672A9CD}" srcOrd="1" destOrd="0" presId="urn:microsoft.com/office/officeart/2005/8/layout/hProcess4"/>
    <dgm:cxn modelId="{5FF48802-6C82-4042-AC9C-B9F51B5BA04D}" type="presParOf" srcId="{AF00C40C-B49D-4F34-952D-EFD621891A24}" destId="{9F9727B8-35AA-4B51-B871-3674A9D194C4}" srcOrd="2" destOrd="0" presId="urn:microsoft.com/office/officeart/2005/8/layout/hProcess4"/>
    <dgm:cxn modelId="{55C375CB-66CE-4B35-AA0D-F414D1FF87BD}" type="presParOf" srcId="{AF00C40C-B49D-4F34-952D-EFD621891A24}" destId="{B229D8C1-D4E4-4493-B732-B4661812E7C5}" srcOrd="3" destOrd="0" presId="urn:microsoft.com/office/officeart/2005/8/layout/hProcess4"/>
    <dgm:cxn modelId="{8074F013-A95D-4F0C-AFBD-FB0799A80E4E}" type="presParOf" srcId="{AF00C40C-B49D-4F34-952D-EFD621891A24}" destId="{4A8C3F17-ED0E-4713-BE7F-4CB5C68D618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FE9751-B50C-4D92-88FE-1F60A333737F}" type="doc">
      <dgm:prSet loTypeId="urn:microsoft.com/office/officeart/2008/layout/AccentedPicture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9A8FB-8130-41C5-93B0-AE5F89927B10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Verifiable from recipient records </a:t>
          </a:r>
          <a:r>
            <a:rPr lang="en-US" b="1" i="1" dirty="0" smtClean="0">
              <a:latin typeface="Century Gothic" pitchFamily="34" charset="0"/>
            </a:rPr>
            <a:t>(companion account)</a:t>
          </a:r>
          <a:endParaRPr lang="en-US" dirty="0"/>
        </a:p>
      </dgm:t>
    </dgm:pt>
    <dgm:pt modelId="{DFEE67EF-1C25-4399-AD85-D144BB7A852C}" type="parTrans" cxnId="{8279E848-6F79-4257-B47A-0BFDC387CFAC}">
      <dgm:prSet/>
      <dgm:spPr/>
      <dgm:t>
        <a:bodyPr/>
        <a:lstStyle/>
        <a:p>
          <a:endParaRPr lang="en-US"/>
        </a:p>
      </dgm:t>
    </dgm:pt>
    <dgm:pt modelId="{45457D59-B6E1-40F1-96A3-81E5489E3B71}" type="sibTrans" cxnId="{8279E848-6F79-4257-B47A-0BFDC387CFAC}">
      <dgm:prSet/>
      <dgm:spPr/>
      <dgm:t>
        <a:bodyPr/>
        <a:lstStyle/>
        <a:p>
          <a:endParaRPr lang="en-US"/>
        </a:p>
      </dgm:t>
    </dgm:pt>
    <dgm:pt modelId="{4E384789-4671-4F00-B46F-F505DBBF4F80}">
      <dgm:prSet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Allowable under per OMB A-21</a:t>
          </a:r>
        </a:p>
      </dgm:t>
    </dgm:pt>
    <dgm:pt modelId="{A53A1BAF-C13F-48DE-B185-BFE413C3800F}" type="parTrans" cxnId="{FAD76BC9-675E-4D7C-98AD-15D53929CA36}">
      <dgm:prSet/>
      <dgm:spPr/>
      <dgm:t>
        <a:bodyPr/>
        <a:lstStyle/>
        <a:p>
          <a:endParaRPr lang="en-US"/>
        </a:p>
      </dgm:t>
    </dgm:pt>
    <dgm:pt modelId="{79A8F253-49F3-4176-BFE6-2A74BAEA2FFE}" type="sibTrans" cxnId="{FAD76BC9-675E-4D7C-98AD-15D53929CA36}">
      <dgm:prSet/>
      <dgm:spPr/>
      <dgm:t>
        <a:bodyPr/>
        <a:lstStyle/>
        <a:p>
          <a:endParaRPr lang="en-US"/>
        </a:p>
      </dgm:t>
    </dgm:pt>
    <dgm:pt modelId="{9C94B39E-3429-4756-9C30-86DE95A33726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Necessary and reasonable</a:t>
          </a:r>
          <a:endParaRPr lang="en-US" b="1" dirty="0" smtClean="0">
            <a:latin typeface="Century Gothic" pitchFamily="34" charset="0"/>
          </a:endParaRPr>
        </a:p>
      </dgm:t>
    </dgm:pt>
    <dgm:pt modelId="{4D0ECF9B-D269-4037-8519-147D43CD85BA}" type="parTrans" cxnId="{A3CA8616-8EB3-4BDC-B364-572596CAAC79}">
      <dgm:prSet/>
      <dgm:spPr/>
      <dgm:t>
        <a:bodyPr/>
        <a:lstStyle/>
        <a:p>
          <a:endParaRPr lang="en-US"/>
        </a:p>
      </dgm:t>
    </dgm:pt>
    <dgm:pt modelId="{D84CFFD1-03EC-47DB-8AB3-667428BC73CA}" type="sibTrans" cxnId="{A3CA8616-8EB3-4BDC-B364-572596CAAC79}">
      <dgm:prSet/>
      <dgm:spPr/>
      <dgm:t>
        <a:bodyPr/>
        <a:lstStyle/>
        <a:p>
          <a:endParaRPr lang="en-US"/>
        </a:p>
      </dgm:t>
    </dgm:pt>
    <dgm:pt modelId="{B0707332-3536-41A2-94F8-711E0AFDF175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Using Federal to match Federal = unallowable</a:t>
          </a:r>
          <a:endParaRPr lang="en-US" b="1" dirty="0" smtClean="0">
            <a:latin typeface="Century Gothic" pitchFamily="34" charset="0"/>
          </a:endParaRPr>
        </a:p>
      </dgm:t>
    </dgm:pt>
    <dgm:pt modelId="{9E51729A-FBA0-47F8-A60C-7252055C55B4}" type="parTrans" cxnId="{B0B11CC4-6173-425B-A330-5834F8775672}">
      <dgm:prSet/>
      <dgm:spPr/>
      <dgm:t>
        <a:bodyPr/>
        <a:lstStyle/>
        <a:p>
          <a:endParaRPr lang="en-US"/>
        </a:p>
      </dgm:t>
    </dgm:pt>
    <dgm:pt modelId="{05352D11-6566-42D2-9450-60414563AD8F}" type="sibTrans" cxnId="{B0B11CC4-6173-425B-A330-5834F8775672}">
      <dgm:prSet/>
      <dgm:spPr/>
      <dgm:t>
        <a:bodyPr/>
        <a:lstStyle/>
        <a:p>
          <a:endParaRPr lang="en-US"/>
        </a:p>
      </dgm:t>
    </dgm:pt>
    <dgm:pt modelId="{3EBC4295-2557-4217-9498-81ECE614B6D7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Foregone F&amp;A costs</a:t>
          </a:r>
          <a:endParaRPr lang="en-US" b="1" dirty="0" smtClean="0">
            <a:latin typeface="Century Gothic" pitchFamily="34" charset="0"/>
          </a:endParaRPr>
        </a:p>
      </dgm:t>
    </dgm:pt>
    <dgm:pt modelId="{803E9248-DF8A-477C-9283-CE9F95293FB2}" type="parTrans" cxnId="{7AD1F9D3-FF1B-4AA6-AF5F-0E50040921BB}">
      <dgm:prSet/>
      <dgm:spPr/>
      <dgm:t>
        <a:bodyPr/>
        <a:lstStyle/>
        <a:p>
          <a:endParaRPr lang="en-US"/>
        </a:p>
      </dgm:t>
    </dgm:pt>
    <dgm:pt modelId="{50A0BA9F-58BA-4D8F-83D8-3809FCA63943}" type="sibTrans" cxnId="{7AD1F9D3-FF1B-4AA6-AF5F-0E50040921BB}">
      <dgm:prSet/>
      <dgm:spPr/>
      <dgm:t>
        <a:bodyPr/>
        <a:lstStyle/>
        <a:p>
          <a:endParaRPr lang="en-US"/>
        </a:p>
      </dgm:t>
    </dgm:pt>
    <dgm:pt modelId="{B8C076FD-5177-40E5-87B3-700A94C6F0A1}">
      <dgm:prSet/>
      <dgm:spPr/>
      <dgm:t>
        <a:bodyPr/>
        <a:lstStyle/>
        <a:p>
          <a:r>
            <a:rPr lang="en-US" b="1" smtClean="0">
              <a:latin typeface="Century Gothic" pitchFamily="34" charset="0"/>
            </a:rPr>
            <a:t>Auditable for 3 years from close-out </a:t>
          </a:r>
          <a:r>
            <a:rPr lang="en-US" b="1" i="1" smtClean="0">
              <a:latin typeface="Century Gothic" pitchFamily="34" charset="0"/>
            </a:rPr>
            <a:t>(or longer if sponsor requirement)</a:t>
          </a:r>
          <a:endParaRPr lang="en-US" b="1" i="1" dirty="0" smtClean="0">
            <a:latin typeface="Century Gothic" pitchFamily="34" charset="0"/>
          </a:endParaRPr>
        </a:p>
      </dgm:t>
    </dgm:pt>
    <dgm:pt modelId="{492FBBF2-DF57-4E7B-9DC2-78236C8408B2}" type="parTrans" cxnId="{E2FF0AB5-CA25-44B5-80A9-DE1D52CC026D}">
      <dgm:prSet/>
      <dgm:spPr/>
      <dgm:t>
        <a:bodyPr/>
        <a:lstStyle/>
        <a:p>
          <a:endParaRPr lang="en-US"/>
        </a:p>
      </dgm:t>
    </dgm:pt>
    <dgm:pt modelId="{A91682AE-1F48-42C4-8C67-C8227F9A53A5}" type="sibTrans" cxnId="{E2FF0AB5-CA25-44B5-80A9-DE1D52CC026D}">
      <dgm:prSet/>
      <dgm:spPr/>
      <dgm:t>
        <a:bodyPr/>
        <a:lstStyle/>
        <a:p>
          <a:endParaRPr lang="en-US"/>
        </a:p>
      </dgm:t>
    </dgm:pt>
    <dgm:pt modelId="{12B687B3-9F14-43E3-A714-3D2154652759}">
      <dgm:prSet/>
      <dgm:spPr/>
      <dgm:t>
        <a:bodyPr/>
        <a:lstStyle/>
        <a:p>
          <a:r>
            <a:rPr lang="en-US" b="1" u="sng" smtClean="0">
              <a:latin typeface="Century Gothic" pitchFamily="34" charset="0"/>
            </a:rPr>
            <a:t>General rule</a:t>
          </a:r>
          <a:r>
            <a:rPr lang="en-US" b="1" smtClean="0">
              <a:latin typeface="Century Gothic" pitchFamily="34" charset="0"/>
            </a:rPr>
            <a:t>: if allowable as a direct cost, allowable as cost share</a:t>
          </a:r>
          <a:endParaRPr lang="en-US" b="1" dirty="0" smtClean="0">
            <a:latin typeface="Century Gothic" pitchFamily="34" charset="0"/>
          </a:endParaRPr>
        </a:p>
      </dgm:t>
    </dgm:pt>
    <dgm:pt modelId="{B1E1D970-95B0-4B9C-87A1-7609158482DC}" type="parTrans" cxnId="{083ECAB3-5747-4CAF-818A-8DA574D83FE0}">
      <dgm:prSet/>
      <dgm:spPr/>
      <dgm:t>
        <a:bodyPr/>
        <a:lstStyle/>
        <a:p>
          <a:endParaRPr lang="en-US"/>
        </a:p>
      </dgm:t>
    </dgm:pt>
    <dgm:pt modelId="{117B521A-3232-443C-8AB1-0DDCC73BF138}" type="sibTrans" cxnId="{083ECAB3-5747-4CAF-818A-8DA574D83FE0}">
      <dgm:prSet/>
      <dgm:spPr/>
      <dgm:t>
        <a:bodyPr/>
        <a:lstStyle/>
        <a:p>
          <a:endParaRPr lang="en-US"/>
        </a:p>
      </dgm:t>
    </dgm:pt>
    <dgm:pt modelId="{535E5B0B-04A3-4F91-9D2B-6F79AADDD72A}">
      <dgm:prSet phldrT="[Text]" custT="1"/>
      <dgm:spPr/>
      <dgm:t>
        <a:bodyPr/>
        <a:lstStyle/>
        <a:p>
          <a:pPr algn="ctr"/>
          <a:r>
            <a:rPr lang="en-US" sz="36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BE CREATIVE</a:t>
          </a:r>
        </a:p>
        <a:p>
          <a:pPr algn="ctr"/>
          <a:r>
            <a:rPr lang="en-US" sz="24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(and careful)</a:t>
          </a:r>
          <a:endParaRPr lang="en-US" sz="2400" b="1" i="1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gm:t>
    </dgm:pt>
    <dgm:pt modelId="{0E485CA5-D2A0-45F8-9BD0-97A91C3B50A9}" type="parTrans" cxnId="{34E66B4D-097E-4836-BDAC-2DC090F3C097}">
      <dgm:prSet/>
      <dgm:spPr/>
      <dgm:t>
        <a:bodyPr/>
        <a:lstStyle/>
        <a:p>
          <a:endParaRPr lang="en-US"/>
        </a:p>
      </dgm:t>
    </dgm:pt>
    <dgm:pt modelId="{3D2A2F0B-9A74-4D9E-8DFF-AFEAC6774E29}" type="sibTrans" cxnId="{34E66B4D-097E-4836-BDAC-2DC090F3C097}">
      <dgm:prSet/>
      <dgm:spPr/>
      <dgm:t>
        <a:bodyPr/>
        <a:lstStyle/>
        <a:p>
          <a:endParaRPr lang="en-US"/>
        </a:p>
      </dgm:t>
    </dgm:pt>
    <dgm:pt modelId="{8A710339-76EF-47A9-81B0-39EB9322D12C}">
      <dgm:prSet phldrT="[Text]"/>
      <dgm:spPr/>
      <dgm:t>
        <a:bodyPr/>
        <a:lstStyle/>
        <a:p>
          <a:r>
            <a:rPr lang="en-US" b="1" dirty="0" smtClean="0">
              <a:latin typeface="Century Gothic" pitchFamily="34" charset="0"/>
            </a:rPr>
            <a:t>Consider internal sources</a:t>
          </a:r>
          <a:endParaRPr lang="en-US" b="1" dirty="0">
            <a:latin typeface="Century Gothic" pitchFamily="34" charset="0"/>
          </a:endParaRPr>
        </a:p>
      </dgm:t>
    </dgm:pt>
    <dgm:pt modelId="{454A5C91-A75E-4AFC-8E38-0DC8AB3E05C1}" type="parTrans" cxnId="{D35D4A32-6CDB-4C58-9592-E657C152F3D9}">
      <dgm:prSet/>
      <dgm:spPr/>
      <dgm:t>
        <a:bodyPr/>
        <a:lstStyle/>
        <a:p>
          <a:endParaRPr lang="en-US"/>
        </a:p>
      </dgm:t>
    </dgm:pt>
    <dgm:pt modelId="{7216FD49-0853-4300-9030-8FEDF9B0C4C5}" type="sibTrans" cxnId="{D35D4A32-6CDB-4C58-9592-E657C152F3D9}">
      <dgm:prSet/>
      <dgm:spPr/>
      <dgm:t>
        <a:bodyPr/>
        <a:lstStyle/>
        <a:p>
          <a:endParaRPr lang="en-US"/>
        </a:p>
      </dgm:t>
    </dgm:pt>
    <dgm:pt modelId="{B955E022-C178-4F4C-9E2A-78E6EF8316A8}" type="pres">
      <dgm:prSet presAssocID="{14FE9751-B50C-4D92-88FE-1F60A333737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A77E6815-7A5E-4341-B327-07E81820D4D1}" type="pres">
      <dgm:prSet presAssocID="{3D2A2F0B-9A74-4D9E-8DFF-AFEAC6774E29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49697410-E758-4BC1-8D00-E9F956D7ED32}" type="pres">
      <dgm:prSet presAssocID="{535E5B0B-04A3-4F91-9D2B-6F79AADDD72A}" presName="text_1" presStyleLbl="node1" presStyleIdx="0" presStyleCnt="0" custScaleY="70118" custLinFactNeighborX="9577" custLinFactNeighborY="-11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560A0-5970-4EF5-9299-8544F19C4EEB}" type="pres">
      <dgm:prSet presAssocID="{14FE9751-B50C-4D92-88FE-1F60A333737F}" presName="linV" presStyleCnt="0"/>
      <dgm:spPr/>
    </dgm:pt>
    <dgm:pt modelId="{6B221A48-EC47-4115-A01B-6ECFE1D798F1}" type="pres">
      <dgm:prSet presAssocID="{8A710339-76EF-47A9-81B0-39EB9322D12C}" presName="pair" presStyleCnt="0"/>
      <dgm:spPr/>
    </dgm:pt>
    <dgm:pt modelId="{2224AD90-DBFE-4FA4-8DFC-16D05910AF36}" type="pres">
      <dgm:prSet presAssocID="{8A710339-76EF-47A9-81B0-39EB9322D12C}" presName="spaceH" presStyleLbl="node1" presStyleIdx="0" presStyleCnt="0"/>
      <dgm:spPr/>
    </dgm:pt>
    <dgm:pt modelId="{38DAD09E-02ED-4C78-90BF-C0D2B114EF03}" type="pres">
      <dgm:prSet presAssocID="{8A710339-76EF-47A9-81B0-39EB9322D12C}" presName="desPictures" presStyleLbl="alignImgPlace1" presStyleIdx="0" presStyleCnt="8"/>
      <dgm:spPr/>
    </dgm:pt>
    <dgm:pt modelId="{0D1D7BE5-4CE7-4BAD-9E30-F6850814A0CB}" type="pres">
      <dgm:prSet presAssocID="{8A710339-76EF-47A9-81B0-39EB9322D12C}" presName="desTextWrapper" presStyleCnt="0"/>
      <dgm:spPr/>
    </dgm:pt>
    <dgm:pt modelId="{C16D5D46-A9DB-4867-8E3E-A721FA39EA96}" type="pres">
      <dgm:prSet presAssocID="{8A710339-76EF-47A9-81B0-39EB9322D12C}" presName="desTex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DB53-C321-49B8-9460-5342DA545BD5}" type="pres">
      <dgm:prSet presAssocID="{7216FD49-0853-4300-9030-8FEDF9B0C4C5}" presName="spaceV" presStyleCnt="0"/>
      <dgm:spPr/>
    </dgm:pt>
    <dgm:pt modelId="{46657E0E-1133-4523-8E60-A275137BFDBB}" type="pres">
      <dgm:prSet presAssocID="{C199A8FB-8130-41C5-93B0-AE5F89927B10}" presName="pair" presStyleCnt="0"/>
      <dgm:spPr/>
    </dgm:pt>
    <dgm:pt modelId="{B551AE2F-6FA7-4B30-B954-01558144FC5C}" type="pres">
      <dgm:prSet presAssocID="{C199A8FB-8130-41C5-93B0-AE5F89927B10}" presName="spaceH" presStyleLbl="node1" presStyleIdx="0" presStyleCnt="0"/>
      <dgm:spPr/>
    </dgm:pt>
    <dgm:pt modelId="{AE5EC3D3-7A58-43A6-818B-370E56BB532A}" type="pres">
      <dgm:prSet presAssocID="{C199A8FB-8130-41C5-93B0-AE5F89927B10}" presName="desPictures" presStyleLbl="alignImgPlace1" presStyleIdx="1" presStyleCnt="8"/>
      <dgm:spPr/>
    </dgm:pt>
    <dgm:pt modelId="{5E709DBA-CC44-4887-9F69-7164CB19BBF6}" type="pres">
      <dgm:prSet presAssocID="{C199A8FB-8130-41C5-93B0-AE5F89927B10}" presName="desTextWrapper" presStyleCnt="0"/>
      <dgm:spPr/>
    </dgm:pt>
    <dgm:pt modelId="{C09BC7CA-6274-45C6-9F20-B073C00F3E69}" type="pres">
      <dgm:prSet presAssocID="{C199A8FB-8130-41C5-93B0-AE5F89927B10}" presName="desTex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152DE-3096-41C0-9534-332DE6BCBA16}" type="pres">
      <dgm:prSet presAssocID="{45457D59-B6E1-40F1-96A3-81E5489E3B71}" presName="spaceV" presStyleCnt="0"/>
      <dgm:spPr/>
    </dgm:pt>
    <dgm:pt modelId="{9EEB1999-932D-4B92-A3D0-42A1F2080694}" type="pres">
      <dgm:prSet presAssocID="{4E384789-4671-4F00-B46F-F505DBBF4F80}" presName="pair" presStyleCnt="0"/>
      <dgm:spPr/>
    </dgm:pt>
    <dgm:pt modelId="{93C17A44-8987-47A5-8500-D1BA5CAA0445}" type="pres">
      <dgm:prSet presAssocID="{4E384789-4671-4F00-B46F-F505DBBF4F80}" presName="spaceH" presStyleLbl="node1" presStyleIdx="0" presStyleCnt="0"/>
      <dgm:spPr/>
    </dgm:pt>
    <dgm:pt modelId="{B9498392-E12E-4054-95EF-DF1A3970044A}" type="pres">
      <dgm:prSet presAssocID="{4E384789-4671-4F00-B46F-F505DBBF4F80}" presName="desPictures" presStyleLbl="alignImgPlace1" presStyleIdx="2" presStyleCnt="8"/>
      <dgm:spPr/>
    </dgm:pt>
    <dgm:pt modelId="{108E0116-7AD0-45F2-A070-190A8725EB72}" type="pres">
      <dgm:prSet presAssocID="{4E384789-4671-4F00-B46F-F505DBBF4F80}" presName="desTextWrapper" presStyleCnt="0"/>
      <dgm:spPr/>
    </dgm:pt>
    <dgm:pt modelId="{5EA76BC1-D467-4A44-A5BC-6127904874C9}" type="pres">
      <dgm:prSet presAssocID="{4E384789-4671-4F00-B46F-F505DBBF4F80}" presName="desTex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65034-440C-47F0-8420-1B17FAD9AE49}" type="pres">
      <dgm:prSet presAssocID="{79A8F253-49F3-4176-BFE6-2A74BAEA2FFE}" presName="spaceV" presStyleCnt="0"/>
      <dgm:spPr/>
    </dgm:pt>
    <dgm:pt modelId="{6A69D9F7-6057-4DEB-8D1C-7FB0F8641463}" type="pres">
      <dgm:prSet presAssocID="{9C94B39E-3429-4756-9C30-86DE95A33726}" presName="pair" presStyleCnt="0"/>
      <dgm:spPr/>
    </dgm:pt>
    <dgm:pt modelId="{99D4E497-DB9D-4869-BA95-193D93E0F318}" type="pres">
      <dgm:prSet presAssocID="{9C94B39E-3429-4756-9C30-86DE95A33726}" presName="spaceH" presStyleLbl="node1" presStyleIdx="0" presStyleCnt="0"/>
      <dgm:spPr/>
    </dgm:pt>
    <dgm:pt modelId="{C249EA08-5060-4297-AA16-18466B56F300}" type="pres">
      <dgm:prSet presAssocID="{9C94B39E-3429-4756-9C30-86DE95A33726}" presName="desPictures" presStyleLbl="alignImgPlace1" presStyleIdx="3" presStyleCnt="8"/>
      <dgm:spPr/>
    </dgm:pt>
    <dgm:pt modelId="{0D1A4C55-106A-45C6-827B-F8AC1A0D931D}" type="pres">
      <dgm:prSet presAssocID="{9C94B39E-3429-4756-9C30-86DE95A33726}" presName="desTextWrapper" presStyleCnt="0"/>
      <dgm:spPr/>
    </dgm:pt>
    <dgm:pt modelId="{06408B14-05B2-4AC9-BB85-F3882FC59A66}" type="pres">
      <dgm:prSet presAssocID="{9C94B39E-3429-4756-9C30-86DE95A33726}" presName="desTex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D0AF6-CEF8-416F-AC9B-B3B7D9FDF252}" type="pres">
      <dgm:prSet presAssocID="{D84CFFD1-03EC-47DB-8AB3-667428BC73CA}" presName="spaceV" presStyleCnt="0"/>
      <dgm:spPr/>
    </dgm:pt>
    <dgm:pt modelId="{2ED8B19D-33A0-41F5-9DAE-1A1DE38E9A29}" type="pres">
      <dgm:prSet presAssocID="{B0707332-3536-41A2-94F8-711E0AFDF175}" presName="pair" presStyleCnt="0"/>
      <dgm:spPr/>
    </dgm:pt>
    <dgm:pt modelId="{C640BE59-4D0F-44D6-8F71-3F190DE56E9E}" type="pres">
      <dgm:prSet presAssocID="{B0707332-3536-41A2-94F8-711E0AFDF175}" presName="spaceH" presStyleLbl="node1" presStyleIdx="0" presStyleCnt="0"/>
      <dgm:spPr/>
    </dgm:pt>
    <dgm:pt modelId="{94432D47-C6C0-4C0E-A7A0-AF58A42D4428}" type="pres">
      <dgm:prSet presAssocID="{B0707332-3536-41A2-94F8-711E0AFDF175}" presName="desPictures" presStyleLbl="alignImgPlace1" presStyleIdx="4" presStyleCnt="8"/>
      <dgm:spPr/>
    </dgm:pt>
    <dgm:pt modelId="{9AD2F814-5908-43B1-B01A-A0A3B5D1EE83}" type="pres">
      <dgm:prSet presAssocID="{B0707332-3536-41A2-94F8-711E0AFDF175}" presName="desTextWrapper" presStyleCnt="0"/>
      <dgm:spPr/>
    </dgm:pt>
    <dgm:pt modelId="{9DCA30D6-10EA-48E3-B194-88AF7D6EE20C}" type="pres">
      <dgm:prSet presAssocID="{B0707332-3536-41A2-94F8-711E0AFDF175}" presName="desTex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F15E6-C3D1-4D3F-83A3-B903A9F7EF74}" type="pres">
      <dgm:prSet presAssocID="{05352D11-6566-42D2-9450-60414563AD8F}" presName="spaceV" presStyleCnt="0"/>
      <dgm:spPr/>
    </dgm:pt>
    <dgm:pt modelId="{5E7CC147-E467-43CA-BC5F-88836C8EE4F9}" type="pres">
      <dgm:prSet presAssocID="{3EBC4295-2557-4217-9498-81ECE614B6D7}" presName="pair" presStyleCnt="0"/>
      <dgm:spPr/>
    </dgm:pt>
    <dgm:pt modelId="{2C0EF2A7-BB48-4A11-8998-F4F45E121122}" type="pres">
      <dgm:prSet presAssocID="{3EBC4295-2557-4217-9498-81ECE614B6D7}" presName="spaceH" presStyleLbl="node1" presStyleIdx="0" presStyleCnt="0"/>
      <dgm:spPr/>
    </dgm:pt>
    <dgm:pt modelId="{77373381-0F1E-4F35-9471-4CD80B8997E3}" type="pres">
      <dgm:prSet presAssocID="{3EBC4295-2557-4217-9498-81ECE614B6D7}" presName="desPictures" presStyleLbl="alignImgPlace1" presStyleIdx="5" presStyleCnt="8"/>
      <dgm:spPr/>
    </dgm:pt>
    <dgm:pt modelId="{45119CC4-A28B-4903-B4BF-A27F96FCB314}" type="pres">
      <dgm:prSet presAssocID="{3EBC4295-2557-4217-9498-81ECE614B6D7}" presName="desTextWrapper" presStyleCnt="0"/>
      <dgm:spPr/>
    </dgm:pt>
    <dgm:pt modelId="{97716AE9-13DA-4C9B-B0D6-F11624E9CAD7}" type="pres">
      <dgm:prSet presAssocID="{3EBC4295-2557-4217-9498-81ECE614B6D7}" presName="desTex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A96B-B115-4673-B3AC-9899B32461AD}" type="pres">
      <dgm:prSet presAssocID="{50A0BA9F-58BA-4D8F-83D8-3809FCA63943}" presName="spaceV" presStyleCnt="0"/>
      <dgm:spPr/>
    </dgm:pt>
    <dgm:pt modelId="{5469DC94-FD81-4C7D-A48A-F074CF4D3542}" type="pres">
      <dgm:prSet presAssocID="{B8C076FD-5177-40E5-87B3-700A94C6F0A1}" presName="pair" presStyleCnt="0"/>
      <dgm:spPr/>
    </dgm:pt>
    <dgm:pt modelId="{79D1AD9D-CC1E-4447-973A-96F42E795D7C}" type="pres">
      <dgm:prSet presAssocID="{B8C076FD-5177-40E5-87B3-700A94C6F0A1}" presName="spaceH" presStyleLbl="node1" presStyleIdx="0" presStyleCnt="0"/>
      <dgm:spPr/>
    </dgm:pt>
    <dgm:pt modelId="{83E17DD7-0100-4EA6-A2AB-E060AF2FA677}" type="pres">
      <dgm:prSet presAssocID="{B8C076FD-5177-40E5-87B3-700A94C6F0A1}" presName="desPictures" presStyleLbl="alignImgPlace1" presStyleIdx="6" presStyleCnt="8"/>
      <dgm:spPr/>
    </dgm:pt>
    <dgm:pt modelId="{9FC98C93-F877-4BDB-8E7C-11AFD0616D50}" type="pres">
      <dgm:prSet presAssocID="{B8C076FD-5177-40E5-87B3-700A94C6F0A1}" presName="desTextWrapper" presStyleCnt="0"/>
      <dgm:spPr/>
    </dgm:pt>
    <dgm:pt modelId="{882B7C4B-6FD5-41AE-BF32-116E35DC8210}" type="pres">
      <dgm:prSet presAssocID="{B8C076FD-5177-40E5-87B3-700A94C6F0A1}" presName="desTex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C30B3-9535-4038-98D2-113BBDAF43F7}" type="pres">
      <dgm:prSet presAssocID="{A91682AE-1F48-42C4-8C67-C8227F9A53A5}" presName="spaceV" presStyleCnt="0"/>
      <dgm:spPr/>
    </dgm:pt>
    <dgm:pt modelId="{5E00E3A2-FD55-4D84-A2E1-E4797B928492}" type="pres">
      <dgm:prSet presAssocID="{12B687B3-9F14-43E3-A714-3D2154652759}" presName="pair" presStyleCnt="0"/>
      <dgm:spPr/>
    </dgm:pt>
    <dgm:pt modelId="{5C78F1D9-30F9-4894-9B92-B4EE8A1E4506}" type="pres">
      <dgm:prSet presAssocID="{12B687B3-9F14-43E3-A714-3D2154652759}" presName="spaceH" presStyleLbl="node1" presStyleIdx="0" presStyleCnt="0"/>
      <dgm:spPr/>
    </dgm:pt>
    <dgm:pt modelId="{DD2FA856-9B7C-4484-A55A-F3508FF34A4B}" type="pres">
      <dgm:prSet presAssocID="{12B687B3-9F14-43E3-A714-3D2154652759}" presName="desPictures" presStyleLbl="alignImgPlace1" presStyleIdx="7" presStyleCnt="8"/>
      <dgm:spPr/>
    </dgm:pt>
    <dgm:pt modelId="{3B3D5360-657E-4BF2-A3ED-8B27741CE33B}" type="pres">
      <dgm:prSet presAssocID="{12B687B3-9F14-43E3-A714-3D2154652759}" presName="desTextWrapper" presStyleCnt="0"/>
      <dgm:spPr/>
    </dgm:pt>
    <dgm:pt modelId="{79084D7E-885B-40EC-AD69-4AC3A5ADB0A6}" type="pres">
      <dgm:prSet presAssocID="{12B687B3-9F14-43E3-A714-3D2154652759}" presName="desTex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E0CD0-9F54-4FDE-A49D-426EB3EF52C5}" type="pres">
      <dgm:prSet presAssocID="{14FE9751-B50C-4D92-88FE-1F60A333737F}" presName="maxNode" presStyleCnt="0"/>
      <dgm:spPr/>
    </dgm:pt>
    <dgm:pt modelId="{6C7E293C-D92B-470E-A668-2DA8C33E9170}" type="pres">
      <dgm:prSet presAssocID="{14FE9751-B50C-4D92-88FE-1F60A333737F}" presName="Name33" presStyleCnt="0"/>
      <dgm:spPr/>
    </dgm:pt>
  </dgm:ptLst>
  <dgm:cxnLst>
    <dgm:cxn modelId="{A3CA8616-8EB3-4BDC-B364-572596CAAC79}" srcId="{14FE9751-B50C-4D92-88FE-1F60A333737F}" destId="{9C94B39E-3429-4756-9C30-86DE95A33726}" srcOrd="4" destOrd="0" parTransId="{4D0ECF9B-D269-4037-8519-147D43CD85BA}" sibTransId="{D84CFFD1-03EC-47DB-8AB3-667428BC73CA}"/>
    <dgm:cxn modelId="{8279E848-6F79-4257-B47A-0BFDC387CFAC}" srcId="{14FE9751-B50C-4D92-88FE-1F60A333737F}" destId="{C199A8FB-8130-41C5-93B0-AE5F89927B10}" srcOrd="2" destOrd="0" parTransId="{DFEE67EF-1C25-4399-AD85-D144BB7A852C}" sibTransId="{45457D59-B6E1-40F1-96A3-81E5489E3B71}"/>
    <dgm:cxn modelId="{B3DBAB61-4D92-4C44-B87F-A47501BADDD1}" type="presOf" srcId="{8A710339-76EF-47A9-81B0-39EB9322D12C}" destId="{C16D5D46-A9DB-4867-8E3E-A721FA39EA96}" srcOrd="0" destOrd="0" presId="urn:microsoft.com/office/officeart/2008/layout/AccentedPicture"/>
    <dgm:cxn modelId="{89051EAE-B964-4447-B9A2-B54FE1B4A099}" type="presOf" srcId="{3D2A2F0B-9A74-4D9E-8DFF-AFEAC6774E29}" destId="{A77E6815-7A5E-4341-B327-07E81820D4D1}" srcOrd="0" destOrd="0" presId="urn:microsoft.com/office/officeart/2008/layout/AccentedPicture"/>
    <dgm:cxn modelId="{FAD76BC9-675E-4D7C-98AD-15D53929CA36}" srcId="{14FE9751-B50C-4D92-88FE-1F60A333737F}" destId="{4E384789-4671-4F00-B46F-F505DBBF4F80}" srcOrd="3" destOrd="0" parTransId="{A53A1BAF-C13F-48DE-B185-BFE413C3800F}" sibTransId="{79A8F253-49F3-4176-BFE6-2A74BAEA2FFE}"/>
    <dgm:cxn modelId="{B0B11CC4-6173-425B-A330-5834F8775672}" srcId="{14FE9751-B50C-4D92-88FE-1F60A333737F}" destId="{B0707332-3536-41A2-94F8-711E0AFDF175}" srcOrd="5" destOrd="0" parTransId="{9E51729A-FBA0-47F8-A60C-7252055C55B4}" sibTransId="{05352D11-6566-42D2-9450-60414563AD8F}"/>
    <dgm:cxn modelId="{CAD700B3-6697-4C0E-8C33-F5F064F2352B}" type="presOf" srcId="{14FE9751-B50C-4D92-88FE-1F60A333737F}" destId="{B955E022-C178-4F4C-9E2A-78E6EF8316A8}" srcOrd="0" destOrd="0" presId="urn:microsoft.com/office/officeart/2008/layout/AccentedPicture"/>
    <dgm:cxn modelId="{8D248EDA-6F1C-43CA-9223-C9A1151919EB}" type="presOf" srcId="{B0707332-3536-41A2-94F8-711E0AFDF175}" destId="{9DCA30D6-10EA-48E3-B194-88AF7D6EE20C}" srcOrd="0" destOrd="0" presId="urn:microsoft.com/office/officeart/2008/layout/AccentedPicture"/>
    <dgm:cxn modelId="{2C356194-A35E-45BB-A897-8938D5102827}" type="presOf" srcId="{4E384789-4671-4F00-B46F-F505DBBF4F80}" destId="{5EA76BC1-D467-4A44-A5BC-6127904874C9}" srcOrd="0" destOrd="0" presId="urn:microsoft.com/office/officeart/2008/layout/AccentedPicture"/>
    <dgm:cxn modelId="{45D76CDF-21EE-44BA-8128-8CA45A1D314B}" type="presOf" srcId="{C199A8FB-8130-41C5-93B0-AE5F89927B10}" destId="{C09BC7CA-6274-45C6-9F20-B073C00F3E69}" srcOrd="0" destOrd="0" presId="urn:microsoft.com/office/officeart/2008/layout/AccentedPicture"/>
    <dgm:cxn modelId="{083ECAB3-5747-4CAF-818A-8DA574D83FE0}" srcId="{14FE9751-B50C-4D92-88FE-1F60A333737F}" destId="{12B687B3-9F14-43E3-A714-3D2154652759}" srcOrd="8" destOrd="0" parTransId="{B1E1D970-95B0-4B9C-87A1-7609158482DC}" sibTransId="{117B521A-3232-443C-8AB1-0DDCC73BF138}"/>
    <dgm:cxn modelId="{6051D927-057E-412D-9EFB-F6C82E4D39FE}" type="presOf" srcId="{3EBC4295-2557-4217-9498-81ECE614B6D7}" destId="{97716AE9-13DA-4C9B-B0D6-F11624E9CAD7}" srcOrd="0" destOrd="0" presId="urn:microsoft.com/office/officeart/2008/layout/AccentedPicture"/>
    <dgm:cxn modelId="{7AD1F9D3-FF1B-4AA6-AF5F-0E50040921BB}" srcId="{14FE9751-B50C-4D92-88FE-1F60A333737F}" destId="{3EBC4295-2557-4217-9498-81ECE614B6D7}" srcOrd="6" destOrd="0" parTransId="{803E9248-DF8A-477C-9283-CE9F95293FB2}" sibTransId="{50A0BA9F-58BA-4D8F-83D8-3809FCA63943}"/>
    <dgm:cxn modelId="{B6AAE149-64B4-4041-A307-49FDF4967548}" type="presOf" srcId="{B8C076FD-5177-40E5-87B3-700A94C6F0A1}" destId="{882B7C4B-6FD5-41AE-BF32-116E35DC8210}" srcOrd="0" destOrd="0" presId="urn:microsoft.com/office/officeart/2008/layout/AccentedPicture"/>
    <dgm:cxn modelId="{E2FF0AB5-CA25-44B5-80A9-DE1D52CC026D}" srcId="{14FE9751-B50C-4D92-88FE-1F60A333737F}" destId="{B8C076FD-5177-40E5-87B3-700A94C6F0A1}" srcOrd="7" destOrd="0" parTransId="{492FBBF2-DF57-4E7B-9DC2-78236C8408B2}" sibTransId="{A91682AE-1F48-42C4-8C67-C8227F9A53A5}"/>
    <dgm:cxn modelId="{D35D4A32-6CDB-4C58-9592-E657C152F3D9}" srcId="{14FE9751-B50C-4D92-88FE-1F60A333737F}" destId="{8A710339-76EF-47A9-81B0-39EB9322D12C}" srcOrd="1" destOrd="0" parTransId="{454A5C91-A75E-4AFC-8E38-0DC8AB3E05C1}" sibTransId="{7216FD49-0853-4300-9030-8FEDF9B0C4C5}"/>
    <dgm:cxn modelId="{16C8C359-27EB-4A62-ADDE-7257A1C79B9B}" type="presOf" srcId="{535E5B0B-04A3-4F91-9D2B-6F79AADDD72A}" destId="{49697410-E758-4BC1-8D00-E9F956D7ED32}" srcOrd="0" destOrd="0" presId="urn:microsoft.com/office/officeart/2008/layout/AccentedPicture"/>
    <dgm:cxn modelId="{1AC937C2-4859-4280-96BD-0D1196FD6B5B}" type="presOf" srcId="{9C94B39E-3429-4756-9C30-86DE95A33726}" destId="{06408B14-05B2-4AC9-BB85-F3882FC59A66}" srcOrd="0" destOrd="0" presId="urn:microsoft.com/office/officeart/2008/layout/AccentedPicture"/>
    <dgm:cxn modelId="{34E66B4D-097E-4836-BDAC-2DC090F3C097}" srcId="{14FE9751-B50C-4D92-88FE-1F60A333737F}" destId="{535E5B0B-04A3-4F91-9D2B-6F79AADDD72A}" srcOrd="0" destOrd="0" parTransId="{0E485CA5-D2A0-45F8-9BD0-97A91C3B50A9}" sibTransId="{3D2A2F0B-9A74-4D9E-8DFF-AFEAC6774E29}"/>
    <dgm:cxn modelId="{ACA8E75F-C1E5-4068-B6C4-EC7C71B485CE}" type="presOf" srcId="{12B687B3-9F14-43E3-A714-3D2154652759}" destId="{79084D7E-885B-40EC-AD69-4AC3A5ADB0A6}" srcOrd="0" destOrd="0" presId="urn:microsoft.com/office/officeart/2008/layout/AccentedPicture"/>
    <dgm:cxn modelId="{72FAC51D-939A-44B0-850C-0231CFF075F4}" type="presParOf" srcId="{B955E022-C178-4F4C-9E2A-78E6EF8316A8}" destId="{A77E6815-7A5E-4341-B327-07E81820D4D1}" srcOrd="0" destOrd="0" presId="urn:microsoft.com/office/officeart/2008/layout/AccentedPicture"/>
    <dgm:cxn modelId="{8E9C31B8-DF18-4ABE-99A1-8112E102531F}" type="presParOf" srcId="{B955E022-C178-4F4C-9E2A-78E6EF8316A8}" destId="{49697410-E758-4BC1-8D00-E9F956D7ED32}" srcOrd="1" destOrd="0" presId="urn:microsoft.com/office/officeart/2008/layout/AccentedPicture"/>
    <dgm:cxn modelId="{50171E7B-EC0F-42A3-9AC1-9D04296C66D1}" type="presParOf" srcId="{B955E022-C178-4F4C-9E2A-78E6EF8316A8}" destId="{390560A0-5970-4EF5-9299-8544F19C4EEB}" srcOrd="2" destOrd="0" presId="urn:microsoft.com/office/officeart/2008/layout/AccentedPicture"/>
    <dgm:cxn modelId="{F0A8609D-882B-4786-A15B-45345025BF9F}" type="presParOf" srcId="{390560A0-5970-4EF5-9299-8544F19C4EEB}" destId="{6B221A48-EC47-4115-A01B-6ECFE1D798F1}" srcOrd="0" destOrd="0" presId="urn:microsoft.com/office/officeart/2008/layout/AccentedPicture"/>
    <dgm:cxn modelId="{026ABD5F-1523-4367-81E5-7F0DC44DBBE7}" type="presParOf" srcId="{6B221A48-EC47-4115-A01B-6ECFE1D798F1}" destId="{2224AD90-DBFE-4FA4-8DFC-16D05910AF36}" srcOrd="0" destOrd="0" presId="urn:microsoft.com/office/officeart/2008/layout/AccentedPicture"/>
    <dgm:cxn modelId="{3F618F47-33A6-41EE-AB52-3F5F97AE1178}" type="presParOf" srcId="{6B221A48-EC47-4115-A01B-6ECFE1D798F1}" destId="{38DAD09E-02ED-4C78-90BF-C0D2B114EF03}" srcOrd="1" destOrd="0" presId="urn:microsoft.com/office/officeart/2008/layout/AccentedPicture"/>
    <dgm:cxn modelId="{ABCBB99C-DE00-4C30-8B0E-13EE2953B1ED}" type="presParOf" srcId="{6B221A48-EC47-4115-A01B-6ECFE1D798F1}" destId="{0D1D7BE5-4CE7-4BAD-9E30-F6850814A0CB}" srcOrd="2" destOrd="0" presId="urn:microsoft.com/office/officeart/2008/layout/AccentedPicture"/>
    <dgm:cxn modelId="{C3A5935D-2E8A-40FA-9984-1437AB5E187C}" type="presParOf" srcId="{0D1D7BE5-4CE7-4BAD-9E30-F6850814A0CB}" destId="{C16D5D46-A9DB-4867-8E3E-A721FA39EA96}" srcOrd="0" destOrd="0" presId="urn:microsoft.com/office/officeart/2008/layout/AccentedPicture"/>
    <dgm:cxn modelId="{E1B522F3-8CA9-4A62-A1D8-4A207CFA95C9}" type="presParOf" srcId="{390560A0-5970-4EF5-9299-8544F19C4EEB}" destId="{FD71DB53-C321-49B8-9460-5342DA545BD5}" srcOrd="1" destOrd="0" presId="urn:microsoft.com/office/officeart/2008/layout/AccentedPicture"/>
    <dgm:cxn modelId="{3463B109-09FB-4B0A-84E1-3663C0A3194D}" type="presParOf" srcId="{390560A0-5970-4EF5-9299-8544F19C4EEB}" destId="{46657E0E-1133-4523-8E60-A275137BFDBB}" srcOrd="2" destOrd="0" presId="urn:microsoft.com/office/officeart/2008/layout/AccentedPicture"/>
    <dgm:cxn modelId="{3672186A-4437-493F-BC0A-5796AA94E3B7}" type="presParOf" srcId="{46657E0E-1133-4523-8E60-A275137BFDBB}" destId="{B551AE2F-6FA7-4B30-B954-01558144FC5C}" srcOrd="0" destOrd="0" presId="urn:microsoft.com/office/officeart/2008/layout/AccentedPicture"/>
    <dgm:cxn modelId="{70E99CD1-057E-41BB-86EE-99D0E1D51B75}" type="presParOf" srcId="{46657E0E-1133-4523-8E60-A275137BFDBB}" destId="{AE5EC3D3-7A58-43A6-818B-370E56BB532A}" srcOrd="1" destOrd="0" presId="urn:microsoft.com/office/officeart/2008/layout/AccentedPicture"/>
    <dgm:cxn modelId="{0E55AEBA-7625-4E5A-ADCD-700381F5DDA5}" type="presParOf" srcId="{46657E0E-1133-4523-8E60-A275137BFDBB}" destId="{5E709DBA-CC44-4887-9F69-7164CB19BBF6}" srcOrd="2" destOrd="0" presId="urn:microsoft.com/office/officeart/2008/layout/AccentedPicture"/>
    <dgm:cxn modelId="{0EEBAAF2-8EF6-4AE2-909B-C979B986D8AE}" type="presParOf" srcId="{5E709DBA-CC44-4887-9F69-7164CB19BBF6}" destId="{C09BC7CA-6274-45C6-9F20-B073C00F3E69}" srcOrd="0" destOrd="0" presId="urn:microsoft.com/office/officeart/2008/layout/AccentedPicture"/>
    <dgm:cxn modelId="{0EBB2EFE-DA54-4A32-8C7D-A935BB6FFC01}" type="presParOf" srcId="{390560A0-5970-4EF5-9299-8544F19C4EEB}" destId="{E6F152DE-3096-41C0-9534-332DE6BCBA16}" srcOrd="3" destOrd="0" presId="urn:microsoft.com/office/officeart/2008/layout/AccentedPicture"/>
    <dgm:cxn modelId="{5DF911DA-4818-4EB8-A520-C7B9A73CA00C}" type="presParOf" srcId="{390560A0-5970-4EF5-9299-8544F19C4EEB}" destId="{9EEB1999-932D-4B92-A3D0-42A1F2080694}" srcOrd="4" destOrd="0" presId="urn:microsoft.com/office/officeart/2008/layout/AccentedPicture"/>
    <dgm:cxn modelId="{23BD5DA2-037A-4B46-B63D-A272FD9E1C81}" type="presParOf" srcId="{9EEB1999-932D-4B92-A3D0-42A1F2080694}" destId="{93C17A44-8987-47A5-8500-D1BA5CAA0445}" srcOrd="0" destOrd="0" presId="urn:microsoft.com/office/officeart/2008/layout/AccentedPicture"/>
    <dgm:cxn modelId="{C4516E40-1953-4836-8C5E-51BACD80D685}" type="presParOf" srcId="{9EEB1999-932D-4B92-A3D0-42A1F2080694}" destId="{B9498392-E12E-4054-95EF-DF1A3970044A}" srcOrd="1" destOrd="0" presId="urn:microsoft.com/office/officeart/2008/layout/AccentedPicture"/>
    <dgm:cxn modelId="{1B7322D3-3398-4CE3-AEBD-56610FA1D0B8}" type="presParOf" srcId="{9EEB1999-932D-4B92-A3D0-42A1F2080694}" destId="{108E0116-7AD0-45F2-A070-190A8725EB72}" srcOrd="2" destOrd="0" presId="urn:microsoft.com/office/officeart/2008/layout/AccentedPicture"/>
    <dgm:cxn modelId="{30474324-086C-485A-AC95-002981A54A9D}" type="presParOf" srcId="{108E0116-7AD0-45F2-A070-190A8725EB72}" destId="{5EA76BC1-D467-4A44-A5BC-6127904874C9}" srcOrd="0" destOrd="0" presId="urn:microsoft.com/office/officeart/2008/layout/AccentedPicture"/>
    <dgm:cxn modelId="{874EBA08-BE43-448C-9F60-D29C8054D080}" type="presParOf" srcId="{390560A0-5970-4EF5-9299-8544F19C4EEB}" destId="{35865034-440C-47F0-8420-1B17FAD9AE49}" srcOrd="5" destOrd="0" presId="urn:microsoft.com/office/officeart/2008/layout/AccentedPicture"/>
    <dgm:cxn modelId="{3A10761E-48DE-4E49-97D7-8496F75C2955}" type="presParOf" srcId="{390560A0-5970-4EF5-9299-8544F19C4EEB}" destId="{6A69D9F7-6057-4DEB-8D1C-7FB0F8641463}" srcOrd="6" destOrd="0" presId="urn:microsoft.com/office/officeart/2008/layout/AccentedPicture"/>
    <dgm:cxn modelId="{43DA1CCC-E8B9-43F1-9C36-6581487543B5}" type="presParOf" srcId="{6A69D9F7-6057-4DEB-8D1C-7FB0F8641463}" destId="{99D4E497-DB9D-4869-BA95-193D93E0F318}" srcOrd="0" destOrd="0" presId="urn:microsoft.com/office/officeart/2008/layout/AccentedPicture"/>
    <dgm:cxn modelId="{3401C463-EDD9-4B0E-BEB3-0A84AA8EFD27}" type="presParOf" srcId="{6A69D9F7-6057-4DEB-8D1C-7FB0F8641463}" destId="{C249EA08-5060-4297-AA16-18466B56F300}" srcOrd="1" destOrd="0" presId="urn:microsoft.com/office/officeart/2008/layout/AccentedPicture"/>
    <dgm:cxn modelId="{E26D30BB-80E6-4225-8016-1C64B44777EF}" type="presParOf" srcId="{6A69D9F7-6057-4DEB-8D1C-7FB0F8641463}" destId="{0D1A4C55-106A-45C6-827B-F8AC1A0D931D}" srcOrd="2" destOrd="0" presId="urn:microsoft.com/office/officeart/2008/layout/AccentedPicture"/>
    <dgm:cxn modelId="{1C50C320-7789-408E-BFFA-0CB146C903DD}" type="presParOf" srcId="{0D1A4C55-106A-45C6-827B-F8AC1A0D931D}" destId="{06408B14-05B2-4AC9-BB85-F3882FC59A66}" srcOrd="0" destOrd="0" presId="urn:microsoft.com/office/officeart/2008/layout/AccentedPicture"/>
    <dgm:cxn modelId="{1E1D917D-40D6-4311-9271-C5F2F27BEB53}" type="presParOf" srcId="{390560A0-5970-4EF5-9299-8544F19C4EEB}" destId="{BFDD0AF6-CEF8-416F-AC9B-B3B7D9FDF252}" srcOrd="7" destOrd="0" presId="urn:microsoft.com/office/officeart/2008/layout/AccentedPicture"/>
    <dgm:cxn modelId="{289B34E1-00BC-454B-8F8C-024BB523CB08}" type="presParOf" srcId="{390560A0-5970-4EF5-9299-8544F19C4EEB}" destId="{2ED8B19D-33A0-41F5-9DAE-1A1DE38E9A29}" srcOrd="8" destOrd="0" presId="urn:microsoft.com/office/officeart/2008/layout/AccentedPicture"/>
    <dgm:cxn modelId="{D445C576-DC1B-4009-9AF1-614D504BEB07}" type="presParOf" srcId="{2ED8B19D-33A0-41F5-9DAE-1A1DE38E9A29}" destId="{C640BE59-4D0F-44D6-8F71-3F190DE56E9E}" srcOrd="0" destOrd="0" presId="urn:microsoft.com/office/officeart/2008/layout/AccentedPicture"/>
    <dgm:cxn modelId="{D747F45C-314C-49D2-9532-AE013A02E9A9}" type="presParOf" srcId="{2ED8B19D-33A0-41F5-9DAE-1A1DE38E9A29}" destId="{94432D47-C6C0-4C0E-A7A0-AF58A42D4428}" srcOrd="1" destOrd="0" presId="urn:microsoft.com/office/officeart/2008/layout/AccentedPicture"/>
    <dgm:cxn modelId="{A451D8CE-6969-42E7-A46D-73B69C8D198D}" type="presParOf" srcId="{2ED8B19D-33A0-41F5-9DAE-1A1DE38E9A29}" destId="{9AD2F814-5908-43B1-B01A-A0A3B5D1EE83}" srcOrd="2" destOrd="0" presId="urn:microsoft.com/office/officeart/2008/layout/AccentedPicture"/>
    <dgm:cxn modelId="{8AC0BAD5-A9DC-44FC-A793-2EA47C1AC402}" type="presParOf" srcId="{9AD2F814-5908-43B1-B01A-A0A3B5D1EE83}" destId="{9DCA30D6-10EA-48E3-B194-88AF7D6EE20C}" srcOrd="0" destOrd="0" presId="urn:microsoft.com/office/officeart/2008/layout/AccentedPicture"/>
    <dgm:cxn modelId="{D350594D-12A5-49B3-8693-416D366F6115}" type="presParOf" srcId="{390560A0-5970-4EF5-9299-8544F19C4EEB}" destId="{515F15E6-C3D1-4D3F-83A3-B903A9F7EF74}" srcOrd="9" destOrd="0" presId="urn:microsoft.com/office/officeart/2008/layout/AccentedPicture"/>
    <dgm:cxn modelId="{B912335F-A33A-42C9-9889-DF59FD2FB351}" type="presParOf" srcId="{390560A0-5970-4EF5-9299-8544F19C4EEB}" destId="{5E7CC147-E467-43CA-BC5F-88836C8EE4F9}" srcOrd="10" destOrd="0" presId="urn:microsoft.com/office/officeart/2008/layout/AccentedPicture"/>
    <dgm:cxn modelId="{A24B0F4D-22A6-4D87-90E4-79FF327070AB}" type="presParOf" srcId="{5E7CC147-E467-43CA-BC5F-88836C8EE4F9}" destId="{2C0EF2A7-BB48-4A11-8998-F4F45E121122}" srcOrd="0" destOrd="0" presId="urn:microsoft.com/office/officeart/2008/layout/AccentedPicture"/>
    <dgm:cxn modelId="{66B43DCD-15DF-4396-BDE5-486CD3CE9F66}" type="presParOf" srcId="{5E7CC147-E467-43CA-BC5F-88836C8EE4F9}" destId="{77373381-0F1E-4F35-9471-4CD80B8997E3}" srcOrd="1" destOrd="0" presId="urn:microsoft.com/office/officeart/2008/layout/AccentedPicture"/>
    <dgm:cxn modelId="{6BFF79D4-F81B-4C18-A6C4-E5C6E7B092EF}" type="presParOf" srcId="{5E7CC147-E467-43CA-BC5F-88836C8EE4F9}" destId="{45119CC4-A28B-4903-B4BF-A27F96FCB314}" srcOrd="2" destOrd="0" presId="urn:microsoft.com/office/officeart/2008/layout/AccentedPicture"/>
    <dgm:cxn modelId="{5C2E171E-91F1-445B-A156-4BD27B75E0BB}" type="presParOf" srcId="{45119CC4-A28B-4903-B4BF-A27F96FCB314}" destId="{97716AE9-13DA-4C9B-B0D6-F11624E9CAD7}" srcOrd="0" destOrd="0" presId="urn:microsoft.com/office/officeart/2008/layout/AccentedPicture"/>
    <dgm:cxn modelId="{D81B282D-54AC-408A-8AC1-F51FD813239B}" type="presParOf" srcId="{390560A0-5970-4EF5-9299-8544F19C4EEB}" destId="{A47FA96B-B115-4673-B3AC-9899B32461AD}" srcOrd="11" destOrd="0" presId="urn:microsoft.com/office/officeart/2008/layout/AccentedPicture"/>
    <dgm:cxn modelId="{04797CF8-638A-4A17-8808-D62EAC64BCA1}" type="presParOf" srcId="{390560A0-5970-4EF5-9299-8544F19C4EEB}" destId="{5469DC94-FD81-4C7D-A48A-F074CF4D3542}" srcOrd="12" destOrd="0" presId="urn:microsoft.com/office/officeart/2008/layout/AccentedPicture"/>
    <dgm:cxn modelId="{EBB3B790-86C4-4F1F-85CB-6565464C16CC}" type="presParOf" srcId="{5469DC94-FD81-4C7D-A48A-F074CF4D3542}" destId="{79D1AD9D-CC1E-4447-973A-96F42E795D7C}" srcOrd="0" destOrd="0" presId="urn:microsoft.com/office/officeart/2008/layout/AccentedPicture"/>
    <dgm:cxn modelId="{DFF4A579-F777-4821-A739-A7F9F70BD9ED}" type="presParOf" srcId="{5469DC94-FD81-4C7D-A48A-F074CF4D3542}" destId="{83E17DD7-0100-4EA6-A2AB-E060AF2FA677}" srcOrd="1" destOrd="0" presId="urn:microsoft.com/office/officeart/2008/layout/AccentedPicture"/>
    <dgm:cxn modelId="{C68F0790-6564-4273-B43F-EA9630ECA1D6}" type="presParOf" srcId="{5469DC94-FD81-4C7D-A48A-F074CF4D3542}" destId="{9FC98C93-F877-4BDB-8E7C-11AFD0616D50}" srcOrd="2" destOrd="0" presId="urn:microsoft.com/office/officeart/2008/layout/AccentedPicture"/>
    <dgm:cxn modelId="{509BD210-D536-4D7C-A92B-6F6C2F754D31}" type="presParOf" srcId="{9FC98C93-F877-4BDB-8E7C-11AFD0616D50}" destId="{882B7C4B-6FD5-41AE-BF32-116E35DC8210}" srcOrd="0" destOrd="0" presId="urn:microsoft.com/office/officeart/2008/layout/AccentedPicture"/>
    <dgm:cxn modelId="{1CDE4C8B-D2B3-448E-A545-D8A4133EBF72}" type="presParOf" srcId="{390560A0-5970-4EF5-9299-8544F19C4EEB}" destId="{C6AC30B3-9535-4038-98D2-113BBDAF43F7}" srcOrd="13" destOrd="0" presId="urn:microsoft.com/office/officeart/2008/layout/AccentedPicture"/>
    <dgm:cxn modelId="{3EEE33E3-A04A-40AA-9631-BDB1D4E1D7E0}" type="presParOf" srcId="{390560A0-5970-4EF5-9299-8544F19C4EEB}" destId="{5E00E3A2-FD55-4D84-A2E1-E4797B928492}" srcOrd="14" destOrd="0" presId="urn:microsoft.com/office/officeart/2008/layout/AccentedPicture"/>
    <dgm:cxn modelId="{4A24F172-D4BA-46CB-8721-1554B3AFDCA6}" type="presParOf" srcId="{5E00E3A2-FD55-4D84-A2E1-E4797B928492}" destId="{5C78F1D9-30F9-4894-9B92-B4EE8A1E4506}" srcOrd="0" destOrd="0" presId="urn:microsoft.com/office/officeart/2008/layout/AccentedPicture"/>
    <dgm:cxn modelId="{B0999009-3063-41E4-BB29-8CCCE7893D68}" type="presParOf" srcId="{5E00E3A2-FD55-4D84-A2E1-E4797B928492}" destId="{DD2FA856-9B7C-4484-A55A-F3508FF34A4B}" srcOrd="1" destOrd="0" presId="urn:microsoft.com/office/officeart/2008/layout/AccentedPicture"/>
    <dgm:cxn modelId="{D05DCAD9-BD69-4FE6-A534-E02972978AFC}" type="presParOf" srcId="{5E00E3A2-FD55-4D84-A2E1-E4797B928492}" destId="{3B3D5360-657E-4BF2-A3ED-8B27741CE33B}" srcOrd="2" destOrd="0" presId="urn:microsoft.com/office/officeart/2008/layout/AccentedPicture"/>
    <dgm:cxn modelId="{07290C14-7EED-4CD6-AE78-023BC99F23D0}" type="presParOf" srcId="{3B3D5360-657E-4BF2-A3ED-8B27741CE33B}" destId="{79084D7E-885B-40EC-AD69-4AC3A5ADB0A6}" srcOrd="0" destOrd="0" presId="urn:microsoft.com/office/officeart/2008/layout/AccentedPicture"/>
    <dgm:cxn modelId="{4E178453-DC76-4A63-982F-4C73B92D502B}" type="presParOf" srcId="{B955E022-C178-4F4C-9E2A-78E6EF8316A8}" destId="{2ABE0CD0-9F54-4FDE-A49D-426EB3EF52C5}" srcOrd="3" destOrd="0" presId="urn:microsoft.com/office/officeart/2008/layout/AccentedPicture"/>
    <dgm:cxn modelId="{D12FE78C-B2AA-4B3F-A822-9A7579A7A05B}" type="presParOf" srcId="{2ABE0CD0-9F54-4FDE-A49D-426EB3EF52C5}" destId="{6C7E293C-D92B-470E-A668-2DA8C33E9170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6A33-7576-4DA4-93E6-B6C7805AC1F3}">
      <dsp:nvSpPr>
        <dsp:cNvPr id="0" name=""/>
        <dsp:cNvSpPr/>
      </dsp:nvSpPr>
      <dsp:spPr>
        <a:xfrm>
          <a:off x="653" y="218131"/>
          <a:ext cx="1468736" cy="1468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215744" y="433222"/>
        <a:ext cx="1038554" cy="1038554"/>
      </dsp:txXfrm>
    </dsp:sp>
    <dsp:sp modelId="{B24A12D0-F5CC-4966-B9B2-5FA2DDBF9BD6}">
      <dsp:nvSpPr>
        <dsp:cNvPr id="0" name=""/>
        <dsp:cNvSpPr/>
      </dsp:nvSpPr>
      <dsp:spPr>
        <a:xfrm>
          <a:off x="1509950" y="807644"/>
          <a:ext cx="289711" cy="289711"/>
        </a:xfrm>
        <a:prstGeom prst="mathPlus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48351" y="918429"/>
        <a:ext cx="212909" cy="68141"/>
      </dsp:txXfrm>
    </dsp:sp>
    <dsp:sp modelId="{CA58D519-EA26-4051-87B8-863119E1BD1C}">
      <dsp:nvSpPr>
        <dsp:cNvPr id="0" name=""/>
        <dsp:cNvSpPr/>
      </dsp:nvSpPr>
      <dsp:spPr>
        <a:xfrm>
          <a:off x="1840221" y="218131"/>
          <a:ext cx="1468736" cy="1468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2055312" y="433222"/>
        <a:ext cx="1038554" cy="1038554"/>
      </dsp:txXfrm>
    </dsp:sp>
    <dsp:sp modelId="{BCC3AD17-156F-4ED2-8913-0FD5160C5E15}">
      <dsp:nvSpPr>
        <dsp:cNvPr id="0" name=""/>
        <dsp:cNvSpPr/>
      </dsp:nvSpPr>
      <dsp:spPr>
        <a:xfrm>
          <a:off x="3349517" y="807644"/>
          <a:ext cx="289711" cy="289711"/>
        </a:xfrm>
        <a:prstGeom prst="mathPlus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7918" y="918429"/>
        <a:ext cx="212909" cy="68141"/>
      </dsp:txXfrm>
    </dsp:sp>
    <dsp:sp modelId="{74A66396-03E5-4B1A-8ACB-09BC7B9C2DA9}">
      <dsp:nvSpPr>
        <dsp:cNvPr id="0" name=""/>
        <dsp:cNvSpPr/>
      </dsp:nvSpPr>
      <dsp:spPr>
        <a:xfrm>
          <a:off x="3679788" y="218131"/>
          <a:ext cx="1468736" cy="1468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3894879" y="433222"/>
        <a:ext cx="1038554" cy="1038554"/>
      </dsp:txXfrm>
    </dsp:sp>
    <dsp:sp modelId="{7F890624-A821-403C-85EB-8925C585FB81}">
      <dsp:nvSpPr>
        <dsp:cNvPr id="0" name=""/>
        <dsp:cNvSpPr/>
      </dsp:nvSpPr>
      <dsp:spPr>
        <a:xfrm>
          <a:off x="5189085" y="807644"/>
          <a:ext cx="289711" cy="289711"/>
        </a:xfrm>
        <a:prstGeom prst="mathPlus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7486" y="918429"/>
        <a:ext cx="212909" cy="68141"/>
      </dsp:txXfrm>
    </dsp:sp>
    <dsp:sp modelId="{A0626BAC-CEC9-4FC6-B3BB-C976C766837C}">
      <dsp:nvSpPr>
        <dsp:cNvPr id="0" name=""/>
        <dsp:cNvSpPr/>
      </dsp:nvSpPr>
      <dsp:spPr>
        <a:xfrm>
          <a:off x="5519355" y="218131"/>
          <a:ext cx="1468736" cy="1468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itchFamily="34" charset="0"/>
          </a:endParaRPr>
        </a:p>
      </dsp:txBody>
      <dsp:txXfrm>
        <a:off x="5734446" y="433222"/>
        <a:ext cx="1038554" cy="1038554"/>
      </dsp:txXfrm>
    </dsp:sp>
    <dsp:sp modelId="{598C7AF2-440D-4D44-8E50-4DA8332EECA9}">
      <dsp:nvSpPr>
        <dsp:cNvPr id="0" name=""/>
        <dsp:cNvSpPr/>
      </dsp:nvSpPr>
      <dsp:spPr>
        <a:xfrm>
          <a:off x="7028652" y="807644"/>
          <a:ext cx="289711" cy="289711"/>
        </a:xfrm>
        <a:prstGeom prst="mathEqual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7067053" y="867324"/>
        <a:ext cx="212909" cy="170351"/>
      </dsp:txXfrm>
    </dsp:sp>
    <dsp:sp modelId="{530521F2-0B97-4E18-A680-BD2355B9D3A8}">
      <dsp:nvSpPr>
        <dsp:cNvPr id="0" name=""/>
        <dsp:cNvSpPr/>
      </dsp:nvSpPr>
      <dsp:spPr>
        <a:xfrm>
          <a:off x="7358923" y="218131"/>
          <a:ext cx="1468736" cy="1468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574014" y="433222"/>
        <a:ext cx="1038554" cy="10385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AFDB2-777F-45B8-A224-A1E010AF3FD5}">
      <dsp:nvSpPr>
        <dsp:cNvPr id="0" name=""/>
        <dsp:cNvSpPr/>
      </dsp:nvSpPr>
      <dsp:spPr>
        <a:xfrm>
          <a:off x="2511645" y="1675129"/>
          <a:ext cx="545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60" y="45720"/>
              </a:lnTo>
            </a:path>
          </a:pathLst>
        </a:custGeom>
        <a:noFill/>
        <a:ln w="44450" cap="flat" cmpd="sng" algn="ctr">
          <a:solidFill>
            <a:schemeClr val="tx2"/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70212" y="1717966"/>
        <a:ext cx="28828" cy="5765"/>
      </dsp:txXfrm>
    </dsp:sp>
    <dsp:sp modelId="{597CA14F-41DB-4EA4-9334-1FB52072C591}">
      <dsp:nvSpPr>
        <dsp:cNvPr id="0" name=""/>
        <dsp:cNvSpPr/>
      </dsp:nvSpPr>
      <dsp:spPr>
        <a:xfrm>
          <a:off x="6659" y="622297"/>
          <a:ext cx="2506786" cy="21971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latin typeface="Century Gothic" pitchFamily="34" charset="0"/>
            </a:rPr>
            <a:t>Review Exhibit C of A-21 to determine if project may be considered a “major project”</a:t>
          </a:r>
          <a:r>
            <a:rPr lang="en-US" sz="1800" b="1" kern="1200" baseline="30000" dirty="0" smtClean="0">
              <a:solidFill>
                <a:schemeClr val="tx2"/>
              </a:solidFill>
              <a:latin typeface="Century Gothic" pitchFamily="34" charset="0"/>
            </a:rPr>
            <a:t>8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6659" y="622297"/>
        <a:ext cx="2506786" cy="2197103"/>
      </dsp:txXfrm>
    </dsp:sp>
    <dsp:sp modelId="{9076F720-FAB9-45FA-A296-8F793E3F15BD}">
      <dsp:nvSpPr>
        <dsp:cNvPr id="0" name=""/>
        <dsp:cNvSpPr/>
      </dsp:nvSpPr>
      <dsp:spPr>
        <a:xfrm>
          <a:off x="5594993" y="1675129"/>
          <a:ext cx="5459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60" y="45720"/>
              </a:lnTo>
            </a:path>
          </a:pathLst>
        </a:custGeom>
        <a:noFill/>
        <a:ln w="44450" cap="flat" cmpd="sng" algn="ctr">
          <a:solidFill>
            <a:schemeClr val="tx2"/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53559" y="1717966"/>
        <a:ext cx="28828" cy="5765"/>
      </dsp:txXfrm>
    </dsp:sp>
    <dsp:sp modelId="{2E0E02DC-1F10-4294-9F5F-51E78540B464}">
      <dsp:nvSpPr>
        <dsp:cNvPr id="0" name=""/>
        <dsp:cNvSpPr/>
      </dsp:nvSpPr>
      <dsp:spPr>
        <a:xfrm>
          <a:off x="3090006" y="622297"/>
          <a:ext cx="2506786" cy="2197103"/>
        </a:xfrm>
        <a:prstGeom prst="rect">
          <a:avLst/>
        </a:prstGeom>
        <a:gradFill rotWithShape="0">
          <a:gsLst>
            <a:gs pos="0">
              <a:schemeClr val="accent4">
                <a:hueOff val="419958"/>
                <a:satOff val="-11217"/>
                <a:lumOff val="-264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9958"/>
                <a:satOff val="-11217"/>
                <a:lumOff val="-264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9958"/>
                <a:satOff val="-11217"/>
                <a:lumOff val="-264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9958"/>
                <a:satOff val="-11217"/>
                <a:lumOff val="-264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9958"/>
                <a:satOff val="-11217"/>
                <a:lumOff val="-264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9958"/>
                <a:satOff val="-11217"/>
                <a:lumOff val="-264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latin typeface="Century Gothic" pitchFamily="34" charset="0"/>
            </a:rPr>
            <a:t>If so, complete the CAS Exemption Form located on ORC’s website</a:t>
          </a:r>
          <a:r>
            <a:rPr lang="en-US" sz="1800" b="1" kern="1200" baseline="30000" dirty="0" smtClean="0">
              <a:solidFill>
                <a:schemeClr val="tx2"/>
              </a:solidFill>
              <a:latin typeface="Century Gothic" pitchFamily="34" charset="0"/>
            </a:rPr>
            <a:t>9</a:t>
          </a:r>
          <a:endParaRPr lang="en-US" sz="1800" b="1" kern="1200" baseline="30000" dirty="0">
            <a:solidFill>
              <a:schemeClr val="tx2"/>
            </a:solidFill>
            <a:latin typeface="Century Gothic" pitchFamily="34" charset="0"/>
          </a:endParaRPr>
        </a:p>
      </dsp:txBody>
      <dsp:txXfrm>
        <a:off x="3090006" y="622297"/>
        <a:ext cx="2506786" cy="2197103"/>
      </dsp:txXfrm>
    </dsp:sp>
    <dsp:sp modelId="{4BD00E92-2E13-4E70-88B8-CF4C00E3B9C8}">
      <dsp:nvSpPr>
        <dsp:cNvPr id="0" name=""/>
        <dsp:cNvSpPr/>
      </dsp:nvSpPr>
      <dsp:spPr>
        <a:xfrm>
          <a:off x="6173354" y="622297"/>
          <a:ext cx="2506786" cy="2197103"/>
        </a:xfrm>
        <a:prstGeom prst="rect">
          <a:avLst/>
        </a:prstGeom>
        <a:gradFill rotWithShape="0">
          <a:gsLst>
            <a:gs pos="0">
              <a:schemeClr val="accent4">
                <a:hueOff val="839916"/>
                <a:satOff val="-22434"/>
                <a:lumOff val="-529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839916"/>
                <a:satOff val="-22434"/>
                <a:lumOff val="-529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839916"/>
                <a:satOff val="-22434"/>
                <a:lumOff val="-529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839916"/>
                <a:satOff val="-22434"/>
                <a:lumOff val="-529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839916"/>
                <a:satOff val="-22434"/>
                <a:lumOff val="-529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839916"/>
                <a:satOff val="-22434"/>
                <a:lumOff val="-529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2"/>
              </a:solidFill>
              <a:latin typeface="Century Gothic" pitchFamily="34" charset="0"/>
            </a:rPr>
            <a:t>Include the written justification and route for approval</a:t>
          </a:r>
          <a:endParaRPr lang="en-US" sz="1800" b="1" kern="1200" dirty="0">
            <a:solidFill>
              <a:schemeClr val="tx2"/>
            </a:solidFill>
            <a:latin typeface="Century Gothic" pitchFamily="34" charset="0"/>
          </a:endParaRPr>
        </a:p>
      </dsp:txBody>
      <dsp:txXfrm>
        <a:off x="6173354" y="622297"/>
        <a:ext cx="2506786" cy="2197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BB7B5-97B3-4427-86E8-1F8814FBA0B5}">
      <dsp:nvSpPr>
        <dsp:cNvPr id="0" name=""/>
        <dsp:cNvSpPr/>
      </dsp:nvSpPr>
      <dsp:spPr>
        <a:xfrm>
          <a:off x="5966" y="360208"/>
          <a:ext cx="2577164" cy="19237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2"/>
              </a:solidFill>
              <a:latin typeface="Century Gothic" pitchFamily="34" charset="0"/>
            </a:rPr>
            <a:t>process of forecasting costs based upon information available at the time.</a:t>
          </a:r>
          <a:endParaRPr lang="en-US" sz="2000" kern="1200" dirty="0">
            <a:solidFill>
              <a:schemeClr val="tx2"/>
            </a:solidFill>
          </a:endParaRPr>
        </a:p>
      </dsp:txBody>
      <dsp:txXfrm>
        <a:off x="51043" y="405285"/>
        <a:ext cx="2487010" cy="1878721"/>
      </dsp:txXfrm>
    </dsp:sp>
    <dsp:sp modelId="{609EC70F-6FBA-4661-ABF4-FED550C86169}">
      <dsp:nvSpPr>
        <dsp:cNvPr id="0" name=""/>
        <dsp:cNvSpPr/>
      </dsp:nvSpPr>
      <dsp:spPr>
        <a:xfrm>
          <a:off x="5966" y="2284006"/>
          <a:ext cx="2577164" cy="8272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none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Estimating</a:t>
          </a:r>
          <a:endParaRPr lang="en-US" sz="2600" u="none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66" y="2284006"/>
        <a:ext cx="1814904" cy="827233"/>
      </dsp:txXfrm>
    </dsp:sp>
    <dsp:sp modelId="{FD510E4E-BE0B-4AC6-8992-4A89DC4164F8}">
      <dsp:nvSpPr>
        <dsp:cNvPr id="0" name=""/>
        <dsp:cNvSpPr/>
      </dsp:nvSpPr>
      <dsp:spPr>
        <a:xfrm>
          <a:off x="1893775" y="2415405"/>
          <a:ext cx="902007" cy="902007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920671-0DFA-4224-BAE6-33F82B2AB90D}">
      <dsp:nvSpPr>
        <dsp:cNvPr id="0" name=""/>
        <dsp:cNvSpPr/>
      </dsp:nvSpPr>
      <dsp:spPr>
        <a:xfrm>
          <a:off x="3019249" y="360208"/>
          <a:ext cx="2577164" cy="19237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419958"/>
              <a:satOff val="-11217"/>
              <a:lumOff val="-2647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2"/>
              </a:solidFill>
              <a:latin typeface="Century Gothic" pitchFamily="34" charset="0"/>
            </a:rPr>
            <a:t>process of assigning a cost only once (direct </a:t>
          </a:r>
          <a:r>
            <a:rPr lang="en-US" sz="2000" b="1" u="sng" kern="1200" dirty="0" smtClean="0">
              <a:solidFill>
                <a:schemeClr val="tx2"/>
              </a:solidFill>
              <a:latin typeface="Century Gothic" pitchFamily="34" charset="0"/>
            </a:rPr>
            <a:t>or</a:t>
          </a:r>
          <a:r>
            <a:rPr lang="en-US" sz="2000" b="1" kern="1200" dirty="0" smtClean="0">
              <a:solidFill>
                <a:schemeClr val="tx2"/>
              </a:solidFill>
              <a:latin typeface="Century Gothic" pitchFamily="34" charset="0"/>
            </a:rPr>
            <a:t> indirect) and on only one basis (UCF’s DS-2).</a:t>
          </a:r>
        </a:p>
      </dsp:txBody>
      <dsp:txXfrm>
        <a:off x="3064326" y="405285"/>
        <a:ext cx="2487010" cy="1878721"/>
      </dsp:txXfrm>
    </dsp:sp>
    <dsp:sp modelId="{9BE02101-FDBC-4AA1-A04D-BE9890D6FD02}">
      <dsp:nvSpPr>
        <dsp:cNvPr id="0" name=""/>
        <dsp:cNvSpPr/>
      </dsp:nvSpPr>
      <dsp:spPr>
        <a:xfrm>
          <a:off x="3019249" y="2284006"/>
          <a:ext cx="2577164" cy="827233"/>
        </a:xfrm>
        <a:prstGeom prst="rect">
          <a:avLst/>
        </a:prstGeom>
        <a:gradFill rotWithShape="0">
          <a:gsLst>
            <a:gs pos="0">
              <a:schemeClr val="accent4">
                <a:hueOff val="419958"/>
                <a:satOff val="-11217"/>
                <a:lumOff val="-264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9958"/>
                <a:satOff val="-11217"/>
                <a:lumOff val="-264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9958"/>
                <a:satOff val="-11217"/>
                <a:lumOff val="-264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9958"/>
                <a:satOff val="-11217"/>
                <a:lumOff val="-264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9958"/>
                <a:satOff val="-11217"/>
                <a:lumOff val="-264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9958"/>
                <a:satOff val="-11217"/>
                <a:lumOff val="-264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419958"/>
              <a:satOff val="-11217"/>
              <a:lumOff val="-2647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419958"/>
              <a:satOff val="-11217"/>
              <a:lumOff val="-2647"/>
              <a:alphaOff val="0"/>
              <a:shade val="60000"/>
              <a:satMod val="11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none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Allocating</a:t>
          </a:r>
        </a:p>
      </dsp:txBody>
      <dsp:txXfrm>
        <a:off x="3019249" y="2284006"/>
        <a:ext cx="1814904" cy="827233"/>
      </dsp:txXfrm>
    </dsp:sp>
    <dsp:sp modelId="{D95ED184-882A-4054-9837-1CF7EC0CB29F}">
      <dsp:nvSpPr>
        <dsp:cNvPr id="0" name=""/>
        <dsp:cNvSpPr/>
      </dsp:nvSpPr>
      <dsp:spPr>
        <a:xfrm>
          <a:off x="4907057" y="2415405"/>
          <a:ext cx="902007" cy="902007"/>
        </a:xfrm>
        <a:prstGeom prst="ellipse">
          <a:avLst/>
        </a:prstGeom>
        <a:solidFill>
          <a:schemeClr val="accent4">
            <a:tint val="40000"/>
            <a:alpha val="90000"/>
            <a:hueOff val="492838"/>
            <a:satOff val="-9527"/>
            <a:lumOff val="-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492838"/>
              <a:satOff val="-9527"/>
              <a:lumOff val="-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A09B2A-EB26-45D5-A798-132F19055512}">
      <dsp:nvSpPr>
        <dsp:cNvPr id="0" name=""/>
        <dsp:cNvSpPr/>
      </dsp:nvSpPr>
      <dsp:spPr>
        <a:xfrm>
          <a:off x="6032531" y="360208"/>
          <a:ext cx="2577164" cy="19237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839916"/>
              <a:satOff val="-22434"/>
              <a:lumOff val="-5294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tx2"/>
              </a:solidFill>
              <a:latin typeface="Century Gothic" pitchFamily="34" charset="0"/>
            </a:rPr>
            <a:t>process of disseminating cost information to others.</a:t>
          </a:r>
        </a:p>
      </dsp:txBody>
      <dsp:txXfrm>
        <a:off x="6077608" y="405285"/>
        <a:ext cx="2487010" cy="1878721"/>
      </dsp:txXfrm>
    </dsp:sp>
    <dsp:sp modelId="{651A8674-9CAE-43FD-A0AD-6D8DFEA05C70}">
      <dsp:nvSpPr>
        <dsp:cNvPr id="0" name=""/>
        <dsp:cNvSpPr/>
      </dsp:nvSpPr>
      <dsp:spPr>
        <a:xfrm>
          <a:off x="6032531" y="2284006"/>
          <a:ext cx="2577164" cy="827233"/>
        </a:xfrm>
        <a:prstGeom prst="rect">
          <a:avLst/>
        </a:prstGeom>
        <a:gradFill rotWithShape="0">
          <a:gsLst>
            <a:gs pos="0">
              <a:schemeClr val="accent4">
                <a:hueOff val="839916"/>
                <a:satOff val="-22434"/>
                <a:lumOff val="-529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839916"/>
                <a:satOff val="-22434"/>
                <a:lumOff val="-529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839916"/>
                <a:satOff val="-22434"/>
                <a:lumOff val="-529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839916"/>
                <a:satOff val="-22434"/>
                <a:lumOff val="-529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839916"/>
                <a:satOff val="-22434"/>
                <a:lumOff val="-529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839916"/>
                <a:satOff val="-22434"/>
                <a:lumOff val="-529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4">
              <a:hueOff val="839916"/>
              <a:satOff val="-22434"/>
              <a:lumOff val="-5294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839916"/>
              <a:satOff val="-22434"/>
              <a:lumOff val="-5294"/>
              <a:alphaOff val="0"/>
              <a:shade val="60000"/>
              <a:satMod val="11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33020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none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rPr>
            <a:t>Reporting</a:t>
          </a:r>
        </a:p>
      </dsp:txBody>
      <dsp:txXfrm>
        <a:off x="6032531" y="2284006"/>
        <a:ext cx="1814904" cy="827233"/>
      </dsp:txXfrm>
    </dsp:sp>
    <dsp:sp modelId="{6A2ACA84-996F-4A1B-AED8-018E7440B62A}">
      <dsp:nvSpPr>
        <dsp:cNvPr id="0" name=""/>
        <dsp:cNvSpPr/>
      </dsp:nvSpPr>
      <dsp:spPr>
        <a:xfrm>
          <a:off x="7920339" y="2415405"/>
          <a:ext cx="902007" cy="902007"/>
        </a:xfrm>
        <a:prstGeom prst="ellipse">
          <a:avLst/>
        </a:prstGeom>
        <a:solidFill>
          <a:schemeClr val="accent4">
            <a:tint val="40000"/>
            <a:alpha val="90000"/>
            <a:hueOff val="985675"/>
            <a:satOff val="-19054"/>
            <a:lumOff val="-1682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985675"/>
              <a:satOff val="-19054"/>
              <a:lumOff val="-1682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58755-459A-42FA-A9C8-CB76516C977B}">
      <dsp:nvSpPr>
        <dsp:cNvPr id="0" name=""/>
        <dsp:cNvSpPr/>
      </dsp:nvSpPr>
      <dsp:spPr>
        <a:xfrm>
          <a:off x="1412884" y="457203"/>
          <a:ext cx="4813287" cy="1015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Gothic" pitchFamily="34" charset="0"/>
            </a:rPr>
            <a:t>OMB Circular A-21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entury Gothic" pitchFamily="34" charset="0"/>
            </a:rPr>
            <a:t>Appendix A</a:t>
          </a:r>
          <a:endParaRPr lang="en-US" sz="2400" kern="1200" dirty="0">
            <a:latin typeface="Century Gothic" pitchFamily="34" charset="0"/>
          </a:endParaRPr>
        </a:p>
      </dsp:txBody>
      <dsp:txXfrm>
        <a:off x="2544898" y="457203"/>
        <a:ext cx="3681273" cy="1015993"/>
      </dsp:txXfrm>
    </dsp:sp>
    <dsp:sp modelId="{8A0FE194-30A4-4971-AB42-0B0146BCA857}">
      <dsp:nvSpPr>
        <dsp:cNvPr id="0" name=""/>
        <dsp:cNvSpPr/>
      </dsp:nvSpPr>
      <dsp:spPr>
        <a:xfrm>
          <a:off x="631828" y="0"/>
          <a:ext cx="1371600" cy="193040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D253E-EA25-4A40-B35E-75CBEAAD8951}">
      <dsp:nvSpPr>
        <dsp:cNvPr id="0" name=""/>
        <dsp:cNvSpPr/>
      </dsp:nvSpPr>
      <dsp:spPr>
        <a:xfrm>
          <a:off x="0" y="0"/>
          <a:ext cx="1651992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entury Gothic" pitchFamily="34" charset="0"/>
            </a:rPr>
            <a:t>Is there a cap on the amount that may be requested?</a:t>
          </a:r>
          <a:endParaRPr lang="en-US" sz="1600" kern="1200" dirty="0"/>
        </a:p>
      </dsp:txBody>
      <dsp:txXfrm>
        <a:off x="0" y="1625600"/>
        <a:ext cx="1651992" cy="1625600"/>
      </dsp:txXfrm>
    </dsp:sp>
    <dsp:sp modelId="{C7B43C9D-683A-4597-ABC8-753F5D696E41}">
      <dsp:nvSpPr>
        <dsp:cNvPr id="0" name=""/>
        <dsp:cNvSpPr/>
      </dsp:nvSpPr>
      <dsp:spPr>
        <a:xfrm>
          <a:off x="149340" y="243840"/>
          <a:ext cx="1353312" cy="1353312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E3ED6F-58C6-4146-BA91-03FE779AC4DB}">
      <dsp:nvSpPr>
        <dsp:cNvPr id="0" name=""/>
        <dsp:cNvSpPr/>
      </dsp:nvSpPr>
      <dsp:spPr>
        <a:xfrm>
          <a:off x="1701551" y="0"/>
          <a:ext cx="1651992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9979"/>
                <a:satOff val="-5609"/>
                <a:lumOff val="-1324"/>
                <a:alphaOff val="0"/>
                <a:tint val="30000"/>
                <a:satMod val="250000"/>
              </a:schemeClr>
            </a:gs>
            <a:gs pos="72000">
              <a:schemeClr val="accent4">
                <a:hueOff val="209979"/>
                <a:satOff val="-5609"/>
                <a:lumOff val="-1324"/>
                <a:alphaOff val="0"/>
                <a:tint val="75000"/>
                <a:satMod val="210000"/>
              </a:schemeClr>
            </a:gs>
            <a:gs pos="100000">
              <a:schemeClr val="accent4">
                <a:hueOff val="209979"/>
                <a:satOff val="-5609"/>
                <a:lumOff val="-1324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entury Gothic" pitchFamily="34" charset="0"/>
            </a:rPr>
            <a:t>Are there salary limitations?</a:t>
          </a:r>
          <a:endParaRPr lang="en-US" sz="1600" b="1" kern="1200" dirty="0" smtClean="0">
            <a:latin typeface="Century Gothic" pitchFamily="34" charset="0"/>
          </a:endParaRPr>
        </a:p>
      </dsp:txBody>
      <dsp:txXfrm>
        <a:off x="1701551" y="1625600"/>
        <a:ext cx="1651992" cy="1625600"/>
      </dsp:txXfrm>
    </dsp:sp>
    <dsp:sp modelId="{42E0C9B1-AA71-419D-945B-961B94C2EAB4}">
      <dsp:nvSpPr>
        <dsp:cNvPr id="0" name=""/>
        <dsp:cNvSpPr/>
      </dsp:nvSpPr>
      <dsp:spPr>
        <a:xfrm>
          <a:off x="1850892" y="243840"/>
          <a:ext cx="1353312" cy="1353312"/>
        </a:xfrm>
        <a:prstGeom prst="ellipse">
          <a:avLst/>
        </a:prstGeom>
        <a:solidFill>
          <a:schemeClr val="accent4">
            <a:tint val="50000"/>
            <a:hueOff val="243502"/>
            <a:satOff val="-4861"/>
            <a:lumOff val="-546"/>
            <a:alphaOff val="0"/>
          </a:schemeClr>
        </a:soli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1025D7-0FF2-412E-B3B1-68F6EBB1D624}">
      <dsp:nvSpPr>
        <dsp:cNvPr id="0" name=""/>
        <dsp:cNvSpPr/>
      </dsp:nvSpPr>
      <dsp:spPr>
        <a:xfrm>
          <a:off x="3403103" y="0"/>
          <a:ext cx="1651992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9958"/>
                <a:satOff val="-11217"/>
                <a:lumOff val="-2647"/>
                <a:alphaOff val="0"/>
                <a:tint val="30000"/>
                <a:satMod val="250000"/>
              </a:schemeClr>
            </a:gs>
            <a:gs pos="72000">
              <a:schemeClr val="accent4">
                <a:hueOff val="419958"/>
                <a:satOff val="-11217"/>
                <a:lumOff val="-2647"/>
                <a:alphaOff val="0"/>
                <a:tint val="75000"/>
                <a:satMod val="210000"/>
              </a:schemeClr>
            </a:gs>
            <a:gs pos="100000">
              <a:schemeClr val="accent4">
                <a:hueOff val="419958"/>
                <a:satOff val="-11217"/>
                <a:lumOff val="-2647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entury Gothic" pitchFamily="34" charset="0"/>
            </a:rPr>
            <a:t>Is there a cap on Facilities &amp; Administrative cost recovery?</a:t>
          </a:r>
          <a:endParaRPr lang="en-US" sz="1600" b="1" kern="1200" dirty="0" smtClean="0">
            <a:latin typeface="Century Gothic" pitchFamily="34" charset="0"/>
          </a:endParaRPr>
        </a:p>
      </dsp:txBody>
      <dsp:txXfrm>
        <a:off x="3403103" y="1625600"/>
        <a:ext cx="1651992" cy="1625600"/>
      </dsp:txXfrm>
    </dsp:sp>
    <dsp:sp modelId="{318E38E0-DBA0-4201-86BA-E2E360596024}">
      <dsp:nvSpPr>
        <dsp:cNvPr id="0" name=""/>
        <dsp:cNvSpPr/>
      </dsp:nvSpPr>
      <dsp:spPr>
        <a:xfrm>
          <a:off x="3552443" y="243840"/>
          <a:ext cx="1353312" cy="1353312"/>
        </a:xfrm>
        <a:prstGeom prst="ellipse">
          <a:avLst/>
        </a:prstGeom>
        <a:solidFill>
          <a:schemeClr val="accent4">
            <a:tint val="50000"/>
            <a:hueOff val="487004"/>
            <a:satOff val="-9723"/>
            <a:lumOff val="-1091"/>
            <a:alphaOff val="0"/>
          </a:schemeClr>
        </a:soli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34618D-D779-4F53-9545-75FF84328D83}">
      <dsp:nvSpPr>
        <dsp:cNvPr id="0" name=""/>
        <dsp:cNvSpPr/>
      </dsp:nvSpPr>
      <dsp:spPr>
        <a:xfrm>
          <a:off x="5104655" y="0"/>
          <a:ext cx="1651992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9937"/>
                <a:satOff val="-16826"/>
                <a:lumOff val="-3971"/>
                <a:alphaOff val="0"/>
                <a:tint val="30000"/>
                <a:satMod val="250000"/>
              </a:schemeClr>
            </a:gs>
            <a:gs pos="72000">
              <a:schemeClr val="accent4">
                <a:hueOff val="629937"/>
                <a:satOff val="-16826"/>
                <a:lumOff val="-3971"/>
                <a:alphaOff val="0"/>
                <a:tint val="75000"/>
                <a:satMod val="210000"/>
              </a:schemeClr>
            </a:gs>
            <a:gs pos="100000">
              <a:schemeClr val="accent4">
                <a:hueOff val="629937"/>
                <a:satOff val="-16826"/>
                <a:lumOff val="-3971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entury Gothic" pitchFamily="34" charset="0"/>
            </a:rPr>
            <a:t>Is there a mandatory cost share requirement?</a:t>
          </a:r>
          <a:endParaRPr lang="en-US" sz="1600" b="1" kern="1200" dirty="0" smtClean="0">
            <a:latin typeface="Century Gothic" pitchFamily="34" charset="0"/>
          </a:endParaRPr>
        </a:p>
      </dsp:txBody>
      <dsp:txXfrm>
        <a:off x="5104655" y="1625600"/>
        <a:ext cx="1651992" cy="1625600"/>
      </dsp:txXfrm>
    </dsp:sp>
    <dsp:sp modelId="{67A0BE91-36D4-4147-8AEF-A44FC8A6AD16}">
      <dsp:nvSpPr>
        <dsp:cNvPr id="0" name=""/>
        <dsp:cNvSpPr/>
      </dsp:nvSpPr>
      <dsp:spPr>
        <a:xfrm>
          <a:off x="5253995" y="243840"/>
          <a:ext cx="1353312" cy="1353312"/>
        </a:xfrm>
        <a:prstGeom prst="ellipse">
          <a:avLst/>
        </a:prstGeom>
        <a:solidFill>
          <a:schemeClr val="accent4">
            <a:tint val="50000"/>
            <a:hueOff val="730506"/>
            <a:satOff val="-14584"/>
            <a:lumOff val="-1637"/>
            <a:alphaOff val="0"/>
          </a:schemeClr>
        </a:soli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FD66D5-317A-4F6C-B401-070AFBF4F40E}">
      <dsp:nvSpPr>
        <dsp:cNvPr id="0" name=""/>
        <dsp:cNvSpPr/>
      </dsp:nvSpPr>
      <dsp:spPr>
        <a:xfrm>
          <a:off x="6806207" y="0"/>
          <a:ext cx="1651992" cy="4064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9916"/>
                <a:satOff val="-22434"/>
                <a:lumOff val="-5294"/>
                <a:alphaOff val="0"/>
                <a:tint val="30000"/>
                <a:satMod val="250000"/>
              </a:schemeClr>
            </a:gs>
            <a:gs pos="72000">
              <a:schemeClr val="accent4">
                <a:hueOff val="839916"/>
                <a:satOff val="-22434"/>
                <a:lumOff val="-5294"/>
                <a:alphaOff val="0"/>
                <a:tint val="75000"/>
                <a:satMod val="210000"/>
              </a:schemeClr>
            </a:gs>
            <a:gs pos="100000">
              <a:schemeClr val="accent4">
                <a:hueOff val="839916"/>
                <a:satOff val="-22434"/>
                <a:lumOff val="-5294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entury Gothic" pitchFamily="34" charset="0"/>
            </a:rPr>
            <a:t>Are there costs that the sponsor will not allow?</a:t>
          </a:r>
          <a:endParaRPr lang="en-US" sz="1600" b="1" kern="1200" dirty="0">
            <a:latin typeface="Century Gothic" pitchFamily="34" charset="0"/>
          </a:endParaRPr>
        </a:p>
      </dsp:txBody>
      <dsp:txXfrm>
        <a:off x="6806207" y="1625600"/>
        <a:ext cx="1651992" cy="1625600"/>
      </dsp:txXfrm>
    </dsp:sp>
    <dsp:sp modelId="{8E751E76-DC22-47B0-BBB7-7BF0D6F2C294}">
      <dsp:nvSpPr>
        <dsp:cNvPr id="0" name=""/>
        <dsp:cNvSpPr/>
      </dsp:nvSpPr>
      <dsp:spPr>
        <a:xfrm>
          <a:off x="6955547" y="243840"/>
          <a:ext cx="1353312" cy="1353312"/>
        </a:xfrm>
        <a:prstGeom prst="ellipse">
          <a:avLst/>
        </a:prstGeom>
        <a:solidFill>
          <a:schemeClr val="accent4">
            <a:tint val="50000"/>
            <a:hueOff val="974008"/>
            <a:satOff val="-19446"/>
            <a:lumOff val="-2183"/>
            <a:alphaOff val="0"/>
          </a:schemeClr>
        </a:soli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D05669-8368-4D47-8A3F-BCD45E5231C1}">
      <dsp:nvSpPr>
        <dsp:cNvPr id="0" name=""/>
        <dsp:cNvSpPr/>
      </dsp:nvSpPr>
      <dsp:spPr>
        <a:xfrm>
          <a:off x="338327" y="3251200"/>
          <a:ext cx="7781544" cy="609600"/>
        </a:xfrm>
        <a:prstGeom prst="left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r>
              <a:rPr lang="en-US" smtClean="0"/>
              <a:t>SPaRKS Workshop-Proposal Dev &amp; Rev 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1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45CE6703-AD6E-4BC2-9F6D-635613F707C7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829676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8D13F298-C66D-4EAE-9B6C-6C27EB597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133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l">
              <a:defRPr sz="1200"/>
            </a:lvl1pPr>
          </a:lstStyle>
          <a:p>
            <a:r>
              <a:rPr lang="en-US" smtClean="0"/>
              <a:t>SPaRKS Workshop-Proposal Dev &amp; Rev 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/>
          <a:lstStyle>
            <a:lvl1pPr algn="r">
              <a:defRPr sz="1200"/>
            </a:lvl1pPr>
          </a:lstStyle>
          <a:p>
            <a:fld id="{2D3B6224-E222-4BE6-97EA-BB87A8C288C8}" type="datetimeFigureOut">
              <a:rPr lang="en-US" smtClean="0"/>
              <a:t>5/26/2011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6" tIns="45972" rIns="91946" bIns="459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7"/>
            <a:ext cx="5607050" cy="4183063"/>
          </a:xfrm>
          <a:prstGeom prst="rect">
            <a:avLst/>
          </a:prstGeom>
        </p:spPr>
        <p:txBody>
          <a:bodyPr vert="horz" lIns="91946" tIns="45972" rIns="91946" bIns="459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l">
              <a:defRPr sz="1200"/>
            </a:lvl1pPr>
          </a:lstStyle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829676"/>
            <a:ext cx="3038474" cy="465137"/>
          </a:xfrm>
          <a:prstGeom prst="rect">
            <a:avLst/>
          </a:prstGeom>
        </p:spPr>
        <p:txBody>
          <a:bodyPr vert="horz" lIns="91946" tIns="45972" rIns="91946" bIns="45972" rtlCol="0" anchor="b"/>
          <a:lstStyle>
            <a:lvl1pPr algn="r">
              <a:defRPr sz="1200"/>
            </a:lvl1pPr>
          </a:lstStyle>
          <a:p>
            <a:fld id="{731B2CB3-83F0-4ABD-88A8-EB7EAD9C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9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B2CB3-83F0-4ABD-88A8-EB7EAD9C319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EF5B72-6E59-451F-AE15-30F195132233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417C31B-F4CA-44E9-A864-62202F6A4397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819B570-0EC8-487E-A43B-6D3430F7FEB6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E5A5B1C-8DBF-45DE-AB1A-12052BE4066E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52CB32-A5E8-47FA-A727-56CC0A6FB739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76AD451-EF00-4C49-826B-EC669EB43EED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EFCDFF4-834E-4AEE-908E-0F34B8C90563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8EAAD2B-F8D9-431D-A33F-8EEFB7BB2433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AA4AE29-5E2C-488C-834C-BCC2D472D9D1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393B94C-ED71-43A9-891B-4ECED59780A4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707444A-BCF1-4F47-84BC-AC05A6AFC24B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B34AB29-29D9-47E2-8A00-C4AEB64C6020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5DACF2-77F2-4F26-A89C-327785DCE211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901B951-EEF1-4BC5-9006-B969CE8DDA56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FAA1591-A73D-41D4-8DC3-F3779EB98BA9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339C554-ACD7-4FF8-8431-0BD56DE48A1E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B05DF21-FC60-4277-808B-2304E6A451A6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A73AA9-65DB-4CEC-870E-45C377EF30B5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BDE6DD6-E26A-49A1-8C5E-40604F235268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4D6A4FC-4C5B-498B-8D93-A87207A2E285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F6A9849-10D9-4E44-B136-E1D21B9A1387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FBD3907-A0E0-42F4-9297-AE6FD1FA169A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64A4200-1608-4D2C-BD9C-1D9D69622F06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6AE85B7-1773-44F8-B99F-A7DAC69E4767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A19448E-DD1C-4224-97CE-E50BBD80681A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98957A-531C-430B-832F-71A0D30B1B50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E8F4BA7-F91A-43D7-A753-78DD288CBA88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BD3F7DA-E0FA-4922-B321-6DAD06F4A409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D04D975-A770-4902-9BC0-E47524F96547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7DD2A2B-6ED0-4FE5-8929-B06DD47AF820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CE9A6F7-4DD5-4D22-A267-F7F29899286C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BF7F6B8-00B1-40A4-9617-61B2C81E420A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51854E-68E8-4F0C-940E-1962A08018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8EB5DB5-E2A6-4F5C-81F2-CAA6CAD0F4EF}" type="datetime1">
              <a:rPr lang="en-US" smtClean="0"/>
              <a:t>5/26/2011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Office of Research &amp; Commercialization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SPaRKS Workshop-Proposal Dev &amp; Rev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alphaModFix amt="5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9851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6956" y="0"/>
            <a:ext cx="304800" cy="6858000"/>
          </a:xfrm>
          <a:prstGeom prst="rect">
            <a:avLst/>
          </a:prstGeom>
          <a:solidFill>
            <a:srgbClr val="CC9900">
              <a:alpha val="25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75686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CC9900">
                <a:alpha val="2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760972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rgbClr val="CC9900">
                <a:alpha val="3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7761680" y="5196168"/>
            <a:ext cx="1153720" cy="1585632"/>
            <a:chOff x="7620000" y="5105400"/>
            <a:chExt cx="1153720" cy="1585632"/>
          </a:xfrm>
        </p:grpSpPr>
        <p:sp>
          <p:nvSpPr>
            <p:cNvPr id="15" name="Oval 14"/>
            <p:cNvSpPr/>
            <p:nvPr userDrawn="1"/>
          </p:nvSpPr>
          <p:spPr bwMode="auto">
            <a:xfrm>
              <a:off x="7853624" y="5492264"/>
              <a:ext cx="641424" cy="641424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6" name="Oval 15"/>
            <p:cNvSpPr/>
            <p:nvPr userDrawn="1"/>
          </p:nvSpPr>
          <p:spPr bwMode="auto">
            <a:xfrm>
              <a:off x="7620000" y="6126144"/>
              <a:ext cx="137160" cy="13716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8193128" y="6416712"/>
              <a:ext cx="274320" cy="274320"/>
            </a:xfrm>
            <a:prstGeom prst="ellipse">
              <a:avLst/>
            </a:prstGeom>
            <a:solidFill>
              <a:srgbClr val="CC9900"/>
            </a:solidFill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8407960" y="5105400"/>
              <a:ext cx="365760" cy="365760"/>
            </a:xfrm>
            <a:prstGeom prst="ellipse">
              <a:avLst/>
            </a:prstGeom>
            <a:solidFill>
              <a:srgbClr val="CC9900"/>
            </a:solidFill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</p:grpSp>
      <p:pic>
        <p:nvPicPr>
          <p:cNvPr id="14" name="Picture 13" descr="http://www.floridahightech.com/images/UCFlogo.gif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8077200" y="5638802"/>
            <a:ext cx="49467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32" y="6400800"/>
            <a:ext cx="9171432" cy="533400"/>
          </a:xfrm>
          <a:prstGeom prst="rect">
            <a:avLst/>
          </a:prstGeom>
          <a:gradFill flip="none" rotWithShape="1">
            <a:gsLst>
              <a:gs pos="0">
                <a:srgbClr val="CC9900"/>
              </a:gs>
              <a:gs pos="65000">
                <a:schemeClr val="accent1">
                  <a:shade val="67500"/>
                  <a:satMod val="115000"/>
                  <a:alpha val="75000"/>
                  <a:lumMod val="54000"/>
                  <a:lumOff val="46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8" name="Picture 7" descr="http://www.floridahightech.com/images/UCFlogo.gif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r="68983" b="44845"/>
          <a:stretch>
            <a:fillRect/>
          </a:stretch>
        </p:blipFill>
        <p:spPr bwMode="auto">
          <a:xfrm>
            <a:off x="8534400" y="6432610"/>
            <a:ext cx="4122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000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5A803D-91D0-4C83-BC47-911B0C282B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bmp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7.emf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6.emf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4.jpeg"/><Relationship Id="rId4" Type="http://schemas.openxmlformats.org/officeDocument/2006/relationships/diagramLayout" Target="../diagrams/layout5.xml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m.gov/oca/04tables/html/ex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lestermadden.com/wp-content/uploads/2009/03/no_iphones.png&amp;imgrefurl=http://www.lestermadden.com/2009/03/02/barcode-shopping-the-future-of-mcommerce/&amp;usg=__uxsXLv6Z41g5L79GuT219s3InrA=&amp;h=383&amp;w=400&amp;sz=50&amp;hl=en&amp;start=13&amp;zoom=1&amp;tbnid=kZ93_rTxpKv3OM:&amp;tbnh=119&amp;tbnw=124&amp;ei=me3aTYujBcnogQea591X&amp;prev=/search?q=no+cell+phone&amp;um=1&amp;hl=en&amp;rlz=1W1SNNT_enUS412&amp;biw=1345&amp;bih=503&amp;output=images_json&amp;tbm=isch&amp;um=1&amp;itbs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google.com/imgres?imgurl=http://farm1.static.flickr.com/209/506743936_546481eb7a.jpg&amp;imgrefurl=http://fourme.blogspot.com/2010_09_01_archive.html&amp;usg=__kbH234Rt-oaI-okXQos4eTOnrLg=&amp;h=500&amp;w=401&amp;sz=89&amp;hl=en&amp;start=6&amp;zoom=1&amp;tbnid=sd2NU6x21FxFpM:&amp;tbnh=130&amp;tbnw=104&amp;ei=w-3aTbbiLYaSgQf7s-xX&amp;prev=/search?q=signing&amp;um=1&amp;hl=en&amp;rlz=1W1SNNT_enUS412&amp;biw=1345&amp;bih=503&amp;tbm=isch&amp;um=1&amp;itbs=1" TargetMode="Externa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timgrant.net/uhsf/images/posterex-2.gif&amp;imgrefurl=http://www.timgrant.net/uhsf/resources.html&amp;usg=__1VNT3PNgSpaY-RrGCCozyZ0g_74=&amp;h=284&amp;w=327&amp;sz=7&amp;hl=en&amp;start=2&amp;zoom=1&amp;tbnid=B62_1Bjzq4YKDM:&amp;tbnh=102&amp;tbnw=118&amp;ei=7u3aTYiCIobVgQfPuqlY&amp;prev=/search?q=tri+fold+poster+board&amp;um=1&amp;hl=en&amp;rlz=1W1SNNT_enUS412&amp;biw=1345&amp;bih=503&amp;tbm=isch&amp;um=1&amp;itbs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CA06">
              <a:alpha val="23000"/>
            </a:srgbClr>
          </a:solidFill>
          <a:ln w="38100" cap="rnd" cmpd="sng" algn="ctr">
            <a:solidFill>
              <a:srgbClr val="FFCA06">
                <a:alpha val="25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25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CC9900">
              <a:alpha val="4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CC9900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CC9900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CC9900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bg2">
                <a:lumMod val="25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idx="1"/>
          </p:nvPr>
        </p:nvSpPr>
        <p:spPr>
          <a:xfrm>
            <a:off x="1726640" y="3733800"/>
            <a:ext cx="7371304" cy="236220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PROPOSAL DEVELOPMENT</a:t>
            </a:r>
          </a:p>
          <a:p>
            <a:pPr algn="ctr"/>
            <a:r>
              <a:rPr lang="en-US" sz="39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Tahoma" pitchFamily="34" charset="0"/>
                <a:cs typeface="Tahoma" pitchFamily="34" charset="0"/>
              </a:rPr>
              <a:t>&amp; REVIEW (PART II)</a:t>
            </a:r>
          </a:p>
          <a:p>
            <a:pPr algn="ctr"/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dirty="0" smtClean="0">
              <a:latin typeface="Century Gothic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  <a:ea typeface="Tahoma" pitchFamily="34" charset="0"/>
                <a:cs typeface="Tahoma" pitchFamily="34" charset="0"/>
              </a:rPr>
              <a:t>Presented by:</a:t>
            </a:r>
          </a:p>
          <a:p>
            <a:pPr algn="ctr"/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  <a:ea typeface="Tahoma" pitchFamily="34" charset="0"/>
                <a:cs typeface="Tahoma" pitchFamily="34" charset="0"/>
              </a:rPr>
              <a:t>Justo Torres, Laurianne Torres, Terri Vallery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819400" y="609600"/>
            <a:ext cx="5136054" cy="2254190"/>
            <a:chOff x="2819400" y="609600"/>
            <a:chExt cx="5136054" cy="2254190"/>
          </a:xfrm>
        </p:grpSpPr>
        <p:pic>
          <p:nvPicPr>
            <p:cNvPr id="37" name="Picture 36" descr="Picture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 descr="http://www.floridahightech.com/images/UCFlogo.gif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983" b="44845"/>
          <a:stretch>
            <a:fillRect/>
          </a:stretch>
        </p:blipFill>
        <p:spPr bwMode="auto">
          <a:xfrm>
            <a:off x="776676" y="3532385"/>
            <a:ext cx="998057" cy="11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Cost Accounting Standards (CAS)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400" b="1" dirty="0" smtClean="0"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200" b="1" dirty="0" smtClean="0">
                <a:latin typeface="Century Gothic" pitchFamily="34" charset="0"/>
              </a:rPr>
              <a:t>For Educational Institutions,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200" b="1" dirty="0" smtClean="0">
                <a:latin typeface="Century Gothic" pitchFamily="34" charset="0"/>
              </a:rPr>
              <a:t>the Cost Accounting Standards (CAS) are outlined in the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200" b="1" dirty="0" smtClean="0">
                <a:latin typeface="Century Gothic" pitchFamily="34" charset="0"/>
              </a:rPr>
              <a:t>Office of Management &amp; Budget’s (OMB) guiding document: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505200"/>
            <a:ext cx="6858000" cy="2413000"/>
            <a:chOff x="1295400" y="3505200"/>
            <a:chExt cx="6858000" cy="2413000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021898957"/>
                </p:ext>
              </p:extLst>
            </p:nvPr>
          </p:nvGraphicFramePr>
          <p:xfrm>
            <a:off x="1295400" y="3505200"/>
            <a:ext cx="6858000" cy="2413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025" y="3733800"/>
              <a:ext cx="1168400" cy="14478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61682" y="5574885"/>
            <a:ext cx="845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entury Gothic" pitchFamily="34" charset="0"/>
              </a:rPr>
              <a:t>http://www.whitehouse.gov/omb/circulars_a021_2004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Cues from the Proposal Guidelines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3457401"/>
              </p:ext>
            </p:extLst>
          </p:nvPr>
        </p:nvGraphicFramePr>
        <p:xfrm>
          <a:off x="381000" y="1981200"/>
          <a:ext cx="8458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6" y="2133600"/>
            <a:ext cx="794274" cy="94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57632"/>
            <a:ext cx="679773" cy="6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89" y="2637244"/>
            <a:ext cx="872809" cy="76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7" y="2536660"/>
            <a:ext cx="783243" cy="82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78" y="2562662"/>
            <a:ext cx="607444" cy="79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1981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The Budget Draft</a:t>
            </a:r>
          </a:p>
          <a:p>
            <a:pPr marL="228600" indent="0">
              <a:spcBef>
                <a:spcPts val="1800"/>
              </a:spcBef>
              <a:buNone/>
              <a:tabLst>
                <a:tab pos="292100" algn="l"/>
                <a:tab pos="571500" algn="l"/>
              </a:tabLst>
            </a:pPr>
            <a:r>
              <a:rPr lang="en-US" sz="2200" b="1" dirty="0" smtClean="0">
                <a:latin typeface="Century Gothic" pitchFamily="34" charset="0"/>
              </a:rPr>
              <a:t>Before drafting the budget, locate and work from the sponsor’s budget template.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3074" name="Picture 2" descr="http://img.docstoccdn.com/thumb/orig/2978949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2837">
            <a:off x="768181" y="2851624"/>
            <a:ext cx="2517570" cy="3256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 descr="http://img.docstoccdn.com/thumb/orig/168322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6754">
            <a:off x="5539470" y="2558758"/>
            <a:ext cx="2617012" cy="3385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50">
            <a:off x="2932263" y="3493593"/>
            <a:ext cx="3380942" cy="2612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The Budget Draft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3692149"/>
              </p:ext>
            </p:extLst>
          </p:nvPr>
        </p:nvGraphicFramePr>
        <p:xfrm>
          <a:off x="914400" y="1713344"/>
          <a:ext cx="7620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65" y="2068116"/>
            <a:ext cx="2057400" cy="136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3" b="26348"/>
          <a:stretch/>
        </p:blipFill>
        <p:spPr bwMode="auto">
          <a:xfrm>
            <a:off x="3733800" y="2079810"/>
            <a:ext cx="1981200" cy="1347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07" y="2046173"/>
            <a:ext cx="1645598" cy="14590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BUILDING THE BUDGET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Direct Costs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Facilities &amp; Administrative Costs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Cost Share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Budget Narrative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CAS Exemptions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Torres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Laurianne Torres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Terri Vallery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Direct vs. Indirect (or F&amp;A) Costs</a:t>
            </a:r>
          </a:p>
          <a:p>
            <a:pPr marL="228600" indent="0">
              <a:spcBef>
                <a:spcPts val="1800"/>
              </a:spcBef>
              <a:buNone/>
              <a:tabLst>
                <a:tab pos="292100" algn="l"/>
                <a:tab pos="571500" algn="l"/>
              </a:tabLst>
            </a:pPr>
            <a:r>
              <a:rPr lang="en-US" sz="2200" b="1" dirty="0" smtClean="0">
                <a:latin typeface="Century Gothic" pitchFamily="34" charset="0"/>
              </a:rPr>
              <a:t>A proposal budget consists of 2 categories of costs:</a:t>
            </a:r>
          </a:p>
          <a:p>
            <a:pPr marL="228600" indent="0">
              <a:spcBef>
                <a:spcPts val="1800"/>
              </a:spcBef>
              <a:buNone/>
              <a:tabLst>
                <a:tab pos="292100" algn="l"/>
                <a:tab pos="571500" algn="l"/>
              </a:tabLst>
            </a:pPr>
            <a:endParaRPr lang="en-US" sz="2400" b="1" dirty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8594788"/>
              </p:ext>
            </p:extLst>
          </p:nvPr>
        </p:nvGraphicFramePr>
        <p:xfrm>
          <a:off x="0" y="2286000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33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Direct Costs</a:t>
            </a:r>
            <a:endParaRPr lang="en-US" sz="2200" b="1" dirty="0" smtClean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63728910"/>
              </p:ext>
            </p:extLst>
          </p:nvPr>
        </p:nvGraphicFramePr>
        <p:xfrm>
          <a:off x="1143000" y="1219200"/>
          <a:ext cx="746760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0" y="3200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Examples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Of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Direct Costs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Salaries &amp; Wages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Usually the largest portion of the budget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Project year vs. Salary (Academic) year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% Effort vs. Hourly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Limited AY salary recovery &amp; sponsor salary caps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vs. Stipends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Clerical support generally unallowable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Salary increases (like cost-of-living and merit)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Effort reporting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Summer salary (AY salary sometimes unallowable)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entury Gothic" pitchFamily="34" charset="0"/>
              </a:rPr>
              <a:t>Fringe Benefits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Regardless of the classification - if compensating through payroll, there is a fringe rate </a:t>
            </a:r>
            <a:r>
              <a:rPr lang="en-US" sz="2000" b="1" dirty="0" smtClean="0">
                <a:latin typeface="Century Gothic" pitchFamily="34" charset="0"/>
              </a:rPr>
              <a:t>associated</a:t>
            </a:r>
            <a:r>
              <a:rPr lang="en-US" sz="2000" b="1" baseline="30000" dirty="0" smtClean="0">
                <a:latin typeface="Century Gothic" pitchFamily="34" charset="0"/>
              </a:rPr>
              <a:t>1</a:t>
            </a:r>
            <a:endParaRPr lang="en-US" sz="2000" b="1" baseline="30000" dirty="0"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endParaRPr lang="en-US" sz="2000" b="1" dirty="0"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entury Gothic" pitchFamily="34" charset="0"/>
              </a:rPr>
              <a:t>Consultants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latin typeface="Century Gothic" pitchFamily="34" charset="0"/>
              </a:rPr>
              <a:t>vs. Employee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latin typeface="Century Gothic" pitchFamily="34" charset="0"/>
              </a:rPr>
              <a:t>Work for hire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latin typeface="Century Gothic" pitchFamily="34" charset="0"/>
              </a:rPr>
              <a:t>IRS Independent Contractor </a:t>
            </a:r>
            <a:r>
              <a:rPr lang="en-US" sz="2000" b="1" dirty="0" smtClean="0">
                <a:latin typeface="Century Gothic" pitchFamily="34" charset="0"/>
              </a:rPr>
              <a:t>Test</a:t>
            </a:r>
            <a:r>
              <a:rPr lang="en-US" sz="2000" b="1" baseline="30000" dirty="0" smtClean="0">
                <a:latin typeface="Century Gothic" pitchFamily="34" charset="0"/>
              </a:rPr>
              <a:t>2</a:t>
            </a:r>
            <a:endParaRPr lang="en-US" sz="2000" b="1" baseline="30000" dirty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latin typeface="Century Gothic" pitchFamily="34" charset="0"/>
              </a:rPr>
              <a:t>Letter of commitment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latin typeface="Century Gothic" pitchFamily="34" charset="0"/>
              </a:rPr>
              <a:t>Sponsor </a:t>
            </a:r>
            <a:r>
              <a:rPr lang="en-US" sz="2000" b="1" dirty="0" smtClean="0">
                <a:latin typeface="Century Gothic" pitchFamily="34" charset="0"/>
              </a:rPr>
              <a:t>cap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entury Gothic" pitchFamily="34" charset="0"/>
              </a:rPr>
              <a:t>Maximum Consultant Rates on Federal Grants</a:t>
            </a:r>
            <a:endParaRPr lang="en-US" sz="2400" b="1" dirty="0">
              <a:latin typeface="Century Gothic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08494"/>
              </p:ext>
            </p:extLst>
          </p:nvPr>
        </p:nvGraphicFramePr>
        <p:xfrm>
          <a:off x="457200" y="1905000"/>
          <a:ext cx="8458200" cy="42671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059936"/>
                <a:gridCol w="4398264"/>
              </a:tblGrid>
              <a:tr h="3731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AGENCY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itchFamily="34" charset="0"/>
                        </a:rPr>
                        <a:t>MAXIMUM RATE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621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U.S. Dept. of Education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No Specific Limit except $513/day for Rehabilitation Training Program grants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420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U.S. Dept. of Energy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None Specified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612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U.S. Dept. of </a:t>
                      </a:r>
                      <a:r>
                        <a:rPr lang="en-US" sz="1600" b="1" dirty="0" smtClean="0">
                          <a:effectLst/>
                          <a:latin typeface="Century Gothic" pitchFamily="34" charset="0"/>
                        </a:rPr>
                        <a:t>Justice,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entury Gothic" pitchFamily="34" charset="0"/>
                        </a:rPr>
                        <a:t>Office </a:t>
                      </a: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of Justice Programs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$450/day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8396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National Aeronautics </a:t>
                      </a:r>
                      <a:r>
                        <a:rPr lang="en-US" sz="1600" b="1" dirty="0" smtClean="0">
                          <a:effectLst/>
                          <a:latin typeface="Century Gothic" pitchFamily="34" charset="0"/>
                        </a:rPr>
                        <a:t>&amp;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Century Gothic" pitchFamily="34" charset="0"/>
                        </a:rPr>
                        <a:t>Space </a:t>
                      </a: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Administration (NASA)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Century Gothic" pitchFamily="34" charset="0"/>
                          <a:hlinkClick r:id="rId3" tooltip="http://www.opm.gov/oca/04tables/html/ex.asp"/>
                        </a:rPr>
                        <a:t>Up to Level IV of the Executive Schedule</a:t>
                      </a:r>
                      <a:r>
                        <a:rPr lang="en-US" sz="1600" b="1" dirty="0">
                          <a:effectLst/>
                          <a:latin typeface="Century Gothic" pitchFamily="34" charset="0"/>
                          <a:hlinkClick r:id="rId3" tooltip="http://www.opm.gov/oca/04tables/html/ex.asp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(exclusive of expenses and indirect costs )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886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National Institute of Health (NIH)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None Specified</a:t>
                      </a:r>
                    </a:p>
                    <a:p>
                      <a:pPr marL="0" marR="0"/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Note: The NIH salary cap does not apply to payments made to consultants.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590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entury Gothic" pitchFamily="34" charset="0"/>
                        </a:rPr>
                        <a:t>National Science Foundation (NSF)</a:t>
                      </a:r>
                      <a:endParaRPr lang="en-US" sz="1600" b="1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entury Gothic" pitchFamily="34" charset="0"/>
                        </a:rPr>
                        <a:t>$</a:t>
                      </a:r>
                      <a:r>
                        <a:rPr lang="en-US" sz="1600" b="1" dirty="0" smtClean="0">
                          <a:effectLst/>
                          <a:latin typeface="Century Gothic" pitchFamily="34" charset="0"/>
                        </a:rPr>
                        <a:t>537/day</a:t>
                      </a:r>
                      <a:endParaRPr lang="en-US" sz="1600" b="1" dirty="0">
                        <a:effectLst/>
                        <a:latin typeface="Century Gothic" pitchFamily="34" charset="0"/>
                        <a:ea typeface="Times New Roman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1125" y="1304365"/>
            <a:ext cx="7956177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      Cell Phones Off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Sign In 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3962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endParaRPr lang="en-US" sz="12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3" name="rg_hi" descr="http://t3.gstatic.com/images?q=tbn:ANd9GcS9Rwd_ZOElvEDlOQuLdki3aPdEKnw1vulG2CRrqFNT-WjUj9dyfQ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5841" y="1981200"/>
            <a:ext cx="2181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rg_hi" descr="http://t1.gstatic.com/images?q=tbn:ANd9GcTtXTml20o1nlwEMm4MZRudeCv1dvQrlaxg7ppWXspjJCeuW7PL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1568" y="3224212"/>
            <a:ext cx="19145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entury Gothic" pitchFamily="34" charset="0"/>
              </a:rPr>
              <a:t>Subcontracts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Portion of the </a:t>
            </a:r>
            <a:r>
              <a:rPr lang="en-US" sz="2000" b="1" dirty="0" smtClean="0">
                <a:latin typeface="Century Gothic" pitchFamily="34" charset="0"/>
              </a:rPr>
              <a:t>programmatic </a:t>
            </a:r>
            <a:r>
              <a:rPr lang="en-US" sz="2000" b="1" dirty="0">
                <a:latin typeface="Century Gothic" pitchFamily="34" charset="0"/>
              </a:rPr>
              <a:t>work assigned elsewhere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vs. Vendor </a:t>
            </a:r>
            <a:r>
              <a:rPr lang="en-US" sz="2000" b="1" dirty="0" smtClean="0">
                <a:latin typeface="Century Gothic" pitchFamily="34" charset="0"/>
              </a:rPr>
              <a:t>Services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ORC requirements (Commitment Letter, SOW, Budget)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&gt;$1,000,000 = UCF President approval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&gt;$50,000 = require bid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&gt;50% of the total project = ORC VP approval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Century Gothic" pitchFamily="34" charset="0"/>
              </a:rPr>
              <a:t>Subcontracts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 smtClean="0">
              <a:latin typeface="Century Gothic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smtClean="0">
                <a:latin typeface="Century Gothic" pitchFamily="34" charset="0"/>
              </a:rPr>
              <a:t>When </a:t>
            </a:r>
            <a:r>
              <a:rPr lang="en-US" sz="2000" b="1" dirty="0">
                <a:latin typeface="Century Gothic" pitchFamily="34" charset="0"/>
              </a:rPr>
              <a:t>subcontracting an outside entity (3</a:t>
            </a:r>
            <a:r>
              <a:rPr lang="en-US" sz="2000" b="1" baseline="30000" dirty="0">
                <a:latin typeface="Century Gothic" pitchFamily="34" charset="0"/>
              </a:rPr>
              <a:t>rd</a:t>
            </a:r>
            <a:r>
              <a:rPr lang="en-US" sz="2000" b="1" dirty="0">
                <a:latin typeface="Century Gothic" pitchFamily="34" charset="0"/>
              </a:rPr>
              <a:t> party), ORC will need: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>
              <a:latin typeface="Century Gothic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Century Gothic" pitchFamily="34" charset="0"/>
              </a:rPr>
              <a:t>A Letter of Commitment </a:t>
            </a:r>
            <a:r>
              <a:rPr lang="en-US" sz="1400" b="1" i="1" dirty="0">
                <a:latin typeface="Century Gothic" pitchFamily="34" charset="0"/>
              </a:rPr>
              <a:t>(with authorized signature)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endParaRPr lang="en-US" sz="2000" b="1" dirty="0">
              <a:latin typeface="Century Gothic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Century Gothic" pitchFamily="34" charset="0"/>
              </a:rPr>
              <a:t>Detailed Statement of Work </a:t>
            </a:r>
            <a:r>
              <a:rPr lang="en-US" sz="1400" b="1" i="1" dirty="0">
                <a:latin typeface="Century Gothic" pitchFamily="34" charset="0"/>
              </a:rPr>
              <a:t>(to include deliverables)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000" b="1" i="1" dirty="0">
                <a:latin typeface="Century Gothic" pitchFamily="34" charset="0"/>
              </a:rPr>
              <a:t>		</a:t>
            </a:r>
            <a:endParaRPr lang="en-US" sz="2000" b="1" dirty="0">
              <a:latin typeface="Century Gothic" pitchFamily="34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latin typeface="Century Gothic" pitchFamily="34" charset="0"/>
              </a:rPr>
              <a:t>Itemized budget </a:t>
            </a:r>
            <a:r>
              <a:rPr lang="en-US" sz="1400" b="1" i="1" dirty="0">
                <a:latin typeface="Century Gothic" pitchFamily="34" charset="0"/>
              </a:rPr>
              <a:t>(helpful to include a detailed budget narrative)</a:t>
            </a:r>
          </a:p>
          <a:p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 dirty="0" smtClean="0">
                <a:latin typeface="Century Gothic" pitchFamily="34" charset="0"/>
              </a:rPr>
              <a:t>Equipment</a:t>
            </a:r>
            <a:endParaRPr lang="en-US" sz="2400" b="1" dirty="0">
              <a:latin typeface="Century Gothic" pitchFamily="34" charset="0"/>
            </a:endParaRP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Also known as OCO or “Operating Capital Outlay”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Institutional Definition vs. Sponsor Definition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Vesting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Vendor quotes-shipping, installation &amp; maintenance costs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Budget early in the project timeline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entury Gothic" pitchFamily="34" charset="0"/>
              </a:rPr>
              <a:t>Travel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Example costs: mileage, airfare, ground transportation, registration, per diem and lodging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Applicable travel rates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Proper identification of Domestic vs. Foreign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Fly America </a:t>
            </a:r>
            <a:r>
              <a:rPr lang="en-US" sz="2000" b="1" dirty="0" smtClean="0">
                <a:latin typeface="Century Gothic" pitchFamily="34" charset="0"/>
              </a:rPr>
              <a:t>Act</a:t>
            </a:r>
            <a:r>
              <a:rPr lang="en-US" sz="2000" b="1" baseline="30000" dirty="0" smtClean="0">
                <a:latin typeface="Century Gothic" pitchFamily="34" charset="0"/>
              </a:rPr>
              <a:t>3</a:t>
            </a:r>
            <a:endParaRPr lang="en-US" sz="2000" b="1" baseline="30000" dirty="0"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endParaRPr lang="en-US" sz="2000" b="1" dirty="0">
              <a:latin typeface="Century Gothic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b="1" dirty="0">
                <a:latin typeface="Century Gothic" pitchFamily="34" charset="0"/>
              </a:rPr>
              <a:t>Tuition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If charging grad student salary (assistantship), must charge </a:t>
            </a:r>
            <a:r>
              <a:rPr lang="en-US" sz="2000" b="1" dirty="0" smtClean="0">
                <a:latin typeface="Century Gothic" pitchFamily="34" charset="0"/>
              </a:rPr>
              <a:t>tuition</a:t>
            </a:r>
            <a:r>
              <a:rPr lang="en-US" sz="2000" b="1" baseline="30000" dirty="0" smtClean="0">
                <a:latin typeface="Century Gothic" pitchFamily="34" charset="0"/>
              </a:rPr>
              <a:t>4</a:t>
            </a:r>
            <a:endParaRPr lang="en-US" sz="2000" b="1" baseline="30000" dirty="0">
              <a:latin typeface="Century Gothic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entury Gothic" pitchFamily="34" charset="0"/>
              </a:rPr>
              <a:t>Current rate + average </a:t>
            </a:r>
            <a:r>
              <a:rPr lang="en-US" sz="2000" b="1" dirty="0" smtClean="0">
                <a:latin typeface="Century Gothic" pitchFamily="34" charset="0"/>
              </a:rPr>
              <a:t>15% escalation</a:t>
            </a:r>
            <a:r>
              <a:rPr lang="en-US" sz="2000" b="1" baseline="30000" dirty="0" smtClean="0">
                <a:latin typeface="Century Gothic" pitchFamily="34" charset="0"/>
              </a:rPr>
              <a:t>5</a:t>
            </a:r>
            <a:r>
              <a:rPr lang="en-US" sz="2000" b="1" dirty="0" smtClean="0">
                <a:latin typeface="Century Gothic" pitchFamily="34" charset="0"/>
              </a:rPr>
              <a:t> </a:t>
            </a:r>
            <a:r>
              <a:rPr lang="en-US" sz="2000" b="1" dirty="0">
                <a:latin typeface="Century Gothic" pitchFamily="34" charset="0"/>
              </a:rPr>
              <a:t>for out-years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sz="2400" b="1" dirty="0">
                <a:latin typeface="Century Gothic" pitchFamily="34" charset="0"/>
              </a:rPr>
              <a:t>Materials &amp; Supplies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For technical </a:t>
            </a:r>
            <a:r>
              <a:rPr lang="en-US" sz="2000" b="1" dirty="0">
                <a:latin typeface="Century Gothic" pitchFamily="34" charset="0"/>
              </a:rPr>
              <a:t>work not administration thereof</a:t>
            </a:r>
          </a:p>
          <a:p>
            <a:pPr>
              <a:spcBef>
                <a:spcPts val="2400"/>
              </a:spcBef>
            </a:pPr>
            <a:r>
              <a:rPr lang="en-US" sz="2400" b="1" dirty="0">
                <a:latin typeface="Century Gothic" pitchFamily="34" charset="0"/>
              </a:rPr>
              <a:t>Publication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Dissemination of research findings/results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If publication restrictions exist, budget accordingly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May not be budgeted for administrative printing </a:t>
            </a:r>
            <a:r>
              <a:rPr lang="en-US" sz="2000" b="1" dirty="0" smtClean="0">
                <a:latin typeface="Century Gothic" pitchFamily="34" charset="0"/>
              </a:rPr>
              <a:t>costs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sz="2400" b="1" dirty="0" smtClean="0">
                <a:latin typeface="Century Gothic" pitchFamily="34" charset="0"/>
              </a:rPr>
              <a:t>Participant </a:t>
            </a:r>
            <a:r>
              <a:rPr lang="en-US" sz="2400" b="1" dirty="0">
                <a:latin typeface="Century Gothic" pitchFamily="34" charset="0"/>
              </a:rPr>
              <a:t>Support Costs</a:t>
            </a:r>
          </a:p>
          <a:p>
            <a:pPr lvl="1"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Calculate cost per participant (there may be a limit</a:t>
            </a:r>
            <a:r>
              <a:rPr lang="en-US" sz="2000" b="1" dirty="0" smtClean="0">
                <a:latin typeface="Century Gothic" pitchFamily="34" charset="0"/>
              </a:rPr>
              <a:t>)</a:t>
            </a: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Pay attention to sponsor definition</a:t>
            </a:r>
            <a:endParaRPr lang="en-US" sz="2000" b="1" dirty="0">
              <a:latin typeface="Century Gothic" pitchFamily="34" charset="0"/>
            </a:endParaRPr>
          </a:p>
          <a:p>
            <a:pPr lvl="1"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Typical </a:t>
            </a:r>
            <a:r>
              <a:rPr lang="en-US" sz="2000" b="1" dirty="0">
                <a:latin typeface="Century Gothic" pitchFamily="34" charset="0"/>
              </a:rPr>
              <a:t>costs </a:t>
            </a:r>
            <a:r>
              <a:rPr lang="en-US" sz="2000" b="1" dirty="0" smtClean="0">
                <a:latin typeface="Century Gothic" pitchFamily="34" charset="0"/>
              </a:rPr>
              <a:t>include:</a:t>
            </a:r>
            <a:endParaRPr lang="en-US" sz="2000" b="1" dirty="0">
              <a:latin typeface="Century Gothic" pitchFamily="34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2000" b="1" dirty="0" smtClean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 smtClean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 smtClean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>
              <a:latin typeface="Century Gothic" pitchFamily="34" charset="0"/>
            </a:endParaRPr>
          </a:p>
          <a:p>
            <a:pPr lvl="1">
              <a:spcBef>
                <a:spcPts val="600"/>
              </a:spcBef>
            </a:pPr>
            <a:endParaRPr lang="en-US" sz="2000" b="1" dirty="0" smtClean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76499719"/>
              </p:ext>
            </p:extLst>
          </p:nvPr>
        </p:nvGraphicFramePr>
        <p:xfrm>
          <a:off x="533400" y="28194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19200"/>
            <a:ext cx="8686800" cy="2476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Facilities &amp; Administrative Costs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>
                <a:latin typeface="Century Gothic" pitchFamily="34" charset="0"/>
              </a:rPr>
              <a:t>the operating costs necessary to maintain the research infrastructure</a:t>
            </a:r>
          </a:p>
          <a:p>
            <a:pPr lvl="1">
              <a:spcBef>
                <a:spcPts val="600"/>
              </a:spcBef>
            </a:pPr>
            <a:r>
              <a:rPr lang="en-US" sz="1800" b="1" dirty="0" smtClean="0">
                <a:latin typeface="Century Gothic" pitchFamily="34" charset="0"/>
              </a:rPr>
              <a:t>tangible costs to the University for doing research</a:t>
            </a:r>
          </a:p>
          <a:p>
            <a:pPr lvl="2">
              <a:spcBef>
                <a:spcPts val="2400"/>
              </a:spcBef>
            </a:pPr>
            <a:endParaRPr lang="en-US" sz="1600" b="1" dirty="0" smtClean="0"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279" y="2478740"/>
            <a:ext cx="6348721" cy="382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entury Gothic" pitchFamily="34" charset="0"/>
              </a:rPr>
              <a:t>Facilities and Administrative </a:t>
            </a:r>
            <a:r>
              <a:rPr lang="en-US" sz="2400" b="1" dirty="0" smtClean="0">
                <a:latin typeface="Century Gothic" pitchFamily="34" charset="0"/>
              </a:rPr>
              <a:t>Costs</a:t>
            </a:r>
            <a:r>
              <a:rPr lang="en-US" sz="2400" b="1" baseline="30000" dirty="0" smtClean="0">
                <a:latin typeface="Century Gothic" pitchFamily="34" charset="0"/>
              </a:rPr>
              <a:t>6</a:t>
            </a:r>
            <a:endParaRPr lang="en-US" sz="2400" b="1" baseline="30000" dirty="0">
              <a:latin typeface="Century Gothic" pitchFamily="34" charset="0"/>
            </a:endParaRPr>
          </a:p>
          <a:p>
            <a:pPr lvl="1"/>
            <a:r>
              <a:rPr lang="en-US" sz="2000" b="1" dirty="0">
                <a:latin typeface="Century Gothic" pitchFamily="34" charset="0"/>
              </a:rPr>
              <a:t>Formerly known as Overhead or Indirect Costs</a:t>
            </a:r>
          </a:p>
          <a:p>
            <a:pPr lvl="1"/>
            <a:r>
              <a:rPr lang="en-US" sz="2000" b="1" dirty="0">
                <a:latin typeface="Century Gothic" pitchFamily="34" charset="0"/>
              </a:rPr>
              <a:t>Could change as frequently as ~ 3 years</a:t>
            </a:r>
          </a:p>
          <a:p>
            <a:pPr lvl="1"/>
            <a:r>
              <a:rPr lang="en-US" sz="2000" b="1" dirty="0">
                <a:latin typeface="Century Gothic" pitchFamily="34" charset="0"/>
              </a:rPr>
              <a:t>Charged on a </a:t>
            </a:r>
            <a:r>
              <a:rPr lang="en-US" sz="2000" b="1" u="sng" dirty="0">
                <a:latin typeface="Century Gothic" pitchFamily="34" charset="0"/>
              </a:rPr>
              <a:t>portion</a:t>
            </a:r>
            <a:r>
              <a:rPr lang="en-US" sz="2000" b="1" dirty="0">
                <a:latin typeface="Century Gothic" pitchFamily="34" charset="0"/>
              </a:rPr>
              <a:t> (MTDC) or </a:t>
            </a:r>
            <a:r>
              <a:rPr lang="en-US" sz="2000" b="1" u="sng" dirty="0">
                <a:latin typeface="Century Gothic" pitchFamily="34" charset="0"/>
              </a:rPr>
              <a:t>all</a:t>
            </a:r>
            <a:r>
              <a:rPr lang="en-US" sz="2000" b="1" dirty="0">
                <a:latin typeface="Century Gothic" pitchFamily="34" charset="0"/>
              </a:rPr>
              <a:t> (TDC) direct </a:t>
            </a:r>
            <a:r>
              <a:rPr lang="en-US" sz="2000" b="1" dirty="0" smtClean="0">
                <a:latin typeface="Century Gothic" pitchFamily="34" charset="0"/>
              </a:rPr>
              <a:t>costs – BASE</a:t>
            </a:r>
          </a:p>
          <a:p>
            <a:pPr lvl="1"/>
            <a:r>
              <a:rPr lang="en-US" sz="2000" b="1" dirty="0" smtClean="0">
                <a:latin typeface="Century Gothic" pitchFamily="34" charset="0"/>
              </a:rPr>
              <a:t>On vs. Off campus activities</a:t>
            </a:r>
            <a:endParaRPr lang="en-US" sz="2000" b="1" dirty="0">
              <a:latin typeface="Century Gothic" pitchFamily="34" charset="0"/>
            </a:endParaRPr>
          </a:p>
          <a:p>
            <a:pPr lvl="1"/>
            <a:r>
              <a:rPr lang="en-US" sz="2000" b="1" dirty="0" smtClean="0">
                <a:latin typeface="Century Gothic" pitchFamily="34" charset="0"/>
              </a:rPr>
              <a:t>F&amp;A recovery can </a:t>
            </a:r>
            <a:r>
              <a:rPr lang="en-US" sz="2000" b="1" dirty="0">
                <a:latin typeface="Century Gothic" pitchFamily="34" charset="0"/>
              </a:rPr>
              <a:t>be a significant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353" y="4286071"/>
            <a:ext cx="755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entury Gothic" pitchFamily="34" charset="0"/>
              </a:rPr>
              <a:t>TIP: Estimate these costs first!</a:t>
            </a:r>
          </a:p>
          <a:p>
            <a:r>
              <a:rPr lang="en-US" sz="2400" b="1" dirty="0" smtClean="0">
                <a:latin typeface="Century Gothic" pitchFamily="34" charset="0"/>
              </a:rPr>
              <a:t>$100,000 ÷ 1.45 = $68,966 </a:t>
            </a:r>
            <a:r>
              <a:rPr lang="en-US" b="1" i="1" dirty="0" smtClean="0">
                <a:latin typeface="Century Gothic" pitchFamily="34" charset="0"/>
              </a:rPr>
              <a:t>(available for direct costs)</a:t>
            </a:r>
          </a:p>
          <a:p>
            <a:r>
              <a:rPr lang="en-US" b="1" i="1" dirty="0">
                <a:latin typeface="Century Gothic" pitchFamily="34" charset="0"/>
              </a:rPr>
              <a:t>	</a:t>
            </a:r>
            <a:r>
              <a:rPr lang="en-US" b="1" i="1" dirty="0" smtClean="0">
                <a:latin typeface="Century Gothic" pitchFamily="34" charset="0"/>
              </a:rPr>
              <a:t>	</a:t>
            </a:r>
            <a:r>
              <a:rPr lang="en-US" b="1" i="1" dirty="0">
                <a:latin typeface="Century Gothic" pitchFamily="34" charset="0"/>
              </a:rPr>
              <a:t> </a:t>
            </a:r>
            <a:r>
              <a:rPr lang="en-US" b="1" i="1" dirty="0" smtClean="0">
                <a:latin typeface="Century Gothic" pitchFamily="34" charset="0"/>
              </a:rPr>
              <a:t>           </a:t>
            </a:r>
            <a:r>
              <a:rPr lang="en-US" sz="2400" b="1" dirty="0" smtClean="0">
                <a:latin typeface="Century Gothic" pitchFamily="34" charset="0"/>
              </a:rPr>
              <a:t>$31,034 </a:t>
            </a:r>
            <a:r>
              <a:rPr lang="en-US" b="1" i="1" dirty="0" smtClean="0">
                <a:latin typeface="Century Gothic" pitchFamily="34" charset="0"/>
              </a:rPr>
              <a:t>(</a:t>
            </a:r>
            <a:r>
              <a:rPr lang="en-US" b="1" i="1" dirty="0">
                <a:latin typeface="Century Gothic" pitchFamily="34" charset="0"/>
              </a:rPr>
              <a:t>available for </a:t>
            </a:r>
            <a:r>
              <a:rPr lang="en-US" b="1" i="1" dirty="0" smtClean="0">
                <a:latin typeface="Century Gothic" pitchFamily="34" charset="0"/>
              </a:rPr>
              <a:t>F&amp;A </a:t>
            </a:r>
            <a:r>
              <a:rPr lang="en-US" b="1" i="1" dirty="0">
                <a:latin typeface="Century Gothic" pitchFamily="34" charset="0"/>
              </a:rPr>
              <a:t>costs</a:t>
            </a:r>
            <a:r>
              <a:rPr lang="en-US" b="1" i="1" dirty="0" smtClean="0">
                <a:latin typeface="Century Gothic" pitchFamily="34" charset="0"/>
              </a:rPr>
              <a:t>)</a:t>
            </a:r>
            <a:endParaRPr lang="en-US" b="1" i="1" dirty="0">
              <a:latin typeface="Century Gothic" pitchFamily="34" charset="0"/>
            </a:endParaRPr>
          </a:p>
        </p:txBody>
      </p:sp>
      <p:pic>
        <p:nvPicPr>
          <p:cNvPr id="11" name="Picture 12" descr="C:\Users\LTorres\AppData\Local\Microsoft\Windows\Temporary Internet Files\Low\Content.IE5\1ETWJW26\MC90044212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3" y="4098667"/>
            <a:ext cx="1193632" cy="119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1" name="Picture 2" descr="C:\Documents and Settings\ltorres\Local Settings\Temporary Internet Files\Content.IE5\9P4UXBUB\MCj044131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883024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8600" y="2514600"/>
            <a:ext cx="6035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F&amp;A rate in effect at time of initial award</a:t>
            </a:r>
          </a:p>
          <a:p>
            <a:pP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is locked in for the 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life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of that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8314" y="3962400"/>
            <a:ext cx="78486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/l·ife/: each competitive segment of a project</a:t>
            </a:r>
          </a:p>
          <a:p>
            <a:pPr lvl="1"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2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/com·pet·i·tive seg·ment/: a period of years</a:t>
            </a:r>
          </a:p>
          <a:p>
            <a:pPr lvl="2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  approved by the Federal funding agency</a:t>
            </a:r>
          </a:p>
          <a:p>
            <a:pPr lvl="2"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  at the time of award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0" y="1219200"/>
            <a:ext cx="8686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Facilities &amp; Administrative 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Cost Share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342900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2400" b="1" dirty="0" smtClean="0">
                <a:latin typeface="Century Gothic" pitchFamily="34" charset="0"/>
              </a:rPr>
              <a:t>Definition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smtClean="0">
                <a:latin typeface="Century Gothic" pitchFamily="34" charset="0"/>
              </a:rPr>
              <a:t>That portion of the total project costs not borne by the sponsor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 smtClean="0">
                <a:latin typeface="Century Gothic" pitchFamily="34" charset="0"/>
              </a:rPr>
              <a:t>Sources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smtClean="0">
                <a:latin typeface="Century Gothic" pitchFamily="34" charset="0"/>
              </a:rPr>
              <a:t>Cash or In-kind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smtClean="0">
                <a:latin typeface="Century Gothic" pitchFamily="34" charset="0"/>
              </a:rPr>
              <a:t>Internal UCF or Third-party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smtClean="0">
                <a:latin typeface="Century Gothic" pitchFamily="34" charset="0"/>
              </a:rPr>
              <a:t>Foregone F&amp;A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 smtClean="0">
                <a:latin typeface="Century Gothic" pitchFamily="34" charset="0"/>
              </a:rPr>
              <a:t>Approvals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b="1" dirty="0" smtClean="0">
                <a:latin typeface="Century Gothic" pitchFamily="34" charset="0"/>
              </a:rPr>
              <a:t>Requires approval from someone authorized to commit funds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1125" y="1304365"/>
            <a:ext cx="7956177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New Syllabus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Regulatory Compliance – June 8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Presentations – August 24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Certificate Ceremony – August 31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3962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endParaRPr lang="en-US" sz="12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25146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Cost Share</a:t>
            </a:r>
            <a:endParaRPr lang="en-US" sz="2400" b="1" dirty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3053031"/>
              </p:ext>
            </p:extLst>
          </p:nvPr>
        </p:nvGraphicFramePr>
        <p:xfrm>
          <a:off x="685800" y="1549400"/>
          <a:ext cx="82296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00" y="1490698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00" y="2095900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99" y="2689441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95400" y="1348292"/>
            <a:ext cx="2286000" cy="2286000"/>
            <a:chOff x="1295400" y="1348292"/>
            <a:chExt cx="2286000" cy="2286000"/>
          </a:xfrm>
        </p:grpSpPr>
        <p:pic>
          <p:nvPicPr>
            <p:cNvPr id="2051" name="Picture 3" descr="C:\Users\LTorres\AppData\Local\Microsoft\Windows\Temporary Internet Files\Low\Content.IE5\50RWP4CW\MC900439824[1]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348292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LTorres\AppData\Local\Microsoft\Windows\Temporary Internet Files\Low\Content.IE5\1FMQRSIS\MC900441310[1]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8012">
              <a:off x="1963632" y="1764049"/>
              <a:ext cx="533400" cy="58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8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86" y="3296679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86" y="3901881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85" y="4495422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36" y="5094172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35" y="5687713"/>
            <a:ext cx="502025" cy="5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Cost Share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2057400"/>
            <a:ext cx="8534400" cy="4191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 dirty="0">
                <a:latin typeface="Century Gothic" pitchFamily="34" charset="0"/>
              </a:rPr>
              <a:t>Is it Required</a:t>
            </a:r>
            <a:r>
              <a:rPr lang="en-US" sz="2400" b="1" dirty="0" smtClean="0">
                <a:latin typeface="Century Gothic" pitchFamily="34" charset="0"/>
              </a:rPr>
              <a:t>?</a:t>
            </a:r>
            <a:endParaRPr lang="en-US" sz="2400" b="1" dirty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7624295"/>
              </p:ext>
            </p:extLst>
          </p:nvPr>
        </p:nvGraphicFramePr>
        <p:xfrm>
          <a:off x="533400" y="2556435"/>
          <a:ext cx="8153400" cy="292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57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Budget Narrative</a:t>
            </a:r>
            <a:endParaRPr lang="en-US" sz="2400" b="1" dirty="0">
              <a:latin typeface="Century Gothic" pitchFamily="34" charset="0"/>
            </a:endParaRPr>
          </a:p>
        </p:txBody>
      </p:sp>
      <p:pic>
        <p:nvPicPr>
          <p:cNvPr id="11" name="Picture 2" descr="http://www.cartoonstock.com/lowres/hsc0194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90700"/>
            <a:ext cx="5943600" cy="4457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Budget Narrative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2438400"/>
            <a:ext cx="83058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Sponsor’s way of verifying that all costs are appropriate, reasonable and necessary for the project work.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latin typeface="Century Gothic" pitchFamily="34" charset="0"/>
              </a:rPr>
              <a:t>Explains the itemized financial budget in narrative 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444246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800" i="1" dirty="0" smtClean="0">
                <a:latin typeface="+mn-lt"/>
              </a:rPr>
              <a:t>TIP: Be </a:t>
            </a:r>
            <a:r>
              <a:rPr lang="en-US" sz="1800" i="1" dirty="0">
                <a:latin typeface="+mn-lt"/>
              </a:rPr>
              <a:t>sure the budget narrative is consistent with the </a:t>
            </a:r>
            <a:r>
              <a:rPr lang="en-US" sz="1800" i="1" dirty="0" smtClean="0">
                <a:latin typeface="+mn-lt"/>
              </a:rPr>
              <a:t>project </a:t>
            </a:r>
            <a:r>
              <a:rPr lang="en-US" sz="1800" i="1" dirty="0">
                <a:latin typeface="+mn-lt"/>
              </a:rPr>
              <a:t>narrative</a:t>
            </a:r>
          </a:p>
        </p:txBody>
      </p:sp>
      <p:pic>
        <p:nvPicPr>
          <p:cNvPr id="13" name="Picture 12" descr="C:\Users\LTorres\AppData\Local\Microsoft\Windows\Temporary Internet Files\Low\Content.IE5\1ETWJW26\MC90044212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" y="4267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Budget Narrative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11430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US" sz="1800" b="1" dirty="0" smtClean="0">
                <a:latin typeface="Century Gothic" pitchFamily="34" charset="0"/>
              </a:rPr>
              <a:t>An opportunity to make the case that the budget is</a:t>
            </a:r>
          </a:p>
          <a:p>
            <a:pPr marL="0" indent="0" algn="ctr" eaLnBrk="1" hangingPunct="1">
              <a:buNone/>
            </a:pPr>
            <a:r>
              <a:rPr lang="en-US" sz="1800" b="1" i="1" u="sng" dirty="0" smtClean="0">
                <a:latin typeface="Century Gothic" pitchFamily="34" charset="0"/>
              </a:rPr>
              <a:t>reasonable</a:t>
            </a:r>
            <a:r>
              <a:rPr lang="en-US" sz="1800" b="1" i="1" dirty="0" smtClean="0">
                <a:latin typeface="Century Gothic" pitchFamily="34" charset="0"/>
              </a:rPr>
              <a:t>, </a:t>
            </a:r>
            <a:r>
              <a:rPr lang="en-US" sz="1800" b="1" i="1" u="sng" dirty="0" smtClean="0">
                <a:latin typeface="Century Gothic" pitchFamily="34" charset="0"/>
              </a:rPr>
              <a:t>appropriate</a:t>
            </a:r>
            <a:r>
              <a:rPr lang="en-US" sz="1800" b="1" i="1" dirty="0" smtClean="0">
                <a:latin typeface="Century Gothic" pitchFamily="34" charset="0"/>
              </a:rPr>
              <a:t>, </a:t>
            </a:r>
            <a:r>
              <a:rPr lang="en-US" sz="1800" b="1" i="1" u="sng" dirty="0" smtClean="0">
                <a:latin typeface="Century Gothic" pitchFamily="34" charset="0"/>
              </a:rPr>
              <a:t>adequate</a:t>
            </a:r>
            <a:r>
              <a:rPr lang="en-US" sz="1800" b="1" i="1" dirty="0" smtClean="0">
                <a:latin typeface="Century Gothic" pitchFamily="34" charset="0"/>
              </a:rPr>
              <a:t> </a:t>
            </a:r>
            <a:r>
              <a:rPr lang="en-US" sz="1800" b="1" dirty="0" smtClean="0">
                <a:latin typeface="Century Gothic" pitchFamily="34" charset="0"/>
              </a:rPr>
              <a:t>to complete the proposed work.</a:t>
            </a:r>
          </a:p>
          <a:p>
            <a:pPr marL="0" indent="0" eaLnBrk="1" hangingPunct="1">
              <a:buNone/>
            </a:pPr>
            <a:endParaRPr lang="en-US" sz="2000" b="1" dirty="0" smtClean="0">
              <a:latin typeface="Century Gothic" pitchFamily="34" charset="0"/>
            </a:endParaRPr>
          </a:p>
          <a:p>
            <a:pPr marL="0" indent="0" eaLnBrk="1" hangingPunct="1">
              <a:buNone/>
            </a:pPr>
            <a:endParaRPr lang="en-US" sz="2000" b="1" dirty="0" smtClean="0">
              <a:latin typeface="Century Gothic" pitchFamily="34" charset="0"/>
            </a:endParaRPr>
          </a:p>
          <a:p>
            <a:pPr marL="0" indent="0" eaLnBrk="1" hangingPunct="1">
              <a:buNone/>
            </a:pPr>
            <a:endParaRPr lang="en-US" sz="2000" b="1" dirty="0">
              <a:latin typeface="Century Gothic" pitchFamily="34" charset="0"/>
            </a:endParaRPr>
          </a:p>
          <a:p>
            <a:pPr marL="0" indent="0" eaLnBrk="1" hangingPunct="1">
              <a:buNone/>
            </a:pPr>
            <a:endParaRPr lang="en-US" sz="2000" b="1" dirty="0" smtClean="0">
              <a:latin typeface="Century Gothic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48534055"/>
              </p:ext>
            </p:extLst>
          </p:nvPr>
        </p:nvGraphicFramePr>
        <p:xfrm>
          <a:off x="264459" y="2743200"/>
          <a:ext cx="8686800" cy="355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1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41064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Cost Accounting Standards (CAS) Exemptions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Sometimes it is necessary to direct-charge F&amp;A costs.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When this happens, there are some steps to take: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latin typeface="Century Gothic" pitchFamily="34" charset="0"/>
              </a:rPr>
              <a:t>Review Exhibit C of OMB Circular A-21 to determine if project meets the criteria of a major project</a:t>
            </a:r>
            <a:r>
              <a:rPr lang="en-US" sz="1600" b="1" baseline="30000" dirty="0">
                <a:latin typeface="Century Gothic" pitchFamily="34" charset="0"/>
              </a:rPr>
              <a:t>8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latin typeface="Century Gothic" pitchFamily="34" charset="0"/>
              </a:rPr>
              <a:t>Complete the CAS Exemption Form located on ORC’s website</a:t>
            </a:r>
            <a:r>
              <a:rPr lang="en-US" sz="1600" b="1" baseline="30000" dirty="0">
                <a:latin typeface="Century Gothic" pitchFamily="34" charset="0"/>
              </a:rPr>
              <a:t>9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latin typeface="Century Gothic" pitchFamily="34" charset="0"/>
              </a:rPr>
              <a:t>Include the written justification and route for approval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4816" y="479148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800" i="1" dirty="0" smtClean="0">
                <a:latin typeface="+mn-lt"/>
              </a:rPr>
              <a:t>NOTE: Applies to all project costs, including cost share.</a:t>
            </a:r>
            <a:endParaRPr lang="en-US" sz="1800" i="1" dirty="0">
              <a:latin typeface="+mn-lt"/>
            </a:endParaRPr>
          </a:p>
        </p:txBody>
      </p:sp>
      <p:pic>
        <p:nvPicPr>
          <p:cNvPr id="13" name="Picture 4" descr="C:\Users\LTorres\AppData\Local\Microsoft\Windows\Temporary Internet Files\Low\Content.IE5\50RWP4CW\MC90043258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6" y="4626666"/>
            <a:ext cx="698959" cy="6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19201"/>
            <a:ext cx="86868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>
                <a:latin typeface="Century Gothic" pitchFamily="34" charset="0"/>
              </a:rPr>
              <a:t>Cost Accounting Standards (CAS) Exemptions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Sometimes it is necessary to direct-charge F&amp;A costs.</a:t>
            </a:r>
          </a:p>
          <a:p>
            <a:pPr>
              <a:spcBef>
                <a:spcPts val="1800"/>
              </a:spcBef>
            </a:pPr>
            <a:r>
              <a:rPr lang="en-US" sz="2000" b="1" dirty="0">
                <a:latin typeface="Century Gothic" pitchFamily="34" charset="0"/>
              </a:rPr>
              <a:t>When this happens, there are some steps to take</a:t>
            </a:r>
            <a:r>
              <a:rPr lang="en-US" sz="2000" b="1" dirty="0" smtClean="0">
                <a:latin typeface="Century Gothic" pitchFamily="34" charset="0"/>
              </a:rPr>
              <a:t>:</a:t>
            </a:r>
            <a:endParaRPr lang="en-US" sz="2000" b="1" dirty="0">
              <a:latin typeface="Century Gothic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2971800"/>
            <a:ext cx="8686800" cy="3441699"/>
            <a:chOff x="228600" y="3200400"/>
            <a:chExt cx="8686800" cy="3441699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2651575482"/>
                </p:ext>
              </p:extLst>
            </p:nvPr>
          </p:nvGraphicFramePr>
          <p:xfrm>
            <a:off x="228600" y="3200400"/>
            <a:ext cx="8686800" cy="34416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1066800" y="3468469"/>
              <a:ext cx="838200" cy="646331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1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0114" y="3468469"/>
              <a:ext cx="838200" cy="646331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2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9000" y="3483733"/>
              <a:ext cx="838200" cy="646331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itchFamily="34" charset="0"/>
                </a:rPr>
                <a:t>3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CASE STUDY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5090" r="9021" b="9949"/>
          <a:stretch/>
        </p:blipFill>
        <p:spPr>
          <a:xfrm>
            <a:off x="2310062" y="1123374"/>
            <a:ext cx="3862137" cy="5181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LTorres\AppData\Local\Microsoft\Windows\Temporary Internet Files\Low\Content.IE5\DWP8V2PR\MC90043149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5267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QUESTIONS or COMMENTS?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 descr="C:\Users\LTorres\AppData\Local\Microsoft\Windows\Temporary Internet Files\Low\Content.IE5\4F1O7XFO\MC9004337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95" y="1905143"/>
            <a:ext cx="1828657" cy="182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THANKS FOR JOINING US!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Please come to the next session:</a:t>
            </a: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REGULATORY COMPLIANCE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June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, 2011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10:00 am to 12:00 pm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95400" y="2394010"/>
            <a:ext cx="5136054" cy="2254190"/>
            <a:chOff x="2819400" y="609600"/>
            <a:chExt cx="5136054" cy="2254190"/>
          </a:xfrm>
        </p:grpSpPr>
        <p:pic>
          <p:nvPicPr>
            <p:cNvPr id="12" name="Picture 11" descr="Picture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95000"/>
                      </a14:imgEffect>
                    </a14:imgLayer>
                  </a14:imgProps>
                </a:ext>
              </a:extLst>
            </a:blip>
            <a:srcRect b="18931"/>
            <a:stretch/>
          </p:blipFill>
          <p:spPr>
            <a:xfrm>
              <a:off x="2819400" y="609600"/>
              <a:ext cx="5136054" cy="20515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73766" y="2617569"/>
              <a:ext cx="441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Sponsored Programs Administration Resource &amp; Knowledge Series</a:t>
              </a:r>
              <a:endParaRPr lang="en-US" sz="1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133078" y="2644203"/>
              <a:ext cx="4419600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0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1515" y="1304364"/>
            <a:ext cx="8473888" cy="50202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r">
              <a:buNone/>
              <a:tabLst>
                <a:tab pos="292100" algn="l"/>
                <a:tab pos="571500" algn="l"/>
              </a:tabLst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Changes to Team Projects</a:t>
            </a:r>
          </a:p>
          <a:p>
            <a:pPr marL="685800" indent="-457200" algn="r">
              <a:buFont typeface="Wingdings" pitchFamily="2" charset="2"/>
              <a:buChar char="Ø"/>
              <a:tabLst>
                <a:tab pos="292100" algn="l"/>
                <a:tab pos="571500" algn="l"/>
              </a:tabLst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228600" indent="0">
              <a:buNone/>
              <a:tabLst>
                <a:tab pos="292100" algn="l"/>
                <a:tab pos="571500" algn="l"/>
              </a:tabLst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685800" indent="-457200">
              <a:buFont typeface="Wingdings" pitchFamily="2" charset="2"/>
              <a:buChar char="Ø"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Presentations – 20 minutes long</a:t>
            </a:r>
          </a:p>
          <a:p>
            <a:pPr marL="685800" indent="-457200">
              <a:buFont typeface="Wingdings" pitchFamily="2" charset="2"/>
              <a:buChar char="Ø"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Evaluation completed immediately following presentations</a:t>
            </a:r>
          </a:p>
          <a:p>
            <a:pPr marL="685800" indent="-457200">
              <a:buFont typeface="Wingdings" pitchFamily="2" charset="2"/>
              <a:buChar char="Ø"/>
              <a:tabLst>
                <a:tab pos="292100" algn="l"/>
                <a:tab pos="571500" algn="l"/>
              </a:tabLs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Mentor will provide feedback prior to Certificate Ceremony</a:t>
            </a:r>
          </a:p>
          <a:p>
            <a:pPr marL="228600" indent="0">
              <a:buNone/>
              <a:tabLst>
                <a:tab pos="292100" algn="l"/>
                <a:tab pos="571500" algn="l"/>
              </a:tabLst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3962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endParaRPr lang="en-US" sz="12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306014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0" algn="ct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General Business</a:t>
            </a:r>
          </a:p>
        </p:txBody>
      </p:sp>
      <p:pic>
        <p:nvPicPr>
          <p:cNvPr id="11" name="rg_hi" descr="http://t3.gstatic.com/images?q=tbn:ANd9GcSoDhVrJxXNAub888QMgia0uJ8dBnHcE324Pngu0hNMGCrBgrh5gA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983721"/>
            <a:ext cx="2295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6" y="1066800"/>
            <a:ext cx="712034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4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 rot="5400000">
            <a:off x="4466578" y="3323580"/>
            <a:ext cx="6629401" cy="457200"/>
          </a:xfrm>
        </p:spPr>
        <p:txBody>
          <a:bodyPr>
            <a:norm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Exploring Research Administration from Concept to Commercialization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95000"/>
                    </a14:imgEffect>
                  </a14:imgLayer>
                </a14:imgProps>
              </a:ext>
            </a:extLst>
          </a:blip>
          <a:srcRect b="18931"/>
          <a:stretch/>
        </p:blipFill>
        <p:spPr>
          <a:xfrm rot="5400000">
            <a:off x="7000145" y="716005"/>
            <a:ext cx="2937878" cy="1173480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2362200"/>
            <a:ext cx="7543800" cy="2667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</a:p>
          <a:p>
            <a:pPr algn="ctr"/>
            <a:r>
              <a:rPr lang="en-US" sz="1600" b="1" cap="none" dirty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Cost Principles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Cost Accounting Standards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Cues from the Proposal Guidelines</a:t>
            </a:r>
          </a:p>
          <a:p>
            <a:pPr algn="ctr"/>
            <a:r>
              <a:rPr lang="en-US" sz="1600" b="1" cap="none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The Budget Draft</a:t>
            </a:r>
            <a:endParaRPr lang="en-US" sz="1600" b="1" cap="none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90646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Justo Torres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6781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Your mission: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04196" y="1752600"/>
            <a:ext cx="6130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 algn="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to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build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 winning budget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2979034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 algn="r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i="1" dirty="0" smtClean="0">
                <a:latin typeface="Century Gothic" pitchFamily="34" charset="0"/>
              </a:rPr>
              <a:t>But what does that mean?</a:t>
            </a:r>
            <a:endParaRPr lang="en-US" sz="2400" i="1" dirty="0">
              <a:latin typeface="Century Gothic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3413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ine Callout 1 (Border and Accent Bar) 2"/>
          <p:cNvSpPr/>
          <p:nvPr/>
        </p:nvSpPr>
        <p:spPr>
          <a:xfrm>
            <a:off x="6467764" y="4544292"/>
            <a:ext cx="2362200" cy="1600200"/>
          </a:xfrm>
          <a:prstGeom prst="accentBorderCallout1">
            <a:avLst>
              <a:gd name="adj1" fmla="val 44724"/>
              <a:gd name="adj2" fmla="val -8333"/>
              <a:gd name="adj3" fmla="val 44968"/>
              <a:gd name="adj4" fmla="val -4067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3962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It means developing a budget that is:</a:t>
            </a:r>
          </a:p>
          <a:p>
            <a:pPr marL="0" indent="0" algn="r" eaLnBrk="1" hangingPunct="1">
              <a:buNone/>
            </a:pPr>
            <a:endParaRPr lang="en-US" sz="1200" dirty="0" smtClean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7764" y="4648200"/>
            <a:ext cx="2362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Reasonable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Appropriate</a:t>
            </a:r>
          </a:p>
          <a:p>
            <a:pPr algn="ctr">
              <a:spcBef>
                <a:spcPts val="6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Allowable</a:t>
            </a:r>
          </a:p>
          <a:p>
            <a:pPr algn="ctr">
              <a:spcBef>
                <a:spcPts val="60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Consistent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8524" y="5056908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Cost Principles</a:t>
            </a:r>
            <a:endParaRPr lang="en-US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2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Cost Principles</a:t>
            </a:r>
          </a:p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endParaRPr lang="en-US" sz="2400" b="1" dirty="0" smtClean="0">
              <a:latin typeface="Century Gothic" pitchFamily="34" charset="0"/>
            </a:endParaRPr>
          </a:p>
          <a:p>
            <a:pPr marL="228600" indent="0">
              <a:spcBef>
                <a:spcPts val="1200"/>
              </a:spcBef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Cost principles address cost </a:t>
            </a:r>
            <a:r>
              <a:rPr lang="en-US" sz="2400" b="1" dirty="0" err="1" smtClean="0">
                <a:latin typeface="Century Gothic" pitchFamily="34" charset="0"/>
              </a:rPr>
              <a:t>allowability</a:t>
            </a:r>
            <a:r>
              <a:rPr lang="en-US" sz="2400" b="1" dirty="0" smtClean="0">
                <a:latin typeface="Century Gothic" pitchFamily="34" charset="0"/>
              </a:rPr>
              <a:t>.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20525266"/>
              </p:ext>
            </p:extLst>
          </p:nvPr>
        </p:nvGraphicFramePr>
        <p:xfrm>
          <a:off x="228600" y="3124200"/>
          <a:ext cx="8828314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40" y="3404348"/>
            <a:ext cx="11049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4810" y="3887094"/>
            <a:ext cx="15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Reasonable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4232" y="3887094"/>
            <a:ext cx="15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Appropriate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4684" y="3890677"/>
            <a:ext cx="15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Allowable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3378" y="3887110"/>
            <a:ext cx="157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Consistent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514" y="64770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PROPOSAL DEVELOPMENT &amp; REVIEW (PART II)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219200"/>
            <a:ext cx="8686800" cy="182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Cost Accounting Standards (CAS)</a:t>
            </a:r>
          </a:p>
          <a:p>
            <a:pPr marL="228600" indent="0">
              <a:spcBef>
                <a:spcPts val="1200"/>
              </a:spcBef>
              <a:buFontTx/>
              <a:buNone/>
              <a:tabLst>
                <a:tab pos="292100" algn="l"/>
                <a:tab pos="571500" algn="l"/>
              </a:tabLst>
            </a:pPr>
            <a:r>
              <a:rPr lang="en-US" sz="2400" b="1" dirty="0" smtClean="0">
                <a:latin typeface="Century Gothic" pitchFamily="34" charset="0"/>
              </a:rPr>
              <a:t>Cost Accounting Standards were designed for uniformity and consistency in the </a:t>
            </a:r>
            <a:r>
              <a:rPr lang="en-US" sz="2400" b="1" u="sng" dirty="0" smtClean="0">
                <a:latin typeface="Century Gothic" pitchFamily="34" charset="0"/>
              </a:rPr>
              <a:t>estimating</a:t>
            </a:r>
            <a:r>
              <a:rPr lang="en-US" sz="2400" b="1" dirty="0" smtClean="0">
                <a:latin typeface="Century Gothic" pitchFamily="34" charset="0"/>
              </a:rPr>
              <a:t>, </a:t>
            </a:r>
            <a:r>
              <a:rPr lang="en-US" sz="2400" b="1" u="sng" dirty="0" smtClean="0">
                <a:latin typeface="Century Gothic" pitchFamily="34" charset="0"/>
              </a:rPr>
              <a:t>allocating</a:t>
            </a:r>
            <a:r>
              <a:rPr lang="en-US" sz="2400" b="1" dirty="0" smtClean="0">
                <a:latin typeface="Century Gothic" pitchFamily="34" charset="0"/>
              </a:rPr>
              <a:t> and </a:t>
            </a:r>
            <a:r>
              <a:rPr lang="en-US" sz="2400" b="1" u="sng" dirty="0" smtClean="0">
                <a:latin typeface="Century Gothic" pitchFamily="34" charset="0"/>
              </a:rPr>
              <a:t>reporting</a:t>
            </a:r>
            <a:r>
              <a:rPr lang="en-US" sz="2400" b="1" dirty="0" smtClean="0">
                <a:latin typeface="Century Gothic" pitchFamily="34" charset="0"/>
              </a:rPr>
              <a:t> of costs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274638"/>
            <a:ext cx="8077200" cy="6397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BUDGET DEVELOPMENT OVERVIEW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9368316"/>
              </p:ext>
            </p:extLst>
          </p:nvPr>
        </p:nvGraphicFramePr>
        <p:xfrm>
          <a:off x="163286" y="2984045"/>
          <a:ext cx="8828314" cy="367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45" y="53340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32" y="53340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Torres\AppData\Local\Microsoft\Windows\Temporary Internet Files\Low\Content.IE5\1FMQRSIS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45" y="5334000"/>
            <a:ext cx="943087" cy="94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smtClean="0"/>
              <a:t>5/24/2011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803D-91D0-4C83-BC47-911B0C282B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7910</TotalTime>
  <Words>2326</Words>
  <Application>Microsoft Office PowerPoint</Application>
  <PresentationFormat>On-screen Show (4:3)</PresentationFormat>
  <Paragraphs>568</Paragraphs>
  <Slides>39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Trek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Research Administration from Concept to Commercialization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jtorres</dc:creator>
  <cp:lastModifiedBy>Karen Norum</cp:lastModifiedBy>
  <cp:revision>290</cp:revision>
  <cp:lastPrinted>2011-05-24T17:24:25Z</cp:lastPrinted>
  <dcterms:created xsi:type="dcterms:W3CDTF">2011-04-10T19:45:53Z</dcterms:created>
  <dcterms:modified xsi:type="dcterms:W3CDTF">2011-05-26T14:15:45Z</dcterms:modified>
</cp:coreProperties>
</file>