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9" name="组合 8"/>
          <p:cNvGrpSpPr/>
          <p:nvPr/>
        </p:nvGrpSpPr>
        <p:grpSpPr>
          <a:xfrm>
            <a:off x="1661795" y="1367155"/>
            <a:ext cx="8940165" cy="3197860"/>
            <a:chOff x="1312" y="364"/>
            <a:chExt cx="14079" cy="503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515" y="364"/>
              <a:ext cx="4876" cy="229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2" y="750"/>
              <a:ext cx="3375" cy="465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3" y="753"/>
              <a:ext cx="3975" cy="2130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3" y="3570"/>
              <a:ext cx="4110" cy="183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55" y="3379"/>
              <a:ext cx="4596" cy="202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" name="组合 7"/>
          <p:cNvGrpSpPr/>
          <p:nvPr/>
        </p:nvGrpSpPr>
        <p:grpSpPr>
          <a:xfrm>
            <a:off x="1216660" y="1617345"/>
            <a:ext cx="9705340" cy="2113915"/>
            <a:chOff x="789" y="2229"/>
            <a:chExt cx="15284" cy="3329"/>
          </a:xfrm>
        </p:grpSpPr>
        <p:grpSp>
          <p:nvGrpSpPr>
            <p:cNvPr id="6" name="组合 5"/>
            <p:cNvGrpSpPr/>
            <p:nvPr/>
          </p:nvGrpSpPr>
          <p:grpSpPr>
            <a:xfrm>
              <a:off x="789" y="2356"/>
              <a:ext cx="9878" cy="3203"/>
              <a:chOff x="2563" y="1535"/>
              <a:chExt cx="10893" cy="3517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2563" y="2046"/>
                <a:ext cx="5180" cy="3006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60" y="1535"/>
                <a:ext cx="5096" cy="3517"/>
              </a:xfrm>
              <a:prstGeom prst="rect">
                <a:avLst/>
              </a:prstGeom>
            </p:spPr>
          </p:pic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355" y="2229"/>
              <a:ext cx="4719" cy="30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Wenya Wu</dc:creator>
  <cp:lastModifiedBy>吴文雅</cp:lastModifiedBy>
  <cp:revision>5</cp:revision>
  <dcterms:created xsi:type="dcterms:W3CDTF">2023-08-09T12:44:00Z</dcterms:created>
  <dcterms:modified xsi:type="dcterms:W3CDTF">2025-01-15T06:15:31Z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2052-12.1.0.19770</vt:lpwstr>
  </property>
</Properties>
</file>