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661795" y="1367155"/>
            <a:ext cx="8940165" cy="3197860"/>
            <a:chOff x="1312" y="364"/>
            <a:chExt cx="14079" cy="50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15" y="364"/>
              <a:ext cx="4876" cy="229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" y="750"/>
              <a:ext cx="3375" cy="46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3" y="753"/>
              <a:ext cx="3975" cy="21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3" y="3570"/>
              <a:ext cx="4110" cy="18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5" y="3379"/>
              <a:ext cx="4596" cy="2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216660" y="1617345"/>
            <a:ext cx="9705340" cy="2113915"/>
            <a:chOff x="789" y="2229"/>
            <a:chExt cx="15284" cy="3329"/>
          </a:xfrm>
        </p:grpSpPr>
        <p:grpSp>
          <p:nvGrpSpPr>
            <p:cNvPr id="6" name="组合 5"/>
            <p:cNvGrpSpPr/>
            <p:nvPr/>
          </p:nvGrpSpPr>
          <p:grpSpPr>
            <a:xfrm>
              <a:off x="789" y="2356"/>
              <a:ext cx="9878" cy="3203"/>
              <a:chOff x="2563" y="1535"/>
              <a:chExt cx="10893" cy="351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563" y="2046"/>
                <a:ext cx="5180" cy="300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0" y="1535"/>
                <a:ext cx="5096" cy="3517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5" y="2229"/>
              <a:ext cx="4719" cy="3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0410" y="1803400"/>
            <a:ext cx="2905760" cy="20085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770" y="1475740"/>
            <a:ext cx="3471545" cy="22440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110" y="1475740"/>
            <a:ext cx="2927985" cy="23361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8385" y="1108710"/>
            <a:ext cx="4601210" cy="17665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385" y="993140"/>
            <a:ext cx="4763770" cy="17665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00" y="3302000"/>
            <a:ext cx="3655695" cy="21520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80" y="3302000"/>
            <a:ext cx="353949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3290" y="1847215"/>
            <a:ext cx="4791075" cy="33921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1616710" y="1504950"/>
            <a:ext cx="6403975" cy="1137920"/>
            <a:chOff x="2546" y="2370"/>
            <a:chExt cx="10085" cy="1792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193" y="2370"/>
              <a:ext cx="7439" cy="1793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6" y="2370"/>
              <a:ext cx="2464" cy="17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0" y="1139825"/>
            <a:ext cx="4537710" cy="27819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415" y="1613535"/>
            <a:ext cx="2341880" cy="9791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51575" y="1708150"/>
            <a:ext cx="26212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dA = f(x)dx</a:t>
            </a:r>
            <a:endParaRPr lang="en-US" altLang="zh-CN" sz="36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95" y="2592705"/>
            <a:ext cx="2623820" cy="8362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635" y="732155"/>
            <a:ext cx="4694555" cy="7518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85" y="1743710"/>
            <a:ext cx="5781040" cy="7931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85" y="2658745"/>
            <a:ext cx="6781165" cy="8743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635" y="3793490"/>
            <a:ext cx="1591945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6895" y="1229995"/>
            <a:ext cx="3352165" cy="27063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5" y="1296670"/>
            <a:ext cx="3974465" cy="3329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290" y="1296670"/>
            <a:ext cx="2209165" cy="2594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165" y="4032250"/>
            <a:ext cx="2886710" cy="5937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Wenya Wu</dc:creator>
  <cp:lastModifiedBy>吴文雅</cp:lastModifiedBy>
  <cp:revision>6</cp:revision>
  <dcterms:created xsi:type="dcterms:W3CDTF">2023-08-09T12:44:00Z</dcterms:created>
  <dcterms:modified xsi:type="dcterms:W3CDTF">2025-01-15T10:22:08Z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