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CF057-43C2-48E6-89E8-1FA72318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DBCAE5-8054-47CF-B466-294D1214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E14D7-84F3-4F89-8B47-2D5CA610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B5E45-BFAA-48F9-BB45-EFE20CE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24281-A285-4CFF-9936-0104955A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2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9E4CA-8D0E-49AB-A568-22EFE63F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8ACC4-414F-4A64-8DB6-B7087C271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9D7055-2B58-4FBC-9CDA-C09B2E29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0A5DD-8688-4D95-9B69-991CB43C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5246C-5330-461F-8A9C-5A1A511B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4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F5E65B-1D7C-454F-93A8-891AB03ED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EE43A-B5B9-4E9B-A191-3D45CC29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BF8BA-6C39-4256-8DF4-684C4259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49218-BE4D-4988-BB90-D6A1FAB5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89516-4C5B-4B68-A6DE-BE72E685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58DA9-28ED-4DA4-99C8-64EDA64E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88DB4-C854-4975-B043-9C713042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87633-514F-47FA-98AB-5911B565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0302C-B22A-4B7C-A785-18445053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D6DCB-D323-42C2-B9C1-1C16CBCF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66C9F-CA05-465F-BB8A-F142E79D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17B3D6-0E23-4DF5-B13C-3C21EE4E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66684-BD27-43C1-9D88-F809F8FB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64F60-8173-4597-B72E-A482100A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084AA-D986-4AF7-B5B5-884496AF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9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8733D-BA55-451E-BCF1-E51CA611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7675B5-F17D-4673-8D6A-C5EF7E38F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992FAA-8467-4CFC-85D4-320163ABB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51CB11-5058-40E8-BFA3-B42DAD0E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F0107D-927A-4BCC-AE77-C9D09E3A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D3F9C-5D99-49B1-B3E9-F9B56AAE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3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F7D64-94A7-47C1-A2DE-ABCEDADD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EA8E06-E820-4A08-BDC2-AA4DEE07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CCA07C-3558-4DAF-BD7A-2041DA1D0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B276CD-D7C2-41AF-9764-20AE5FF5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95E8CB-CDF6-436A-84EE-B438952D9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99E4D6-58F2-4D1C-BEAF-36BECA02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0B7ED-E385-47FF-951E-AE6D4430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251793-481C-4994-8D74-F48B400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E656F-3B12-4071-AB51-E1B87E8A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58E2D9-FD60-4CD0-8F53-B8110A12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80CCD3-77F2-424C-A2DD-B76E6495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5C94E3-C2B9-4A83-BF6B-57D82762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4CE853-D6E4-4310-8C8B-4434FD71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4D5549-6518-4E67-9419-80B79CD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045DA6-EB1F-4153-A06C-7B38C78E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9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578FD-9DAF-4730-AF7E-69013D0D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EB76-9CB1-49EA-B1A5-1DBA0ED4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1ABFD0-3BE5-4AF0-AB64-8AB8FC27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6A5200-F168-4EA0-928D-3883516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94C999-2804-4323-B8DA-35BB4D7F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D7ED3-E627-41BC-992E-894AF305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3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4F3CB-B4D9-40C5-BE5A-D90E922E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0E9AA0-3DA3-4FFC-8E61-78106E91E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9CE068-548B-431B-8525-0C7BAEFA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D21E5B-E0E9-4D16-8F87-23A128FB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F5759-6331-499A-87E1-BD8936B7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3B5E3B-6324-4D7A-8C7A-894DD644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958425-436D-4CA7-8EBA-D4DD43ED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BEABE-8839-4F1E-A9AB-04F2747C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A77DF-E41A-4F1B-9C12-C845E768A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850F-15D7-460E-821F-C18AC726FA6D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9BF05-44A4-445F-AF6B-A53177D36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C224A-2198-403F-8595-DA886EA1B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3B9A-B860-46BF-8B47-F84D58C71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F99CC-A4B5-4C11-895B-4B26B5721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SITE DE MUSEE</a:t>
            </a:r>
          </a:p>
        </p:txBody>
      </p:sp>
    </p:spTree>
    <p:extLst>
      <p:ext uri="{BB962C8B-B14F-4D97-AF65-F5344CB8AC3E}">
        <p14:creationId xmlns:p14="http://schemas.microsoft.com/office/powerpoint/2010/main" val="244659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ADFDD5B-588F-48E1-84BC-A32D24FCD614}"/>
              </a:ext>
            </a:extLst>
          </p:cNvPr>
          <p:cNvSpPr/>
          <p:nvPr/>
        </p:nvSpPr>
        <p:spPr>
          <a:xfrm>
            <a:off x="3689230" y="0"/>
            <a:ext cx="3536830" cy="81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Traduire le site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AAACD20-1293-4C7C-A223-A947787B1A06}"/>
              </a:ext>
            </a:extLst>
          </p:cNvPr>
          <p:cNvSpPr/>
          <p:nvPr/>
        </p:nvSpPr>
        <p:spPr>
          <a:xfrm>
            <a:off x="3674853" y="1000309"/>
            <a:ext cx="3536830" cy="81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Parcourir les pages présentant les collections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ACF9EA5-A293-4272-A8CF-77AE8AD9DB88}"/>
              </a:ext>
            </a:extLst>
          </p:cNvPr>
          <p:cNvSpPr/>
          <p:nvPr/>
        </p:nvSpPr>
        <p:spPr>
          <a:xfrm>
            <a:off x="3674853" y="2122101"/>
            <a:ext cx="3536830" cy="81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infos pratiques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0B4BE5-6DFD-477C-B6BB-0EBC927BD259}"/>
              </a:ext>
            </a:extLst>
          </p:cNvPr>
          <p:cNvSpPr/>
          <p:nvPr/>
        </p:nvSpPr>
        <p:spPr>
          <a:xfrm>
            <a:off x="3735238" y="3156553"/>
            <a:ext cx="3536830" cy="81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billetterie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BBBD3DA-9A28-4218-8CE6-1171200E7306}"/>
              </a:ext>
            </a:extLst>
          </p:cNvPr>
          <p:cNvSpPr/>
          <p:nvPr/>
        </p:nvSpPr>
        <p:spPr>
          <a:xfrm>
            <a:off x="3689230" y="4297389"/>
            <a:ext cx="3536830" cy="81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compte utilisateur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1DDBFF8-ACA7-464B-AC51-64059AD3AB62}"/>
              </a:ext>
            </a:extLst>
          </p:cNvPr>
          <p:cNvSpPr/>
          <p:nvPr/>
        </p:nvSpPr>
        <p:spPr>
          <a:xfrm>
            <a:off x="3735238" y="5607166"/>
            <a:ext cx="3536830" cy="819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Acheter un billet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8F36C5-CDEE-48EA-B8E1-AC362732655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443268" y="819509"/>
            <a:ext cx="14377" cy="18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4604B9-24DE-4E96-99AA-50D55913DC8F}"/>
              </a:ext>
            </a:extLst>
          </p:cNvPr>
          <p:cNvCxnSpPr>
            <a:cxnSpLocks/>
          </p:cNvCxnSpPr>
          <p:nvPr/>
        </p:nvCxnSpPr>
        <p:spPr>
          <a:xfrm>
            <a:off x="5503653" y="1819818"/>
            <a:ext cx="0" cy="30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5D642E6-86D0-40A8-87A3-C2C70E26FFAD}"/>
              </a:ext>
            </a:extLst>
          </p:cNvPr>
          <p:cNvCxnSpPr/>
          <p:nvPr/>
        </p:nvCxnSpPr>
        <p:spPr>
          <a:xfrm>
            <a:off x="5564038" y="2941610"/>
            <a:ext cx="0" cy="2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4CDFE9C-1F59-45A9-B015-C40E28D989A0}"/>
              </a:ext>
            </a:extLst>
          </p:cNvPr>
          <p:cNvCxnSpPr/>
          <p:nvPr/>
        </p:nvCxnSpPr>
        <p:spPr>
          <a:xfrm>
            <a:off x="5633049" y="3976062"/>
            <a:ext cx="0" cy="32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574CFC-7740-4443-A2BA-C5ED617B5DB8}"/>
              </a:ext>
            </a:extLst>
          </p:cNvPr>
          <p:cNvCxnSpPr>
            <a:cxnSpLocks/>
          </p:cNvCxnSpPr>
          <p:nvPr/>
        </p:nvCxnSpPr>
        <p:spPr>
          <a:xfrm>
            <a:off x="5633049" y="5116898"/>
            <a:ext cx="0" cy="4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31232-B169-448E-9C0E-B2A6269209D5}"/>
              </a:ext>
            </a:extLst>
          </p:cNvPr>
          <p:cNvSpPr/>
          <p:nvPr/>
        </p:nvSpPr>
        <p:spPr>
          <a:xfrm>
            <a:off x="3191773" y="-77992"/>
            <a:ext cx="4623759" cy="6797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D3B760-4D3E-4054-9628-57118015E8D3}"/>
              </a:ext>
            </a:extLst>
          </p:cNvPr>
          <p:cNvSpPr txBox="1"/>
          <p:nvPr/>
        </p:nvSpPr>
        <p:spPr>
          <a:xfrm>
            <a:off x="1000664" y="2432650"/>
            <a:ext cx="70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Alba 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1447C4A-4514-4515-B17B-75F9863F5423}"/>
              </a:ext>
            </a:extLst>
          </p:cNvPr>
          <p:cNvCxnSpPr>
            <a:stCxn id="26" idx="3"/>
          </p:cNvCxnSpPr>
          <p:nvPr/>
        </p:nvCxnSpPr>
        <p:spPr>
          <a:xfrm flipV="1">
            <a:off x="1709512" y="1819818"/>
            <a:ext cx="1482261" cy="7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1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A34E8-62D7-4DFE-AA1A-B5F428C72700}"/>
              </a:ext>
            </a:extLst>
          </p:cNvPr>
          <p:cNvSpPr/>
          <p:nvPr/>
        </p:nvSpPr>
        <p:spPr>
          <a:xfrm>
            <a:off x="4313208" y="319178"/>
            <a:ext cx="4045788" cy="607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283E73-F585-4EC3-845B-BEFD7739A8C8}"/>
              </a:ext>
            </a:extLst>
          </p:cNvPr>
          <p:cNvSpPr txBox="1"/>
          <p:nvPr/>
        </p:nvSpPr>
        <p:spPr>
          <a:xfrm>
            <a:off x="1966822" y="2776102"/>
            <a:ext cx="636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Paul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035B9CB-A29A-4C7B-BA51-36D331796BC1}"/>
              </a:ext>
            </a:extLst>
          </p:cNvPr>
          <p:cNvSpPr/>
          <p:nvPr/>
        </p:nvSpPr>
        <p:spPr>
          <a:xfrm>
            <a:off x="4873924" y="621102"/>
            <a:ext cx="3234906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billetterie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72DA5CC-4677-4026-88C4-89A44DA93323}"/>
              </a:ext>
            </a:extLst>
          </p:cNvPr>
          <p:cNvSpPr/>
          <p:nvPr/>
        </p:nvSpPr>
        <p:spPr>
          <a:xfrm>
            <a:off x="4873923" y="2678502"/>
            <a:ext cx="3122763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S’identifier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CEC2C88-F243-4131-B25F-D7AC5A622C06}"/>
              </a:ext>
            </a:extLst>
          </p:cNvPr>
          <p:cNvSpPr/>
          <p:nvPr/>
        </p:nvSpPr>
        <p:spPr>
          <a:xfrm>
            <a:off x="4873923" y="4735902"/>
            <a:ext cx="3122763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Acheter les billets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B9A46F8-B82E-4693-994D-D1C4281BFC4C}"/>
              </a:ext>
            </a:extLst>
          </p:cNvPr>
          <p:cNvCxnSpPr/>
          <p:nvPr/>
        </p:nvCxnSpPr>
        <p:spPr>
          <a:xfrm>
            <a:off x="6491377" y="1250830"/>
            <a:ext cx="0" cy="14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B79156B-9329-4D62-BD23-27351230712E}"/>
              </a:ext>
            </a:extLst>
          </p:cNvPr>
          <p:cNvCxnSpPr/>
          <p:nvPr/>
        </p:nvCxnSpPr>
        <p:spPr>
          <a:xfrm>
            <a:off x="6590581" y="3308230"/>
            <a:ext cx="0" cy="142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1A67FB4-BEA0-4A26-AE13-DA1066E2687D}"/>
              </a:ext>
            </a:extLst>
          </p:cNvPr>
          <p:cNvCxnSpPr>
            <a:stCxn id="5" idx="3"/>
          </p:cNvCxnSpPr>
          <p:nvPr/>
        </p:nvCxnSpPr>
        <p:spPr>
          <a:xfrm flipV="1">
            <a:off x="2603407" y="2087592"/>
            <a:ext cx="1709801" cy="8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00B1F-FA53-4FD0-9A38-797175E36B36}"/>
              </a:ext>
            </a:extLst>
          </p:cNvPr>
          <p:cNvSpPr/>
          <p:nvPr/>
        </p:nvSpPr>
        <p:spPr>
          <a:xfrm>
            <a:off x="3973902" y="250165"/>
            <a:ext cx="4244196" cy="634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EFF559-3CBE-406B-B6C9-D1719EBEA117}"/>
              </a:ext>
            </a:extLst>
          </p:cNvPr>
          <p:cNvSpPr txBox="1"/>
          <p:nvPr/>
        </p:nvSpPr>
        <p:spPr>
          <a:xfrm>
            <a:off x="1061049" y="3105509"/>
            <a:ext cx="11112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Germaine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AC8D9DC-F70B-458E-B254-F468CF468989}"/>
              </a:ext>
            </a:extLst>
          </p:cNvPr>
          <p:cNvCxnSpPr>
            <a:stCxn id="5" idx="3"/>
          </p:cNvCxnSpPr>
          <p:nvPr/>
        </p:nvCxnSpPr>
        <p:spPr>
          <a:xfrm flipV="1">
            <a:off x="2172251" y="2277374"/>
            <a:ext cx="1801651" cy="10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1DE5739E-FD56-46EC-82F2-3DCA2E88D9A8}"/>
              </a:ext>
            </a:extLst>
          </p:cNvPr>
          <p:cNvSpPr/>
          <p:nvPr/>
        </p:nvSpPr>
        <p:spPr>
          <a:xfrm>
            <a:off x="4295955" y="621102"/>
            <a:ext cx="3398807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Mettre le site en gros caractères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30124B4-8186-4308-9444-648DBBA387F4}"/>
              </a:ext>
            </a:extLst>
          </p:cNvPr>
          <p:cNvSpPr/>
          <p:nvPr/>
        </p:nvSpPr>
        <p:spPr>
          <a:xfrm>
            <a:off x="4295955" y="1923691"/>
            <a:ext cx="3519577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actualités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7482C3D-6330-495E-A373-74D1B8066BF0}"/>
              </a:ext>
            </a:extLst>
          </p:cNvPr>
          <p:cNvCxnSpPr>
            <a:cxnSpLocks/>
          </p:cNvCxnSpPr>
          <p:nvPr/>
        </p:nvCxnSpPr>
        <p:spPr>
          <a:xfrm>
            <a:off x="6245525" y="1285336"/>
            <a:ext cx="0" cy="6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6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97BE5A-D8C1-41D4-A45B-14D13745A764}"/>
              </a:ext>
            </a:extLst>
          </p:cNvPr>
          <p:cNvSpPr/>
          <p:nvPr/>
        </p:nvSpPr>
        <p:spPr>
          <a:xfrm>
            <a:off x="4123426" y="224287"/>
            <a:ext cx="4356340" cy="6495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4C3D70-6A31-4E9A-8996-BEFB46C7660F}"/>
              </a:ext>
            </a:extLst>
          </p:cNvPr>
          <p:cNvSpPr txBox="1"/>
          <p:nvPr/>
        </p:nvSpPr>
        <p:spPr>
          <a:xfrm>
            <a:off x="992038" y="3429000"/>
            <a:ext cx="19205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Mathilde et Julien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439EE3-A0AE-4A58-ADEB-FD40C31FE4BD}"/>
              </a:ext>
            </a:extLst>
          </p:cNvPr>
          <p:cNvSpPr/>
          <p:nvPr/>
        </p:nvSpPr>
        <p:spPr>
          <a:xfrm>
            <a:off x="4502989" y="595223"/>
            <a:ext cx="3597215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Trouver des activités pour enfants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A07380-4B55-41D6-A531-927863812615}"/>
              </a:ext>
            </a:extLst>
          </p:cNvPr>
          <p:cNvSpPr/>
          <p:nvPr/>
        </p:nvSpPr>
        <p:spPr>
          <a:xfrm>
            <a:off x="4606506" y="1690777"/>
            <a:ext cx="3424686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billetterie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E95CC0-37A7-4ABF-8931-3376BD0CEB61}"/>
              </a:ext>
            </a:extLst>
          </p:cNvPr>
          <p:cNvSpPr/>
          <p:nvPr/>
        </p:nvSpPr>
        <p:spPr>
          <a:xfrm>
            <a:off x="4606506" y="2854542"/>
            <a:ext cx="3493698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compte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C4CDD37-71A6-4DD9-9963-F7775584AF09}"/>
              </a:ext>
            </a:extLst>
          </p:cNvPr>
          <p:cNvSpPr/>
          <p:nvPr/>
        </p:nvSpPr>
        <p:spPr>
          <a:xfrm>
            <a:off x="4572000" y="4018307"/>
            <a:ext cx="3493698" cy="845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Acheter des billets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EC3C34B-6A52-4A16-8E55-E8F03FA894D3}"/>
              </a:ext>
            </a:extLst>
          </p:cNvPr>
          <p:cNvSpPr/>
          <p:nvPr/>
        </p:nvSpPr>
        <p:spPr>
          <a:xfrm>
            <a:off x="4606506" y="5477774"/>
            <a:ext cx="3476445" cy="7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Réserver une activité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9F277A6-B010-44E0-BE63-37A3F2C4B7D0}"/>
              </a:ext>
            </a:extLst>
          </p:cNvPr>
          <p:cNvCxnSpPr/>
          <p:nvPr/>
        </p:nvCxnSpPr>
        <p:spPr>
          <a:xfrm>
            <a:off x="6461185" y="1354347"/>
            <a:ext cx="0" cy="33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A8BECFC-FAAA-4732-8158-C6F0B91FCC4A}"/>
              </a:ext>
            </a:extLst>
          </p:cNvPr>
          <p:cNvCxnSpPr/>
          <p:nvPr/>
        </p:nvCxnSpPr>
        <p:spPr>
          <a:xfrm>
            <a:off x="6461185" y="2449901"/>
            <a:ext cx="0" cy="40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2FE57DA-FE14-4A63-B101-722EA977F08C}"/>
              </a:ext>
            </a:extLst>
          </p:cNvPr>
          <p:cNvCxnSpPr>
            <a:cxnSpLocks/>
          </p:cNvCxnSpPr>
          <p:nvPr/>
        </p:nvCxnSpPr>
        <p:spPr>
          <a:xfrm>
            <a:off x="6508630" y="3652885"/>
            <a:ext cx="0" cy="38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633265A-401E-45C5-BF1B-8B1C094256AF}"/>
              </a:ext>
            </a:extLst>
          </p:cNvPr>
          <p:cNvCxnSpPr/>
          <p:nvPr/>
        </p:nvCxnSpPr>
        <p:spPr>
          <a:xfrm>
            <a:off x="6461185" y="4863696"/>
            <a:ext cx="0" cy="61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0F8AE68-9BC3-49F8-B832-870E95D4535B}"/>
              </a:ext>
            </a:extLst>
          </p:cNvPr>
          <p:cNvCxnSpPr/>
          <p:nvPr/>
        </p:nvCxnSpPr>
        <p:spPr>
          <a:xfrm flipV="1">
            <a:off x="2921591" y="2652221"/>
            <a:ext cx="1201835" cy="81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1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060DBC-CBB9-489B-BA83-7D6F492321F8}"/>
              </a:ext>
            </a:extLst>
          </p:cNvPr>
          <p:cNvSpPr txBox="1"/>
          <p:nvPr/>
        </p:nvSpPr>
        <p:spPr>
          <a:xfrm>
            <a:off x="733245" y="3027872"/>
            <a:ext cx="8837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Sylvain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1A8C3-A335-4EA9-9F97-EB52E96E4C3E}"/>
              </a:ext>
            </a:extLst>
          </p:cNvPr>
          <p:cNvSpPr/>
          <p:nvPr/>
        </p:nvSpPr>
        <p:spPr>
          <a:xfrm>
            <a:off x="3562710" y="88974"/>
            <a:ext cx="4580626" cy="6616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9427FC-7E33-45B9-B4B6-FEBEFB887FE8}"/>
              </a:ext>
            </a:extLst>
          </p:cNvPr>
          <p:cNvSpPr/>
          <p:nvPr/>
        </p:nvSpPr>
        <p:spPr>
          <a:xfrm>
            <a:off x="3946585" y="2982032"/>
            <a:ext cx="3709358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</a:t>
            </a:r>
            <a:r>
              <a:rPr lang="fr-FR" dirty="0" err="1"/>
              <a:t>billeterie</a:t>
            </a:r>
            <a:r>
              <a:rPr lang="fr-FR" dirty="0"/>
              <a:t>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90EE9AC-95EB-4810-BFE7-4EDF497A5999}"/>
              </a:ext>
            </a:extLst>
          </p:cNvPr>
          <p:cNvSpPr/>
          <p:nvPr/>
        </p:nvSpPr>
        <p:spPr>
          <a:xfrm>
            <a:off x="3946585" y="4058729"/>
            <a:ext cx="3709358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Réserver des billets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C10D20-C64A-4E3C-B5D1-9D9257DC8A14}"/>
              </a:ext>
            </a:extLst>
          </p:cNvPr>
          <p:cNvSpPr/>
          <p:nvPr/>
        </p:nvSpPr>
        <p:spPr>
          <a:xfrm>
            <a:off x="3881887" y="340744"/>
            <a:ext cx="3709358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Chercher des activités pour les groupes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A47CF6-F829-4507-B776-006D734793CA}"/>
              </a:ext>
            </a:extLst>
          </p:cNvPr>
          <p:cNvSpPr/>
          <p:nvPr/>
        </p:nvSpPr>
        <p:spPr>
          <a:xfrm>
            <a:off x="3881887" y="1500996"/>
            <a:ext cx="3709358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accessibilité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DC74035-ABAE-43D9-97A3-070A62F22E53}"/>
              </a:ext>
            </a:extLst>
          </p:cNvPr>
          <p:cNvCxnSpPr/>
          <p:nvPr/>
        </p:nvCxnSpPr>
        <p:spPr>
          <a:xfrm>
            <a:off x="5914846" y="982308"/>
            <a:ext cx="0" cy="51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5E259E4-04E1-407F-8F56-64E9559097E0}"/>
              </a:ext>
            </a:extLst>
          </p:cNvPr>
          <p:cNvCxnSpPr>
            <a:cxnSpLocks/>
          </p:cNvCxnSpPr>
          <p:nvPr/>
        </p:nvCxnSpPr>
        <p:spPr>
          <a:xfrm>
            <a:off x="5917721" y="2130724"/>
            <a:ext cx="0" cy="85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0952F56-B221-4429-B210-F27B88B1EC8E}"/>
              </a:ext>
            </a:extLst>
          </p:cNvPr>
          <p:cNvCxnSpPr/>
          <p:nvPr/>
        </p:nvCxnSpPr>
        <p:spPr>
          <a:xfrm>
            <a:off x="5917721" y="3611760"/>
            <a:ext cx="0" cy="44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041F42B-7365-4677-B49A-7766EA815C17}"/>
              </a:ext>
            </a:extLst>
          </p:cNvPr>
          <p:cNvCxnSpPr>
            <a:stCxn id="4" idx="3"/>
          </p:cNvCxnSpPr>
          <p:nvPr/>
        </p:nvCxnSpPr>
        <p:spPr>
          <a:xfrm flipV="1">
            <a:off x="1617013" y="2268747"/>
            <a:ext cx="1945697" cy="94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8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B22FE2-9A75-4CC6-AD70-6DDC75BF7DDD}"/>
              </a:ext>
            </a:extLst>
          </p:cNvPr>
          <p:cNvSpPr txBox="1"/>
          <p:nvPr/>
        </p:nvSpPr>
        <p:spPr>
          <a:xfrm>
            <a:off x="1483743" y="2915728"/>
            <a:ext cx="8242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Sophie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1BF9B-4FAC-4A77-AF9A-F5CCDAAFB76B}"/>
              </a:ext>
            </a:extLst>
          </p:cNvPr>
          <p:cNvSpPr/>
          <p:nvPr/>
        </p:nvSpPr>
        <p:spPr>
          <a:xfrm>
            <a:off x="3689230" y="232912"/>
            <a:ext cx="4813539" cy="6288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61876F6-C27B-41C0-9A54-255E5E6B9B30}"/>
              </a:ext>
            </a:extLst>
          </p:cNvPr>
          <p:cNvSpPr/>
          <p:nvPr/>
        </p:nvSpPr>
        <p:spPr>
          <a:xfrm>
            <a:off x="4090357" y="569343"/>
            <a:ext cx="4011283" cy="646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les pages collections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A664E7F-41A1-4EAF-B41E-37BBB60499D1}"/>
              </a:ext>
            </a:extLst>
          </p:cNvPr>
          <p:cNvSpPr/>
          <p:nvPr/>
        </p:nvSpPr>
        <p:spPr>
          <a:xfrm>
            <a:off x="4090357" y="1897811"/>
            <a:ext cx="4011283" cy="78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le moteur de recherche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94B1C8-7772-49E4-BB9A-D2138BE2FEC2}"/>
              </a:ext>
            </a:extLst>
          </p:cNvPr>
          <p:cNvSpPr/>
          <p:nvPr/>
        </p:nvSpPr>
        <p:spPr>
          <a:xfrm>
            <a:off x="4090357" y="3562709"/>
            <a:ext cx="4011283" cy="8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la page résultat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602D7BD-D8B9-40DC-B7D1-ACA084413A8E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095999" y="1216325"/>
            <a:ext cx="0" cy="68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42C6347-B248-4358-BA3A-11425098FF08}"/>
              </a:ext>
            </a:extLst>
          </p:cNvPr>
          <p:cNvCxnSpPr/>
          <p:nvPr/>
        </p:nvCxnSpPr>
        <p:spPr>
          <a:xfrm>
            <a:off x="5969479" y="2682815"/>
            <a:ext cx="0" cy="94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4B103D2-0A90-4445-8BA5-57487DFBB0ED}"/>
              </a:ext>
            </a:extLst>
          </p:cNvPr>
          <p:cNvCxnSpPr/>
          <p:nvPr/>
        </p:nvCxnSpPr>
        <p:spPr>
          <a:xfrm flipV="1">
            <a:off x="2308008" y="2337758"/>
            <a:ext cx="1381222" cy="94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9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DC689-AE5F-40AF-96AD-A2E67F44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9" y="166717"/>
            <a:ext cx="10515600" cy="1325563"/>
          </a:xfrm>
        </p:spPr>
        <p:txBody>
          <a:bodyPr/>
          <a:lstStyle/>
          <a:p>
            <a:r>
              <a:rPr lang="fr-FR" dirty="0"/>
              <a:t>À quoi sert le site d’un musée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24ADF-6D34-4469-9A62-EC9C9B77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34" y="2817843"/>
            <a:ext cx="10515600" cy="4351338"/>
          </a:xfrm>
        </p:spPr>
        <p:txBody>
          <a:bodyPr/>
          <a:lstStyle/>
          <a:p>
            <a:r>
              <a:rPr lang="fr-FR" dirty="0"/>
              <a:t>Donner les infos pratiques (horaires d’ouverture, adresse, tarifs, conditions d’accès, comment venir, etc.) </a:t>
            </a:r>
          </a:p>
          <a:p>
            <a:r>
              <a:rPr lang="fr-FR" dirty="0"/>
              <a:t>Présenter les collections (présentation des départements, œuvres choisies, notices etc.)</a:t>
            </a:r>
          </a:p>
          <a:p>
            <a:r>
              <a:rPr lang="fr-FR" dirty="0"/>
              <a:t>Actualités (expositions, conférences, activités etc.)</a:t>
            </a:r>
          </a:p>
          <a:p>
            <a:r>
              <a:rPr lang="fr-FR" dirty="0"/>
              <a:t>Réserver ses billets (collections permanentes, expositions temporaires, visites guidées, conférences, activités etc.)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66F89-180B-456A-A069-4F499292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492280"/>
            <a:ext cx="9267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966FD-F067-4FAF-9CEA-94011EAA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va au musée (et donc potentiellement sur le site du musée ?)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3FBD2-0A42-455F-BDE7-358A82E4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Touristes </a:t>
            </a:r>
            <a:r>
              <a:rPr lang="fr-FR" dirty="0">
                <a:sym typeface="Wingdings" panose="05000000000000000000" pitchFamily="2" charset="2"/>
              </a:rPr>
              <a:t> besoin des infos pratiques et de savoir ce qu’il y a dans le musée (et éventuellement réserver ses billets)</a:t>
            </a:r>
            <a:endParaRPr lang="fr-FR" dirty="0"/>
          </a:p>
          <a:p>
            <a:r>
              <a:rPr lang="fr-FR" dirty="0"/>
              <a:t>« Amateurs éclairés » </a:t>
            </a:r>
            <a:r>
              <a:rPr lang="fr-FR" dirty="0">
                <a:sym typeface="Wingdings" panose="05000000000000000000" pitchFamily="2" charset="2"/>
              </a:rPr>
              <a:t> connaître les actualités et réserver les activités</a:t>
            </a:r>
          </a:p>
          <a:p>
            <a:r>
              <a:rPr lang="fr-FR" dirty="0">
                <a:sym typeface="Wingdings" panose="05000000000000000000" pitchFamily="2" charset="2"/>
              </a:rPr>
              <a:t>Agent de voyage  réserver les billets pour leurs clients </a:t>
            </a:r>
          </a:p>
          <a:p>
            <a:r>
              <a:rPr lang="fr-FR" dirty="0">
                <a:sym typeface="Wingdings" panose="05000000000000000000" pitchFamily="2" charset="2"/>
              </a:rPr>
              <a:t>Personnel d’éducation/d’animation  besoin des infos pratiques, réservations des billets et des activités</a:t>
            </a:r>
          </a:p>
          <a:p>
            <a:r>
              <a:rPr lang="fr-FR" dirty="0">
                <a:sym typeface="Wingdings" panose="05000000000000000000" pitchFamily="2" charset="2"/>
              </a:rPr>
              <a:t>Chercheurs  actualités du musée, notices des œuvres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97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D535-3FB9-4AFE-AF89-0C01E11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23" y="215389"/>
            <a:ext cx="10515600" cy="1325563"/>
          </a:xfrm>
        </p:spPr>
        <p:txBody>
          <a:bodyPr/>
          <a:lstStyle/>
          <a:p>
            <a:r>
              <a:rPr lang="fr-FR" dirty="0"/>
              <a:t>Persona n°1 : Alba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50A2-B298-4203-B6FC-493B51E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79" y="1540953"/>
            <a:ext cx="2500223" cy="3005167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espagnole</a:t>
            </a:r>
          </a:p>
          <a:p>
            <a:pPr>
              <a:buFontTx/>
              <a:buChar char="-"/>
            </a:pPr>
            <a:r>
              <a:rPr lang="fr-FR" dirty="0"/>
              <a:t>45 ans </a:t>
            </a:r>
          </a:p>
          <a:p>
            <a:pPr>
              <a:buFontTx/>
              <a:buChar char="-"/>
            </a:pPr>
            <a:r>
              <a:rPr lang="fr-FR" dirty="0"/>
              <a:t>Mariée</a:t>
            </a:r>
          </a:p>
          <a:p>
            <a:pPr>
              <a:buFontTx/>
              <a:buChar char="-"/>
            </a:pPr>
            <a:r>
              <a:rPr lang="fr-FR" dirty="0" err="1"/>
              <a:t>Csp</a:t>
            </a:r>
            <a:r>
              <a:rPr lang="fr-FR" dirty="0"/>
              <a:t> +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2B165C-DCBA-4CEA-8E4B-812B8E69E308}"/>
              </a:ext>
            </a:extLst>
          </p:cNvPr>
          <p:cNvSpPr txBox="1"/>
          <p:nvPr/>
        </p:nvSpPr>
        <p:spPr>
          <a:xfrm>
            <a:off x="6679721" y="940788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Raison de sa venue sur le site du musée : </a:t>
            </a:r>
          </a:p>
          <a:p>
            <a:r>
              <a:rPr lang="fr-FR" dirty="0"/>
              <a:t>Week-end avec son mari à Paris,</a:t>
            </a:r>
          </a:p>
          <a:p>
            <a:r>
              <a:rPr lang="fr-FR" dirty="0"/>
              <a:t>souhaite visiter le musée avec son mari </a:t>
            </a:r>
          </a:p>
          <a:p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C28CB-8598-4556-B21F-224A6E3700E9}"/>
              </a:ext>
            </a:extLst>
          </p:cNvPr>
          <p:cNvSpPr txBox="1"/>
          <p:nvPr/>
        </p:nvSpPr>
        <p:spPr>
          <a:xfrm>
            <a:off x="6737230" y="2690336"/>
            <a:ext cx="4615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Ce qu’elle attend du site : </a:t>
            </a:r>
          </a:p>
          <a:p>
            <a:r>
              <a:rPr lang="fr-FR" dirty="0"/>
              <a:t>-  Traduction du site 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Réserver son billet pour éviter les files d’attente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Infos pratiques (station de métro, horaires d’ouvertures)</a:t>
            </a:r>
          </a:p>
          <a:p>
            <a:pPr marL="285750" indent="-285750">
              <a:buFontTx/>
              <a:buChar char="-"/>
            </a:pPr>
            <a:r>
              <a:rPr lang="fr-FR" dirty="0"/>
              <a:t>Voir les différents parcours proposés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5F5D46-AE0C-41A6-86A8-43DB28560E06}"/>
              </a:ext>
            </a:extLst>
          </p:cNvPr>
          <p:cNvSpPr txBox="1"/>
          <p:nvPr/>
        </p:nvSpPr>
        <p:spPr>
          <a:xfrm>
            <a:off x="595223" y="4201064"/>
            <a:ext cx="364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Moyen d’accès au site :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Smarpthone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Tablette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982CD-3A0E-4A72-8944-BE64E28836C8}"/>
              </a:ext>
            </a:extLst>
          </p:cNvPr>
          <p:cNvSpPr txBox="1"/>
          <p:nvPr/>
        </p:nvSpPr>
        <p:spPr>
          <a:xfrm rot="19827433">
            <a:off x="-14911" y="-33412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 B2C </a:t>
            </a:r>
          </a:p>
        </p:txBody>
      </p:sp>
    </p:spTree>
    <p:extLst>
      <p:ext uri="{BB962C8B-B14F-4D97-AF65-F5344CB8AC3E}">
        <p14:creationId xmlns:p14="http://schemas.microsoft.com/office/powerpoint/2010/main" val="369362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D535-3FB9-4AFE-AF89-0C01E11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6" y="51953"/>
            <a:ext cx="10515600" cy="1325563"/>
          </a:xfrm>
        </p:spPr>
        <p:txBody>
          <a:bodyPr/>
          <a:lstStyle/>
          <a:p>
            <a:r>
              <a:rPr lang="fr-FR" dirty="0"/>
              <a:t>Persona n°2 : Paul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50A2-B298-4203-B6FC-493B51E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63" y="1523700"/>
            <a:ext cx="2500223" cy="3005167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français</a:t>
            </a:r>
          </a:p>
          <a:p>
            <a:pPr>
              <a:buFontTx/>
              <a:buChar char="-"/>
            </a:pPr>
            <a:r>
              <a:rPr lang="fr-FR" dirty="0"/>
              <a:t>Agent de voyage 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2B165C-DCBA-4CEA-8E4B-812B8E69E308}"/>
              </a:ext>
            </a:extLst>
          </p:cNvPr>
          <p:cNvSpPr txBox="1"/>
          <p:nvPr/>
        </p:nvSpPr>
        <p:spPr>
          <a:xfrm>
            <a:off x="6679721" y="940788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Raison de sa venue sur le site du musée : </a:t>
            </a:r>
          </a:p>
          <a:p>
            <a:r>
              <a:rPr lang="fr-FR" dirty="0"/>
              <a:t>Réserver des billets pour ses clients, un couple chinois qui réserve sa lune de miel à Paris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C28CB-8598-4556-B21F-224A6E3700E9}"/>
              </a:ext>
            </a:extLst>
          </p:cNvPr>
          <p:cNvSpPr txBox="1"/>
          <p:nvPr/>
        </p:nvSpPr>
        <p:spPr>
          <a:xfrm>
            <a:off x="6737230" y="2690336"/>
            <a:ext cx="461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Ce qu’il attend du site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Réserver les billets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5D40EE-2680-4C80-9FA0-39EF5682B100}"/>
              </a:ext>
            </a:extLst>
          </p:cNvPr>
          <p:cNvSpPr txBox="1"/>
          <p:nvPr/>
        </p:nvSpPr>
        <p:spPr>
          <a:xfrm>
            <a:off x="836763" y="4268593"/>
            <a:ext cx="364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Moyen d’accès au site:</a:t>
            </a:r>
          </a:p>
          <a:p>
            <a:r>
              <a:rPr lang="fr-FR" dirty="0"/>
              <a:t>Ordinateur de travail </a:t>
            </a:r>
            <a:r>
              <a:rPr lang="fr-FR" u="sng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582DF0-4ED8-497D-86E5-5F4E39CADB97}"/>
              </a:ext>
            </a:extLst>
          </p:cNvPr>
          <p:cNvSpPr txBox="1"/>
          <p:nvPr/>
        </p:nvSpPr>
        <p:spPr>
          <a:xfrm rot="19827433">
            <a:off x="-14911" y="-33412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 B2B </a:t>
            </a:r>
          </a:p>
        </p:txBody>
      </p:sp>
    </p:spTree>
    <p:extLst>
      <p:ext uri="{BB962C8B-B14F-4D97-AF65-F5344CB8AC3E}">
        <p14:creationId xmlns:p14="http://schemas.microsoft.com/office/powerpoint/2010/main" val="210245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D535-3FB9-4AFE-AF89-0C01E11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101306"/>
            <a:ext cx="10515600" cy="1325563"/>
          </a:xfrm>
        </p:spPr>
        <p:txBody>
          <a:bodyPr/>
          <a:lstStyle/>
          <a:p>
            <a:r>
              <a:rPr lang="fr-FR" dirty="0"/>
              <a:t>Persona n°3 : Germaine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50A2-B298-4203-B6FC-493B51E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79" y="1540953"/>
            <a:ext cx="2500223" cy="3005167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fr-FR" dirty="0"/>
              <a:t>Française, parisienne </a:t>
            </a:r>
          </a:p>
          <a:p>
            <a:pPr>
              <a:buFontTx/>
              <a:buChar char="-"/>
            </a:pPr>
            <a:r>
              <a:rPr lang="fr-FR" dirty="0"/>
              <a:t>70 ans </a:t>
            </a:r>
          </a:p>
          <a:p>
            <a:pPr>
              <a:buFontTx/>
              <a:buChar char="-"/>
            </a:pPr>
            <a:r>
              <a:rPr lang="fr-FR" dirty="0"/>
              <a:t>CSP+++</a:t>
            </a:r>
          </a:p>
          <a:p>
            <a:pPr>
              <a:buFontTx/>
              <a:buChar char="-"/>
            </a:pPr>
            <a:r>
              <a:rPr lang="fr-FR" dirty="0"/>
              <a:t>Femme au foyer, veuve </a:t>
            </a:r>
          </a:p>
          <a:p>
            <a:pPr>
              <a:buFontTx/>
              <a:buChar char="-"/>
            </a:pPr>
            <a:r>
              <a:rPr lang="fr-FR" dirty="0"/>
              <a:t>« amatrice éclairée »: auditrice à l’Ecole du Louvre 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2B165C-DCBA-4CEA-8E4B-812B8E69E308}"/>
              </a:ext>
            </a:extLst>
          </p:cNvPr>
          <p:cNvSpPr txBox="1"/>
          <p:nvPr/>
        </p:nvSpPr>
        <p:spPr>
          <a:xfrm>
            <a:off x="6679721" y="940788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Raison de sa venue sur le site du musée : </a:t>
            </a:r>
          </a:p>
          <a:p>
            <a:r>
              <a:rPr lang="fr-FR" dirty="0"/>
              <a:t>Connaître l’horaire d’une visite guidée </a:t>
            </a:r>
          </a:p>
          <a:p>
            <a:r>
              <a:rPr lang="fr-FR" dirty="0"/>
              <a:t>Se tenir informée de la prochaine exposition temporaire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C28CB-8598-4556-B21F-224A6E3700E9}"/>
              </a:ext>
            </a:extLst>
          </p:cNvPr>
          <p:cNvSpPr txBox="1"/>
          <p:nvPr/>
        </p:nvSpPr>
        <p:spPr>
          <a:xfrm>
            <a:off x="6763109" y="2695114"/>
            <a:ext cx="461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Ce qu’elle attend du site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Accessibilité (gros caractères)</a:t>
            </a:r>
          </a:p>
          <a:p>
            <a:pPr marL="285750" indent="-285750">
              <a:buFontTx/>
              <a:buChar char="-"/>
            </a:pPr>
            <a:r>
              <a:rPr lang="fr-FR" dirty="0"/>
              <a:t>Mise en avant des actualités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AF2D4-8272-461A-9810-6825C652C96C}"/>
              </a:ext>
            </a:extLst>
          </p:cNvPr>
          <p:cNvSpPr txBox="1"/>
          <p:nvPr/>
        </p:nvSpPr>
        <p:spPr>
          <a:xfrm>
            <a:off x="534838" y="5279366"/>
            <a:ext cx="285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Moyen d’accès au site 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Tablette </a:t>
            </a:r>
          </a:p>
          <a:p>
            <a:endParaRPr lang="fr-FR" dirty="0"/>
          </a:p>
          <a:p>
            <a:r>
              <a:rPr lang="fr-FR" dirty="0"/>
              <a:t>Brochure papier du musée ! 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E904F1-EC7D-434C-8756-7F644BB3F7E0}"/>
              </a:ext>
            </a:extLst>
          </p:cNvPr>
          <p:cNvSpPr txBox="1"/>
          <p:nvPr/>
        </p:nvSpPr>
        <p:spPr>
          <a:xfrm rot="19827433">
            <a:off x="-14911" y="-33412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 B2C</a:t>
            </a:r>
          </a:p>
        </p:txBody>
      </p:sp>
    </p:spTree>
    <p:extLst>
      <p:ext uri="{BB962C8B-B14F-4D97-AF65-F5344CB8AC3E}">
        <p14:creationId xmlns:p14="http://schemas.microsoft.com/office/powerpoint/2010/main" val="369197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D535-3FB9-4AFE-AF89-0C01E11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101306"/>
            <a:ext cx="10515600" cy="1325563"/>
          </a:xfrm>
        </p:spPr>
        <p:txBody>
          <a:bodyPr/>
          <a:lstStyle/>
          <a:p>
            <a:r>
              <a:rPr lang="fr-FR" dirty="0"/>
              <a:t>Persona n°4 : Mathilde et Julien 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50A2-B298-4203-B6FC-493B51E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79" y="1540953"/>
            <a:ext cx="2500223" cy="300516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Français </a:t>
            </a:r>
          </a:p>
          <a:p>
            <a:pPr>
              <a:buFontTx/>
              <a:buChar char="-"/>
            </a:pPr>
            <a:r>
              <a:rPr lang="fr-FR" dirty="0"/>
              <a:t>36 et 38 ans</a:t>
            </a:r>
          </a:p>
          <a:p>
            <a:pPr>
              <a:buFontTx/>
              <a:buChar char="-"/>
            </a:pPr>
            <a:r>
              <a:rPr lang="fr-FR" dirty="0"/>
              <a:t>CSP</a:t>
            </a:r>
          </a:p>
          <a:p>
            <a:pPr>
              <a:buFontTx/>
              <a:buChar char="-"/>
            </a:pPr>
            <a:r>
              <a:rPr lang="fr-FR" dirty="0"/>
              <a:t>Mariés deux enfants de 4 et 6 ans 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2B165C-DCBA-4CEA-8E4B-812B8E69E308}"/>
              </a:ext>
            </a:extLst>
          </p:cNvPr>
          <p:cNvSpPr txBox="1"/>
          <p:nvPr/>
        </p:nvSpPr>
        <p:spPr>
          <a:xfrm>
            <a:off x="6679721" y="1363482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Raison de leur venue sur le site du musée : </a:t>
            </a:r>
            <a:endParaRPr lang="fr-FR" dirty="0"/>
          </a:p>
          <a:p>
            <a:r>
              <a:rPr lang="fr-FR" dirty="0"/>
              <a:t>Emmener leurs enfants aux musées 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C28CB-8598-4556-B21F-224A6E3700E9}"/>
              </a:ext>
            </a:extLst>
          </p:cNvPr>
          <p:cNvSpPr txBox="1"/>
          <p:nvPr/>
        </p:nvSpPr>
        <p:spPr>
          <a:xfrm>
            <a:off x="6763109" y="2695114"/>
            <a:ext cx="461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Ce qu’ils attendent du site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Réserver des billets </a:t>
            </a:r>
          </a:p>
          <a:p>
            <a:pPr marL="285750" indent="-285750">
              <a:buFontTx/>
              <a:buChar char="-"/>
            </a:pPr>
            <a:r>
              <a:rPr lang="fr-FR" dirty="0"/>
              <a:t>Mise en avant des activités pour enfant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AF2D4-8272-461A-9810-6825C652C96C}"/>
              </a:ext>
            </a:extLst>
          </p:cNvPr>
          <p:cNvSpPr txBox="1"/>
          <p:nvPr/>
        </p:nvSpPr>
        <p:spPr>
          <a:xfrm>
            <a:off x="621102" y="4725369"/>
            <a:ext cx="2354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Moyen d’accès au site 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Smartphone  </a:t>
            </a:r>
          </a:p>
          <a:p>
            <a:pPr marL="285750" indent="-285750">
              <a:buFontTx/>
              <a:buChar char="-"/>
            </a:pPr>
            <a:r>
              <a:rPr lang="fr-FR" dirty="0"/>
              <a:t>Ordinateur </a:t>
            </a:r>
          </a:p>
          <a:p>
            <a:pPr marL="285750" indent="-285750">
              <a:buFontTx/>
              <a:buChar char="-"/>
            </a:pPr>
            <a:r>
              <a:rPr lang="fr-FR" dirty="0"/>
              <a:t>Tablette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E904F1-EC7D-434C-8756-7F644BB3F7E0}"/>
              </a:ext>
            </a:extLst>
          </p:cNvPr>
          <p:cNvSpPr txBox="1"/>
          <p:nvPr/>
        </p:nvSpPr>
        <p:spPr>
          <a:xfrm rot="19827433">
            <a:off x="-14911" y="-33412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 B2C</a:t>
            </a:r>
          </a:p>
        </p:txBody>
      </p:sp>
    </p:spTree>
    <p:extLst>
      <p:ext uri="{BB962C8B-B14F-4D97-AF65-F5344CB8AC3E}">
        <p14:creationId xmlns:p14="http://schemas.microsoft.com/office/powerpoint/2010/main" val="272700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D535-3FB9-4AFE-AF89-0C01E11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101306"/>
            <a:ext cx="10515600" cy="1325563"/>
          </a:xfrm>
        </p:spPr>
        <p:txBody>
          <a:bodyPr/>
          <a:lstStyle/>
          <a:p>
            <a:r>
              <a:rPr lang="fr-FR" dirty="0"/>
              <a:t>Persona n°4 : Sylvain   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50A2-B298-4203-B6FC-493B51E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79" y="1540953"/>
            <a:ext cx="2500223" cy="300516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Français </a:t>
            </a:r>
          </a:p>
          <a:p>
            <a:pPr>
              <a:buFontTx/>
              <a:buChar char="-"/>
            </a:pPr>
            <a:r>
              <a:rPr lang="fr-FR" dirty="0"/>
              <a:t>Prof de français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2B165C-DCBA-4CEA-8E4B-812B8E69E308}"/>
              </a:ext>
            </a:extLst>
          </p:cNvPr>
          <p:cNvSpPr txBox="1"/>
          <p:nvPr/>
        </p:nvSpPr>
        <p:spPr>
          <a:xfrm>
            <a:off x="6679721" y="136348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Raison de sa venue sur le site du musée : </a:t>
            </a:r>
            <a:endParaRPr lang="fr-FR" dirty="0"/>
          </a:p>
          <a:p>
            <a:r>
              <a:rPr lang="fr-FR" dirty="0"/>
              <a:t>Souhaite emmener une de ses classes au musée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C28CB-8598-4556-B21F-224A6E3700E9}"/>
              </a:ext>
            </a:extLst>
          </p:cNvPr>
          <p:cNvSpPr txBox="1"/>
          <p:nvPr/>
        </p:nvSpPr>
        <p:spPr>
          <a:xfrm>
            <a:off x="6763109" y="2695114"/>
            <a:ext cx="4615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Ce qu’il attend du site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Réserver des billets 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Réserver un guide conférencier/activité pour ses élèves</a:t>
            </a:r>
          </a:p>
          <a:p>
            <a:pPr marL="285750" indent="-285750">
              <a:buFontTx/>
              <a:buChar char="-"/>
            </a:pPr>
            <a:r>
              <a:rPr lang="fr-FR" dirty="0"/>
              <a:t>Mise en avant de l’accessibilité du musée (élèves PMR dans sa classe) 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AF2D4-8272-461A-9810-6825C652C96C}"/>
              </a:ext>
            </a:extLst>
          </p:cNvPr>
          <p:cNvSpPr txBox="1"/>
          <p:nvPr/>
        </p:nvSpPr>
        <p:spPr>
          <a:xfrm>
            <a:off x="621102" y="4725369"/>
            <a:ext cx="2354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Moyen d’accès au site 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Ordinateur  </a:t>
            </a:r>
          </a:p>
          <a:p>
            <a:pPr marL="285750" indent="-285750">
              <a:buFontTx/>
              <a:buChar char="-"/>
            </a:pPr>
            <a:r>
              <a:rPr lang="fr-FR" dirty="0"/>
              <a:t>Tablette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E904F1-EC7D-434C-8756-7F644BB3F7E0}"/>
              </a:ext>
            </a:extLst>
          </p:cNvPr>
          <p:cNvSpPr txBox="1"/>
          <p:nvPr/>
        </p:nvSpPr>
        <p:spPr>
          <a:xfrm rot="19827433">
            <a:off x="-144307" y="104612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 B2C-B2B</a:t>
            </a:r>
          </a:p>
        </p:txBody>
      </p:sp>
    </p:spTree>
    <p:extLst>
      <p:ext uri="{BB962C8B-B14F-4D97-AF65-F5344CB8AC3E}">
        <p14:creationId xmlns:p14="http://schemas.microsoft.com/office/powerpoint/2010/main" val="395326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D535-3FB9-4AFE-AF89-0C01E11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101306"/>
            <a:ext cx="10515600" cy="1325563"/>
          </a:xfrm>
        </p:spPr>
        <p:txBody>
          <a:bodyPr/>
          <a:lstStyle/>
          <a:p>
            <a:r>
              <a:rPr lang="fr-FR" dirty="0"/>
              <a:t>Persona n°5 : Sophie   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C50A2-B298-4203-B6FC-493B51E1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79" y="1540953"/>
            <a:ext cx="2500223" cy="300516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Française </a:t>
            </a:r>
          </a:p>
          <a:p>
            <a:pPr>
              <a:buFontTx/>
              <a:buChar char="-"/>
            </a:pPr>
            <a:r>
              <a:rPr lang="fr-FR" dirty="0"/>
              <a:t>22 ans</a:t>
            </a:r>
          </a:p>
          <a:p>
            <a:pPr>
              <a:buFontTx/>
              <a:buChar char="-"/>
            </a:pPr>
            <a:r>
              <a:rPr lang="fr-FR" dirty="0"/>
              <a:t>Étudiante en histoire de l’art 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2B165C-DCBA-4CEA-8E4B-812B8E69E308}"/>
              </a:ext>
            </a:extLst>
          </p:cNvPr>
          <p:cNvSpPr txBox="1"/>
          <p:nvPr/>
        </p:nvSpPr>
        <p:spPr>
          <a:xfrm>
            <a:off x="6679721" y="136348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Raison de sa venue sur le site du musée : </a:t>
            </a:r>
            <a:endParaRPr lang="fr-FR" dirty="0"/>
          </a:p>
          <a:p>
            <a:r>
              <a:rPr lang="fr-FR" dirty="0"/>
              <a:t>A besoin d’informations précises sur des œuvres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C28CB-8598-4556-B21F-224A6E3700E9}"/>
              </a:ext>
            </a:extLst>
          </p:cNvPr>
          <p:cNvSpPr txBox="1"/>
          <p:nvPr/>
        </p:nvSpPr>
        <p:spPr>
          <a:xfrm>
            <a:off x="6763109" y="2695114"/>
            <a:ext cx="461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Ce qu’elle attend du site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Notice détaillée des œuvres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Photos de très bonne qualité des œuvres </a:t>
            </a:r>
          </a:p>
          <a:p>
            <a:pPr marL="285750" indent="-285750">
              <a:buFontTx/>
              <a:buChar char="-"/>
            </a:pPr>
            <a:r>
              <a:rPr lang="fr-FR" dirty="0"/>
              <a:t>Facilité à trouver les œuvres </a:t>
            </a:r>
          </a:p>
          <a:p>
            <a:r>
              <a:rPr lang="fr-FR" dirty="0"/>
              <a:t>(adresse mail de contact pour demander plus d’informations sur les œuvres)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AF2D4-8272-461A-9810-6825C652C96C}"/>
              </a:ext>
            </a:extLst>
          </p:cNvPr>
          <p:cNvSpPr txBox="1"/>
          <p:nvPr/>
        </p:nvSpPr>
        <p:spPr>
          <a:xfrm>
            <a:off x="621102" y="4725369"/>
            <a:ext cx="2354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Moyen d’accès au site 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/>
              <a:t>Ordinateur 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E904F1-EC7D-434C-8756-7F644BB3F7E0}"/>
              </a:ext>
            </a:extLst>
          </p:cNvPr>
          <p:cNvSpPr txBox="1"/>
          <p:nvPr/>
        </p:nvSpPr>
        <p:spPr>
          <a:xfrm rot="19827433">
            <a:off x="-144307" y="104612"/>
            <a:ext cx="21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Cible B2C-B2B</a:t>
            </a:r>
          </a:p>
        </p:txBody>
      </p:sp>
    </p:spTree>
    <p:extLst>
      <p:ext uri="{BB962C8B-B14F-4D97-AF65-F5344CB8AC3E}">
        <p14:creationId xmlns:p14="http://schemas.microsoft.com/office/powerpoint/2010/main" val="733662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693</Words>
  <Application>Microsoft Office PowerPoint</Application>
  <PresentationFormat>Grand écran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SITE DE MUSEE</vt:lpstr>
      <vt:lpstr>À quoi sert le site d’un musée ? </vt:lpstr>
      <vt:lpstr>Qui va au musée (et donc potentiellement sur le site du musée ?)</vt:lpstr>
      <vt:lpstr>Persona n°1 : Alba </vt:lpstr>
      <vt:lpstr>Persona n°2 : Paul  </vt:lpstr>
      <vt:lpstr>Persona n°3 : Germaine   </vt:lpstr>
      <vt:lpstr>Persona n°4 : Mathilde et Julien    </vt:lpstr>
      <vt:lpstr>Persona n°4 : Sylvain      </vt:lpstr>
      <vt:lpstr>Persona n°5 : Sophie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DE MUSEE</dc:title>
  <dc:creator>Sophie Vesin</dc:creator>
  <cp:lastModifiedBy>Sophie Vesin</cp:lastModifiedBy>
  <cp:revision>17</cp:revision>
  <dcterms:created xsi:type="dcterms:W3CDTF">2021-03-12T10:35:45Z</dcterms:created>
  <dcterms:modified xsi:type="dcterms:W3CDTF">2021-03-12T13:54:43Z</dcterms:modified>
</cp:coreProperties>
</file>