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8128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像"/>
          <p:cNvSpPr/>
          <p:nvPr>
            <p:ph type="pic" idx="13"/>
          </p:nvPr>
        </p:nvSpPr>
        <p:spPr>
          <a:xfrm>
            <a:off x="-177800" y="0"/>
            <a:ext cx="133731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线条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图像"/>
          <p:cNvSpPr/>
          <p:nvPr>
            <p:ph type="pic" idx="13"/>
          </p:nvPr>
        </p:nvSpPr>
        <p:spPr>
          <a:xfrm>
            <a:off x="0" y="-25400"/>
            <a:ext cx="13004800" cy="77253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图像"/>
          <p:cNvSpPr/>
          <p:nvPr>
            <p:ph type="pic" idx="13"/>
          </p:nvPr>
        </p:nvSpPr>
        <p:spPr>
          <a:xfrm>
            <a:off x="4775200" y="0"/>
            <a:ext cx="15392400" cy="9766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图像"/>
          <p:cNvSpPr/>
          <p:nvPr>
            <p:ph type="pic" idx="13"/>
          </p:nvPr>
        </p:nvSpPr>
        <p:spPr>
          <a:xfrm>
            <a:off x="6477000" y="-152400"/>
            <a:ext cx="6654800" cy="990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标题文本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图像"/>
          <p:cNvSpPr/>
          <p:nvPr>
            <p:ph type="pic" sz="half" idx="13"/>
          </p:nvPr>
        </p:nvSpPr>
        <p:spPr>
          <a:xfrm>
            <a:off x="9168011" y="4584788"/>
            <a:ext cx="6506665" cy="4343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图像"/>
          <p:cNvSpPr/>
          <p:nvPr>
            <p:ph type="pic" sz="quarter" idx="14"/>
          </p:nvPr>
        </p:nvSpPr>
        <p:spPr>
          <a:xfrm>
            <a:off x="9182100" y="-101600"/>
            <a:ext cx="3365500" cy="500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图像"/>
          <p:cNvSpPr/>
          <p:nvPr>
            <p:ph type="pic" idx="15"/>
          </p:nvPr>
        </p:nvSpPr>
        <p:spPr>
          <a:xfrm>
            <a:off x="-800100" y="469900"/>
            <a:ext cx="11049000" cy="80539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28" r="0" b="1363"/>
          <a:stretch>
            <a:fillRect/>
          </a:stretch>
        </p:blipFill>
        <p:spPr>
          <a:xfrm>
            <a:off x="0" y="0"/>
            <a:ext cx="13004800" cy="7594600"/>
          </a:xfrm>
          <a:prstGeom prst="rect">
            <a:avLst/>
          </a:prstGeom>
        </p:spPr>
      </p:pic>
      <p:sp>
        <p:nvSpPr>
          <p:cNvPr id="128" name="算法入门系列1 - 周而复始"/>
          <p:cNvSpPr txBox="1"/>
          <p:nvPr>
            <p:ph type="title"/>
          </p:nvPr>
        </p:nvSpPr>
        <p:spPr>
          <a:xfrm>
            <a:off x="12738" y="7785100"/>
            <a:ext cx="7188162" cy="1701800"/>
          </a:xfrm>
          <a:prstGeom prst="rect">
            <a:avLst/>
          </a:prstGeom>
        </p:spPr>
        <p:txBody>
          <a:bodyPr/>
          <a:lstStyle/>
          <a:p>
            <a:pPr/>
            <a:r>
              <a:t>算法入门系列1 - 周而复始</a:t>
            </a:r>
          </a:p>
        </p:txBody>
      </p:sp>
      <p:sp>
        <p:nvSpPr>
          <p:cNvPr id="129" name="jackfrued"/>
          <p:cNvSpPr txBox="1"/>
          <p:nvPr>
            <p:ph type="body" sz="quarter" idx="1"/>
          </p:nvPr>
        </p:nvSpPr>
        <p:spPr>
          <a:xfrm>
            <a:off x="7780814" y="8382000"/>
            <a:ext cx="2432792" cy="508000"/>
          </a:xfrm>
          <a:prstGeom prst="rect">
            <a:avLst/>
          </a:prstGeom>
        </p:spPr>
        <p:txBody>
          <a:bodyPr/>
          <a:lstStyle/>
          <a:p>
            <a:pPr lvl="1" defTabSz="432308">
              <a:defRPr sz="2664"/>
            </a:pPr>
            <a:r>
              <a:t>jackfrued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algorithm_complexity_1.png" descr="algorithm_complexity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algorithm_complexity_2.png" descr="algorithm_complexity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ac8f7b49cbfdb706f8360bdc72ef222c.jpg" descr="ac8f7b49cbfdb706f8360bdc72ef222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6858" y="4818845"/>
            <a:ext cx="5600701" cy="400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屏幕快照 2019-06-27 下午12.09.27.png" descr="屏幕快照 2019-06-27 下午12.09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2508" y="934254"/>
            <a:ext cx="4089401" cy="400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穷举法"/>
          <p:cNvSpPr txBox="1"/>
          <p:nvPr/>
        </p:nvSpPr>
        <p:spPr>
          <a:xfrm>
            <a:off x="2574192" y="3605592"/>
            <a:ext cx="161300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穷举法</a:t>
            </a:r>
            <a:r>
              <a:rPr b="0">
                <a:latin typeface="+mn-lt"/>
                <a:ea typeface="+mn-ea"/>
                <a:cs typeface="+mn-cs"/>
                <a:sym typeface="Helvetica Neue Light"/>
              </a:rPr>
              <a:t> </a:t>
            </a:r>
          </a:p>
        </p:txBody>
      </p:sp>
      <p:sp>
        <p:nvSpPr>
          <p:cNvPr id="168" name="穷尽所有的可能，…"/>
          <p:cNvSpPr txBox="1"/>
          <p:nvPr/>
        </p:nvSpPr>
        <p:spPr>
          <a:xfrm>
            <a:off x="1431192" y="4776407"/>
            <a:ext cx="389900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穷尽所有的可能，</a:t>
            </a:r>
          </a:p>
          <a:p>
            <a:pPr/>
            <a:r>
              <a:t>直到找到正确答案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酒店"/>
          <p:cNvSpPr/>
          <p:nvPr/>
        </p:nvSpPr>
        <p:spPr>
          <a:xfrm>
            <a:off x="1621637" y="2195197"/>
            <a:ext cx="2842909" cy="344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酒店"/>
          <p:cNvSpPr/>
          <p:nvPr/>
        </p:nvSpPr>
        <p:spPr>
          <a:xfrm flipH="1">
            <a:off x="8540253" y="2195197"/>
            <a:ext cx="2842910" cy="344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双箭头"/>
          <p:cNvSpPr/>
          <p:nvPr/>
        </p:nvSpPr>
        <p:spPr>
          <a:xfrm>
            <a:off x="4489808" y="3701233"/>
            <a:ext cx="4025185" cy="429230"/>
          </a:xfrm>
          <a:prstGeom prst="leftRightArrow">
            <a:avLst>
              <a:gd name="adj1" fmla="val 32000"/>
              <a:gd name="adj2" fmla="val 13018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50m"/>
          <p:cNvSpPr txBox="1"/>
          <p:nvPr/>
        </p:nvSpPr>
        <p:spPr>
          <a:xfrm>
            <a:off x="6149892" y="3128487"/>
            <a:ext cx="10035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50m</a:t>
            </a:r>
          </a:p>
        </p:txBody>
      </p:sp>
      <p:sp>
        <p:nvSpPr>
          <p:cNvPr id="135" name="在两栋相距50m的大楼的两个房间牵一条线"/>
          <p:cNvSpPr txBox="1"/>
          <p:nvPr/>
        </p:nvSpPr>
        <p:spPr>
          <a:xfrm>
            <a:off x="2591561" y="6885303"/>
            <a:ext cx="78216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algn="l"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在两栋相距50m的大楼的两个房间牵一条线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学校"/>
          <p:cNvSpPr/>
          <p:nvPr/>
        </p:nvSpPr>
        <p:spPr>
          <a:xfrm>
            <a:off x="1286569" y="2793763"/>
            <a:ext cx="4449975" cy="4166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838" y="1"/>
                </a:moveTo>
                <a:cubicBezTo>
                  <a:pt x="11451" y="20"/>
                  <a:pt x="11064" y="444"/>
                  <a:pt x="10677" y="58"/>
                </a:cubicBezTo>
                <a:cubicBezTo>
                  <a:pt x="10677" y="193"/>
                  <a:pt x="10677" y="375"/>
                  <a:pt x="10677" y="559"/>
                </a:cubicBezTo>
                <a:lnTo>
                  <a:pt x="10677" y="1177"/>
                </a:lnTo>
                <a:lnTo>
                  <a:pt x="10677" y="2404"/>
                </a:lnTo>
                <a:lnTo>
                  <a:pt x="7941" y="3999"/>
                </a:lnTo>
                <a:lnTo>
                  <a:pt x="5624" y="3999"/>
                </a:lnTo>
                <a:lnTo>
                  <a:pt x="5624" y="5805"/>
                </a:lnTo>
                <a:lnTo>
                  <a:pt x="0" y="5805"/>
                </a:lnTo>
                <a:lnTo>
                  <a:pt x="0" y="7219"/>
                </a:lnTo>
                <a:lnTo>
                  <a:pt x="21600" y="7219"/>
                </a:lnTo>
                <a:lnTo>
                  <a:pt x="21600" y="5805"/>
                </a:lnTo>
                <a:lnTo>
                  <a:pt x="15976" y="5805"/>
                </a:lnTo>
                <a:lnTo>
                  <a:pt x="15976" y="3999"/>
                </a:lnTo>
                <a:lnTo>
                  <a:pt x="13660" y="3999"/>
                </a:lnTo>
                <a:lnTo>
                  <a:pt x="10925" y="2404"/>
                </a:lnTo>
                <a:lnTo>
                  <a:pt x="10925" y="1325"/>
                </a:lnTo>
                <a:cubicBezTo>
                  <a:pt x="11358" y="1431"/>
                  <a:pt x="11792" y="847"/>
                  <a:pt x="12226" y="1278"/>
                </a:cubicBezTo>
                <a:cubicBezTo>
                  <a:pt x="12226" y="979"/>
                  <a:pt x="12226" y="460"/>
                  <a:pt x="12226" y="161"/>
                </a:cubicBezTo>
                <a:cubicBezTo>
                  <a:pt x="12097" y="32"/>
                  <a:pt x="11967" y="-6"/>
                  <a:pt x="11838" y="1"/>
                </a:cubicBezTo>
                <a:close/>
                <a:moveTo>
                  <a:pt x="10800" y="3999"/>
                </a:moveTo>
                <a:cubicBezTo>
                  <a:pt x="11375" y="3999"/>
                  <a:pt x="11841" y="4497"/>
                  <a:pt x="11841" y="5111"/>
                </a:cubicBezTo>
                <a:cubicBezTo>
                  <a:pt x="11841" y="5725"/>
                  <a:pt x="11375" y="6223"/>
                  <a:pt x="10800" y="6223"/>
                </a:cubicBezTo>
                <a:cubicBezTo>
                  <a:pt x="10225" y="6223"/>
                  <a:pt x="9760" y="5725"/>
                  <a:pt x="9760" y="5111"/>
                </a:cubicBezTo>
                <a:cubicBezTo>
                  <a:pt x="9760" y="4497"/>
                  <a:pt x="10225" y="3999"/>
                  <a:pt x="10800" y="3999"/>
                </a:cubicBezTo>
                <a:close/>
                <a:moveTo>
                  <a:pt x="494" y="7753"/>
                </a:moveTo>
                <a:lnTo>
                  <a:pt x="494" y="21594"/>
                </a:lnTo>
                <a:lnTo>
                  <a:pt x="7305" y="21594"/>
                </a:lnTo>
                <a:lnTo>
                  <a:pt x="7305" y="20913"/>
                </a:lnTo>
                <a:lnTo>
                  <a:pt x="8005" y="20913"/>
                </a:lnTo>
                <a:lnTo>
                  <a:pt x="8005" y="20205"/>
                </a:lnTo>
                <a:lnTo>
                  <a:pt x="8704" y="20205"/>
                </a:lnTo>
                <a:lnTo>
                  <a:pt x="8704" y="19498"/>
                </a:lnTo>
                <a:lnTo>
                  <a:pt x="9200" y="19498"/>
                </a:lnTo>
                <a:lnTo>
                  <a:pt x="9200" y="16916"/>
                </a:lnTo>
                <a:lnTo>
                  <a:pt x="8461" y="16916"/>
                </a:lnTo>
                <a:lnTo>
                  <a:pt x="10786" y="15561"/>
                </a:lnTo>
                <a:lnTo>
                  <a:pt x="13110" y="16916"/>
                </a:lnTo>
                <a:lnTo>
                  <a:pt x="12401" y="16916"/>
                </a:lnTo>
                <a:lnTo>
                  <a:pt x="12401" y="19498"/>
                </a:lnTo>
                <a:lnTo>
                  <a:pt x="12898" y="19498"/>
                </a:lnTo>
                <a:lnTo>
                  <a:pt x="12898" y="20205"/>
                </a:lnTo>
                <a:lnTo>
                  <a:pt x="13596" y="20205"/>
                </a:lnTo>
                <a:lnTo>
                  <a:pt x="13596" y="20913"/>
                </a:lnTo>
                <a:lnTo>
                  <a:pt x="14295" y="20913"/>
                </a:lnTo>
                <a:lnTo>
                  <a:pt x="14295" y="21594"/>
                </a:lnTo>
                <a:lnTo>
                  <a:pt x="21107" y="21594"/>
                </a:lnTo>
                <a:lnTo>
                  <a:pt x="21107" y="7753"/>
                </a:lnTo>
                <a:lnTo>
                  <a:pt x="494" y="7753"/>
                </a:lnTo>
                <a:close/>
                <a:moveTo>
                  <a:pt x="1801" y="9133"/>
                </a:moveTo>
                <a:lnTo>
                  <a:pt x="4293" y="9133"/>
                </a:lnTo>
                <a:lnTo>
                  <a:pt x="4293" y="11148"/>
                </a:lnTo>
                <a:lnTo>
                  <a:pt x="1801" y="11148"/>
                </a:lnTo>
                <a:lnTo>
                  <a:pt x="1801" y="9133"/>
                </a:lnTo>
                <a:close/>
                <a:moveTo>
                  <a:pt x="5670" y="9133"/>
                </a:moveTo>
                <a:lnTo>
                  <a:pt x="8162" y="9133"/>
                </a:lnTo>
                <a:lnTo>
                  <a:pt x="8162" y="11148"/>
                </a:lnTo>
                <a:lnTo>
                  <a:pt x="5670" y="11148"/>
                </a:lnTo>
                <a:lnTo>
                  <a:pt x="5670" y="9133"/>
                </a:lnTo>
                <a:close/>
                <a:moveTo>
                  <a:pt x="9539" y="9133"/>
                </a:moveTo>
                <a:lnTo>
                  <a:pt x="12032" y="9133"/>
                </a:lnTo>
                <a:lnTo>
                  <a:pt x="12032" y="11148"/>
                </a:lnTo>
                <a:lnTo>
                  <a:pt x="9539" y="11148"/>
                </a:lnTo>
                <a:lnTo>
                  <a:pt x="9539" y="9133"/>
                </a:lnTo>
                <a:close/>
                <a:moveTo>
                  <a:pt x="13411" y="9133"/>
                </a:moveTo>
                <a:lnTo>
                  <a:pt x="15901" y="9133"/>
                </a:lnTo>
                <a:lnTo>
                  <a:pt x="15901" y="11148"/>
                </a:lnTo>
                <a:lnTo>
                  <a:pt x="13411" y="11148"/>
                </a:lnTo>
                <a:lnTo>
                  <a:pt x="13411" y="9133"/>
                </a:lnTo>
                <a:close/>
                <a:moveTo>
                  <a:pt x="17280" y="9133"/>
                </a:moveTo>
                <a:lnTo>
                  <a:pt x="19771" y="9133"/>
                </a:lnTo>
                <a:lnTo>
                  <a:pt x="19771" y="11148"/>
                </a:lnTo>
                <a:lnTo>
                  <a:pt x="17280" y="11148"/>
                </a:lnTo>
                <a:lnTo>
                  <a:pt x="17280" y="9133"/>
                </a:lnTo>
                <a:close/>
                <a:moveTo>
                  <a:pt x="1801" y="13025"/>
                </a:moveTo>
                <a:lnTo>
                  <a:pt x="4293" y="13025"/>
                </a:lnTo>
                <a:lnTo>
                  <a:pt x="4293" y="15040"/>
                </a:lnTo>
                <a:lnTo>
                  <a:pt x="1801" y="15040"/>
                </a:lnTo>
                <a:lnTo>
                  <a:pt x="1801" y="13025"/>
                </a:lnTo>
                <a:close/>
                <a:moveTo>
                  <a:pt x="5670" y="13025"/>
                </a:moveTo>
                <a:lnTo>
                  <a:pt x="8162" y="13025"/>
                </a:lnTo>
                <a:lnTo>
                  <a:pt x="8162" y="15040"/>
                </a:lnTo>
                <a:lnTo>
                  <a:pt x="5670" y="15040"/>
                </a:lnTo>
                <a:lnTo>
                  <a:pt x="5670" y="13025"/>
                </a:lnTo>
                <a:close/>
                <a:moveTo>
                  <a:pt x="9539" y="13025"/>
                </a:moveTo>
                <a:lnTo>
                  <a:pt x="12032" y="13025"/>
                </a:lnTo>
                <a:lnTo>
                  <a:pt x="12032" y="15040"/>
                </a:lnTo>
                <a:lnTo>
                  <a:pt x="9539" y="15040"/>
                </a:lnTo>
                <a:lnTo>
                  <a:pt x="9539" y="13025"/>
                </a:lnTo>
                <a:close/>
                <a:moveTo>
                  <a:pt x="13411" y="13025"/>
                </a:moveTo>
                <a:lnTo>
                  <a:pt x="15901" y="13025"/>
                </a:lnTo>
                <a:lnTo>
                  <a:pt x="15901" y="15040"/>
                </a:lnTo>
                <a:lnTo>
                  <a:pt x="13411" y="15040"/>
                </a:lnTo>
                <a:lnTo>
                  <a:pt x="13411" y="13025"/>
                </a:lnTo>
                <a:close/>
                <a:moveTo>
                  <a:pt x="17280" y="13025"/>
                </a:moveTo>
                <a:lnTo>
                  <a:pt x="19771" y="13025"/>
                </a:lnTo>
                <a:lnTo>
                  <a:pt x="19771" y="15040"/>
                </a:lnTo>
                <a:lnTo>
                  <a:pt x="17280" y="15040"/>
                </a:lnTo>
                <a:lnTo>
                  <a:pt x="17280" y="13025"/>
                </a:lnTo>
                <a:close/>
                <a:moveTo>
                  <a:pt x="1801" y="16916"/>
                </a:moveTo>
                <a:lnTo>
                  <a:pt x="4293" y="16916"/>
                </a:lnTo>
                <a:lnTo>
                  <a:pt x="4293" y="18931"/>
                </a:lnTo>
                <a:lnTo>
                  <a:pt x="1801" y="18931"/>
                </a:lnTo>
                <a:lnTo>
                  <a:pt x="1801" y="16916"/>
                </a:lnTo>
                <a:close/>
                <a:moveTo>
                  <a:pt x="5670" y="16916"/>
                </a:moveTo>
                <a:lnTo>
                  <a:pt x="8162" y="16916"/>
                </a:lnTo>
                <a:lnTo>
                  <a:pt x="8162" y="18931"/>
                </a:lnTo>
                <a:lnTo>
                  <a:pt x="5670" y="18931"/>
                </a:lnTo>
                <a:lnTo>
                  <a:pt x="5670" y="16916"/>
                </a:lnTo>
                <a:close/>
                <a:moveTo>
                  <a:pt x="9733" y="16916"/>
                </a:moveTo>
                <a:lnTo>
                  <a:pt x="9733" y="19498"/>
                </a:lnTo>
                <a:lnTo>
                  <a:pt x="11868" y="19498"/>
                </a:lnTo>
                <a:lnTo>
                  <a:pt x="11868" y="16916"/>
                </a:lnTo>
                <a:lnTo>
                  <a:pt x="9733" y="16916"/>
                </a:lnTo>
                <a:close/>
                <a:moveTo>
                  <a:pt x="13411" y="16916"/>
                </a:moveTo>
                <a:lnTo>
                  <a:pt x="15901" y="16916"/>
                </a:lnTo>
                <a:lnTo>
                  <a:pt x="15901" y="18931"/>
                </a:lnTo>
                <a:lnTo>
                  <a:pt x="13411" y="18931"/>
                </a:lnTo>
                <a:lnTo>
                  <a:pt x="13411" y="16916"/>
                </a:lnTo>
                <a:close/>
                <a:moveTo>
                  <a:pt x="17280" y="16916"/>
                </a:moveTo>
                <a:lnTo>
                  <a:pt x="19771" y="16916"/>
                </a:lnTo>
                <a:lnTo>
                  <a:pt x="19771" y="18931"/>
                </a:lnTo>
                <a:lnTo>
                  <a:pt x="17280" y="18931"/>
                </a:lnTo>
                <a:lnTo>
                  <a:pt x="17280" y="16916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大教室里坐了几百名学生一起听课，如何快速的统计学生人数"/>
          <p:cNvSpPr txBox="1"/>
          <p:nvPr/>
        </p:nvSpPr>
        <p:spPr>
          <a:xfrm>
            <a:off x="7481416" y="3968750"/>
            <a:ext cx="4236815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大教室里坐了几百名学生一起听课，如何快速的统计学生人数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arbon.png" descr="carb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776" y="2071658"/>
            <a:ext cx="6959601" cy="358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arbon (1).png" descr="carbon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423" y="6101376"/>
            <a:ext cx="6959601" cy="297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向列表容器中逆向插入100000个元素"/>
          <p:cNvSpPr txBox="1"/>
          <p:nvPr/>
        </p:nvSpPr>
        <p:spPr>
          <a:xfrm>
            <a:off x="3086100" y="950240"/>
            <a:ext cx="6832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sz="3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向列表容器中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逆向</a:t>
            </a:r>
            <a:r>
              <a:t>插入100000个元素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生成Fibonacci数列"/>
          <p:cNvSpPr txBox="1"/>
          <p:nvPr/>
        </p:nvSpPr>
        <p:spPr>
          <a:xfrm>
            <a:off x="4586287" y="905362"/>
            <a:ext cx="383222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sz="3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生成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Fibonacci</a:t>
            </a:r>
            <a:r>
              <a:t>数列</a:t>
            </a:r>
          </a:p>
        </p:txBody>
      </p:sp>
      <p:pic>
        <p:nvPicPr>
          <p:cNvPr id="145" name="carbon (2).png" descr="carb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463" y="1911778"/>
            <a:ext cx="7416801" cy="358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carbon (3).png" descr="carbon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5736" y="5841454"/>
            <a:ext cx="103886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时间复杂度"/>
          <p:cNvSpPr txBox="1"/>
          <p:nvPr/>
        </p:nvSpPr>
        <p:spPr>
          <a:xfrm>
            <a:off x="2988746" y="2938219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>
              <a:defRPr sz="7200"/>
            </a:pPr>
            <a:r>
              <a:t>时间复杂度</a:t>
            </a:r>
          </a:p>
        </p:txBody>
      </p:sp>
      <p:sp>
        <p:nvSpPr>
          <p:cNvPr id="149" name="空间复杂度"/>
          <p:cNvSpPr txBox="1"/>
          <p:nvPr/>
        </p:nvSpPr>
        <p:spPr>
          <a:xfrm>
            <a:off x="5329753" y="5443780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>
              <a:defRPr sz="7200"/>
            </a:pPr>
            <a:r>
              <a:t>空间复杂度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arbon.png" descr="carb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2833" y="4161652"/>
            <a:ext cx="6172201" cy="480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O(n2)"/>
          <p:cNvSpPr txBox="1"/>
          <p:nvPr/>
        </p:nvSpPr>
        <p:spPr>
          <a:xfrm>
            <a:off x="873657" y="767175"/>
            <a:ext cx="5309719" cy="298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19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</a:t>
            </a:r>
            <a:r>
              <a:rPr i="0">
                <a:latin typeface="+mn-lt"/>
                <a:ea typeface="+mn-ea"/>
                <a:cs typeface="+mn-cs"/>
                <a:sym typeface="Helvetica Neue Light"/>
              </a:rPr>
              <a:t>(n</a:t>
            </a:r>
            <a:r>
              <a:rPr baseline="31999" i="0">
                <a:latin typeface="+mn-lt"/>
                <a:ea typeface="+mn-ea"/>
                <a:cs typeface="+mn-cs"/>
                <a:sym typeface="Helvetica Neue Light"/>
              </a:rPr>
              <a:t>2</a:t>
            </a:r>
            <a:r>
              <a:rPr i="0">
                <a:latin typeface="+mn-lt"/>
                <a:ea typeface="+mn-ea"/>
                <a:cs typeface="+mn-cs"/>
                <a:sym typeface="Helvetica Neue Light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屏幕快照 2019-06-27 上午11.39.55.png" descr="屏幕快照 2019-06-27 上午11.3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052" y="2352171"/>
            <a:ext cx="11142696" cy="504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hanoi.png" descr="hano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605" y="5766347"/>
            <a:ext cx="6985590" cy="2709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屏幕快照 2019-06-27 下午12.03.15.png" descr="屏幕快照 2019-06-27 下午12.03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954" y="3149551"/>
            <a:ext cx="6146801" cy="15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屏幕快照 2019-06-27 下午12.05.11.png" descr="屏幕快照 2019-06-27 下午12.05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9104" y="1278159"/>
            <a:ext cx="47625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6.2.png" descr="6.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70145" y="1683714"/>
            <a:ext cx="3187701" cy="246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