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Lst>
  <p:notesMasterIdLst>
    <p:notesMasterId r:id="rId2"/>
  </p:notesMasterIdLst>
  <p:sldIdLst>
    <p:sldId id="261" r:id="rId3"/>
    <p:sldId id="262" r:id="rId4"/>
    <p:sldId id="263" r:id="rId5"/>
    <p:sldId id="264" r:id="rId6"/>
    <p:sldId id="265" r:id="rId7"/>
    <p:sldId id="266" r:id="rId8"/>
    <p:sldId id="267" r:id="rId9"/>
    <p:sldId id="268" r:id="rId10"/>
    <p:sldId id="269" r:id="rId11"/>
    <p:sldId id="270" r:id="rId12"/>
    <p:sldId id="272" r:id="rId13"/>
    <p:sldId id="27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R</a:t>
            </a:r>
            <a:r>
              <a:rPr sz="2400" lang="en-US"/>
              <a:t>.</a:t>
            </a:r>
            <a:r>
              <a:rPr sz="2400" lang="en-US"/>
              <a:t>S</a:t>
            </a:r>
            <a:r>
              <a:rPr sz="2400" lang="en-US"/>
              <a:t>o</a:t>
            </a:r>
            <a:r>
              <a:rPr sz="2400" lang="en-US"/>
              <a:t>p</a:t>
            </a:r>
            <a:r>
              <a:rPr sz="2400" lang="en-US"/>
              <a:t>h</a:t>
            </a:r>
            <a:r>
              <a:rPr sz="2400" lang="en-US"/>
              <a:t>i</a:t>
            </a:r>
            <a:r>
              <a:rPr sz="2400" lang="en-US"/>
              <a:t>y</a:t>
            </a:r>
            <a:r>
              <a:rPr sz="2400" lang="en-US"/>
              <a:t>a</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1</a:t>
            </a:r>
            <a:r>
              <a:rPr dirty="0" sz="2400" lang="en-US"/>
              <a:t>7</a:t>
            </a:r>
            <a:r>
              <a:rPr dirty="0" sz="2400" lang="en-US"/>
              <a:t>8</a:t>
            </a:r>
            <a:r>
              <a:rPr dirty="0" sz="2400" lang="en-US"/>
              <a:t>4</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o</a:t>
            </a:r>
            <a:r>
              <a:rPr dirty="0" sz="2400" lang="en-US"/>
              <a:t>r</a:t>
            </a:r>
            <a:r>
              <a:rPr dirty="0" sz="2400" lang="en-US"/>
              <a:t>p</a:t>
            </a:r>
            <a:r>
              <a:rPr dirty="0" sz="2400" lang="en-US"/>
              <a:t>o</a:t>
            </a:r>
            <a:r>
              <a:rPr dirty="0" sz="2400" lang="en-US"/>
              <a:t>r</a:t>
            </a:r>
            <a:r>
              <a:rPr dirty="0" sz="2400" lang="en-US"/>
              <a:t>a</a:t>
            </a:r>
            <a:r>
              <a:rPr dirty="0" sz="2400" lang="en-US"/>
              <a:t>t</a:t>
            </a:r>
            <a:r>
              <a:rPr dirty="0" sz="2400" lang="en-US"/>
              <a:t>e</a:t>
            </a:r>
            <a:r>
              <a:rPr dirty="0" sz="2400" lang="en-US"/>
              <a:t> </a:t>
            </a:r>
            <a:r>
              <a:rPr dirty="0" sz="2400" lang="en-US"/>
              <a:t>s</a:t>
            </a:r>
            <a:r>
              <a:rPr dirty="0" sz="2400" lang="en-US"/>
              <a:t>e</a:t>
            </a:r>
            <a:r>
              <a:rPr dirty="0" sz="2400" lang="en-US"/>
              <a:t>c</a:t>
            </a:r>
            <a:r>
              <a:rPr dirty="0" sz="2400" lang="en-US"/>
              <a:t>r</a:t>
            </a:r>
            <a:r>
              <a:rPr dirty="0" sz="2400" lang="en-US"/>
              <a:t>e</a:t>
            </a:r>
            <a:r>
              <a:rPr dirty="0" sz="2400" lang="en-US"/>
              <a:t>r</a:t>
            </a:r>
            <a:r>
              <a:rPr dirty="0" sz="2400" lang="en-US"/>
              <a:t>a</a:t>
            </a:r>
            <a:r>
              <a:rPr dirty="0" sz="2400" lang="en-US"/>
              <a:t>r</a:t>
            </a:r>
            <a:r>
              <a:rPr dirty="0" sz="2400" lang="en-US"/>
              <a:t>y</a:t>
            </a:r>
            <a:r>
              <a:rPr dirty="0" sz="2400" lang="en-US"/>
              <a:t>s</a:t>
            </a:r>
            <a:r>
              <a:rPr dirty="0" sz="2400" lang="en-US"/>
              <a:t>h</a:t>
            </a:r>
            <a:r>
              <a:rPr dirty="0" sz="2400" lang="en-US"/>
              <a:t>i</a:t>
            </a:r>
            <a:r>
              <a:rPr dirty="0" sz="2400" lang="en-US"/>
              <a:t>p</a:t>
            </a:r>
            <a:r>
              <a:rPr dirty="0" sz="2400" lang="en-US"/>
              <a:t>)</a:t>
            </a:r>
            <a:endParaRPr altLang="en-US" lang="zh-CN"/>
          </a:p>
          <a:p>
            <a:r>
              <a:rPr dirty="0" sz="2400" lang="en-US"/>
              <a:t>COLLEGE</a:t>
            </a:r>
            <a:r>
              <a:rPr dirty="0" sz="2400" lang="en-US"/>
              <a:t>:</a:t>
            </a:r>
            <a:r>
              <a:rPr dirty="0" sz="2400" lang="en-US"/>
              <a:t>c</a:t>
            </a:r>
            <a:r>
              <a:rPr dirty="0" sz="2400" lang="en-US"/>
              <a:t>h</a:t>
            </a:r>
            <a:r>
              <a:rPr dirty="0" sz="2400" lang="en-US"/>
              <a:t>e</a:t>
            </a:r>
            <a:r>
              <a:rPr dirty="0" sz="2400" lang="en-US"/>
              <a:t>l</a:t>
            </a:r>
            <a:r>
              <a:rPr dirty="0" sz="2400" lang="en-US"/>
              <a:t>l</a:t>
            </a:r>
            <a:r>
              <a:rPr dirty="0" sz="2400" lang="en-US"/>
              <a:t>a</a:t>
            </a:r>
            <a:r>
              <a:rPr dirty="0" sz="2400" lang="en-US"/>
              <a:t>m</a:t>
            </a:r>
            <a:r>
              <a:rPr dirty="0" sz="2400" lang="en-US"/>
              <a:t>m</a:t>
            </a:r>
            <a:r>
              <a:rPr dirty="0" sz="2400" lang="en-US"/>
              <a:t>a</a:t>
            </a:r>
            <a:r>
              <a:rPr dirty="0" sz="2400" lang="en-US"/>
              <a:t>l</a:t>
            </a:r>
            <a:r>
              <a:rPr dirty="0" sz="2400" lang="en-US"/>
              <a:t> </a:t>
            </a:r>
            <a:r>
              <a:rPr dirty="0" sz="2400" lang="en-US"/>
              <a:t>w</a:t>
            </a:r>
            <a:r>
              <a:rPr dirty="0" sz="2400" lang="en-US"/>
              <a:t>o</a:t>
            </a:r>
            <a:r>
              <a:rPr dirty="0" sz="2400" lang="en-US"/>
              <a:t>m</a:t>
            </a:r>
            <a:r>
              <a:rPr dirty="0" sz="2400" lang="en-US"/>
              <a:t>e</a:t>
            </a:r>
            <a:r>
              <a:rPr dirty="0" sz="2400" lang="en-US"/>
              <a:t>n</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528089" y="2103268"/>
            <a:ext cx="7031181" cy="4561839"/>
          </a:xfrm>
          <a:prstGeom prst="rect"/>
        </p:spPr>
        <p:txBody>
          <a:bodyPr rtlCol="0" wrap="square">
            <a:spAutoFit/>
          </a:bodyPr>
          <a:p>
            <a:r>
              <a:rPr sz="1400" lang="en-IN">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2.Data Preprocessing:
1. Prior to training, our dataset undergoes preprocessing steps.
2. Techniques such as resizing, augmentation, and normalization are applied to ensure data quality and model robustness.
3. Training Process:
1. The dataset is split into training, validation, and testing sets.
2. We initiate the model parameters and select an optimization algorithm.
3. Training iterations and batch sizes are adjusted to optimize model performance.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4029309" y="6665107"/>
            <a:ext cx="9760780" cy="13907127"/>
          </a:xfrm>
          <a:prstGeom prst="rect"/>
        </p:spPr>
      </p:pic>
      <p:pic>
        <p:nvPicPr>
          <p:cNvPr id="2097170" name=""/>
          <p:cNvPicPr>
            <a:picLocks/>
          </p:cNvPicPr>
          <p:nvPr/>
        </p:nvPicPr>
        <p:blipFill>
          <a:blip xmlns:r="http://schemas.openxmlformats.org/officeDocument/2006/relationships" r:embed="rId3"/>
          <a:stretch>
            <a:fillRect/>
          </a:stretch>
        </p:blipFill>
        <p:spPr>
          <a:xfrm>
            <a:off x="755331" y="2543970"/>
            <a:ext cx="4370159" cy="3271705"/>
          </a:xfrm>
          <a:prstGeom prst="rect"/>
        </p:spPr>
      </p:pic>
      <p:pic>
        <p:nvPicPr>
          <p:cNvPr id="2097171" name=""/>
          <p:cNvPicPr>
            <a:picLocks/>
          </p:cNvPicPr>
          <p:nvPr/>
        </p:nvPicPr>
        <p:blipFill>
          <a:blip xmlns:r="http://schemas.openxmlformats.org/officeDocument/2006/relationships" r:embed="rId4"/>
          <a:stretch>
            <a:fillRect/>
          </a:stretch>
        </p:blipFill>
        <p:spPr>
          <a:xfrm rot="0">
            <a:off x="5112285" y="2593088"/>
            <a:ext cx="3706710" cy="314400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9" name=""/>
          <p:cNvSpPr txBox="1"/>
          <p:nvPr/>
        </p:nvSpPr>
        <p:spPr>
          <a:xfrm>
            <a:off x="755332" y="2096954"/>
            <a:ext cx="6944590" cy="3863341"/>
          </a:xfrm>
          <a:prstGeom prst="rect"/>
        </p:spPr>
        <p:txBody>
          <a:bodyPr rtlCol="0" wrap="square">
            <a:spAutoFit/>
          </a:bodyPr>
          <a:p>
            <a:r>
              <a:rPr sz="2800" lang="en-IN">
                <a:solidFill>
                  <a:srgbClr val="000000"/>
                </a:solidFill>
              </a:rPr>
              <a:t>conclusion
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317799" y="2049780"/>
            <a:ext cx="7673675" cy="2758440"/>
          </a:xfrm>
          <a:prstGeom prst="rect"/>
        </p:spPr>
        <p:txBody>
          <a:bodyPr rtlCol="0" wrap="square">
            <a:spAutoFit/>
          </a:bodyPr>
          <a:p>
            <a:r>
              <a:rPr sz="1800" lang="en-IN">
                <a:solidFill>
                  <a:srgbClr val="000000"/>
                </a:solidFill>
              </a:rPr>
              <a:t>STATEMENT
•Detection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1085531" y="2251708"/>
            <a:ext cx="7283399" cy="3444241"/>
          </a:xfrm>
          <a:prstGeom prst="rect"/>
        </p:spPr>
        <p:txBody>
          <a:bodyPr rtlCol="0" wrap="square">
            <a:spAutoFit/>
          </a:bodyPr>
          <a:p>
            <a:r>
              <a:rPr sz="2000" lang="en-IN">
                <a:solidFill>
                  <a:srgbClr val="000000"/>
                </a:solidFill>
              </a:rPr>
              <a:t>PROJECT OVERVIEW
Our project aims to develop a CNN-based system for automatic face mask detection.
Leveraging deep learning techniques, we seek to accurately identify whether individuals are wearing masks in images or video streams.
The system will serve as a tool for authorities to monitor compliance with mask-wearing regulations in various settings.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397828" y="1177291"/>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1096626" y="2616516"/>
            <a:ext cx="5768919" cy="3444240"/>
          </a:xfrm>
          <a:prstGeom prst="rect"/>
        </p:spPr>
        <p:txBody>
          <a:bodyPr rtlCol="0" wrap="square">
            <a:spAutoFit/>
          </a:bodyPr>
          <a:p>
            <a:r>
              <a:rPr sz="2800" lang="en-IN">
                <a:solidFill>
                  <a:srgbClr val="000000"/>
                </a:solidFill>
              </a:rPr>
              <a:t>Health authorities
•Law enforcement agencies
•Business owners (e.g., retail stores, restaurants)
•Public transportation operators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819399" y="2011679"/>
            <a:ext cx="5964985" cy="2834641"/>
          </a:xfrm>
          <a:prstGeom prst="rect"/>
        </p:spPr>
        <p:txBody>
          <a:bodyPr rtlCol="0" wrap="square">
            <a:spAutoFit/>
          </a:bodyPr>
          <a:p>
            <a:r>
              <a:rPr sz="2000" lang="en-IN">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755331" y="1870784"/>
            <a:ext cx="4572000" cy="4676140"/>
          </a:xfrm>
          <a:prstGeom prst="rect"/>
        </p:spPr>
        <p:txBody>
          <a:bodyPr rtlCol="0" wrap="square">
            <a:spAutoFit/>
          </a:bodyPr>
          <a:p>
            <a:r>
              <a:rPr sz="1600" lang="en-IN">
                <a:solidFill>
                  <a:srgbClr val="000000"/>
                </a:solidFill>
              </a:rPr>
              <a:t>Dataset Description
Employee dataset-Kaggle
26 features
9 features
Emp id Name-text
Rating-numeri
Performance-text
Gender-m
Business unit-text
Business type-text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0" name=""/>
          <p:cNvSpPr txBox="1"/>
          <p:nvPr/>
        </p:nvSpPr>
        <p:spPr>
          <a:xfrm>
            <a:off x="2533649" y="2248535"/>
            <a:ext cx="6061362" cy="3647440"/>
          </a:xfrm>
          <a:prstGeom prst="rect"/>
        </p:spPr>
        <p:txBody>
          <a:bodyPr rtlCol="0" wrap="square">
            <a:spAutoFit/>
          </a:bodyPr>
          <a:p>
            <a:r>
              <a:rPr sz="2400" lang="en-IN">
                <a:solidFill>
                  <a:srgbClr val="000000"/>
                </a:solidFill>
              </a:rPr>
              <a:t>Real-time detection capabilities
High accuracy in identifying mask-wearing behavior
Scalability for deployment in diverse environments
•Potential for integration with existing surveillance systems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2024-09-10T12:27:28Z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659f519982e04bfdb45cc863925889dd</vt:lpwstr>
  </property>
</Properties>
</file>