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98CC"/>
    <a:srgbClr val="2F94CE"/>
    <a:srgbClr val="8A94A2"/>
    <a:srgbClr val="64CA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32D92-9665-49FE-9A85-0FE72154FBC7}" v="18" dt="2023-02-15T10:49:42.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67366" autoAdjust="0"/>
  </p:normalViewPr>
  <p:slideViewPr>
    <p:cSldViewPr snapToGrid="0">
      <p:cViewPr varScale="1">
        <p:scale>
          <a:sx n="55" d="100"/>
          <a:sy n="55" d="100"/>
        </p:scale>
        <p:origin x="1742" y="48"/>
      </p:cViewPr>
      <p:guideLst/>
    </p:cSldViewPr>
  </p:slideViewPr>
  <p:notesTextViewPr>
    <p:cViewPr>
      <p:scale>
        <a:sx n="1" d="1"/>
        <a:sy n="1" d="1"/>
      </p:scale>
      <p:origin x="0" y="-99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white" userId="70442e67451152da" providerId="LiveId" clId="{0D432D92-9665-49FE-9A85-0FE72154FBC7}"/>
    <pc:docChg chg="undo custSel modSld sldOrd">
      <pc:chgData name="sophie white" userId="70442e67451152da" providerId="LiveId" clId="{0D432D92-9665-49FE-9A85-0FE72154FBC7}" dt="2023-02-15T10:52:36.609" v="5309" actId="1076"/>
      <pc:docMkLst>
        <pc:docMk/>
      </pc:docMkLst>
      <pc:sldChg chg="addSp delSp modSp mod modNotesTx">
        <pc:chgData name="sophie white" userId="70442e67451152da" providerId="LiveId" clId="{0D432D92-9665-49FE-9A85-0FE72154FBC7}" dt="2023-02-15T10:52:36.609" v="5309" actId="1076"/>
        <pc:sldMkLst>
          <pc:docMk/>
          <pc:sldMk cId="1211739915" sldId="256"/>
        </pc:sldMkLst>
        <pc:spChg chg="mod">
          <ac:chgData name="sophie white" userId="70442e67451152da" providerId="LiveId" clId="{0D432D92-9665-49FE-9A85-0FE72154FBC7}" dt="2023-02-11T19:18:40.134" v="3550" actId="1076"/>
          <ac:spMkLst>
            <pc:docMk/>
            <pc:sldMk cId="1211739915" sldId="256"/>
            <ac:spMk id="2" creationId="{E6E4A54D-6E00-9A05-A680-22F935BCDF0D}"/>
          </ac:spMkLst>
        </pc:spChg>
        <pc:spChg chg="add del mod">
          <ac:chgData name="sophie white" userId="70442e67451152da" providerId="LiveId" clId="{0D432D92-9665-49FE-9A85-0FE72154FBC7}" dt="2023-02-15T10:47:59.014" v="5191" actId="478"/>
          <ac:spMkLst>
            <pc:docMk/>
            <pc:sldMk cId="1211739915" sldId="256"/>
            <ac:spMk id="3" creationId="{A36AFF7C-2B47-BCE2-C8B7-2F7B828C6AFE}"/>
          </ac:spMkLst>
        </pc:spChg>
        <pc:spChg chg="add mod">
          <ac:chgData name="sophie white" userId="70442e67451152da" providerId="LiveId" clId="{0D432D92-9665-49FE-9A85-0FE72154FBC7}" dt="2023-02-15T10:52:36.609" v="5309" actId="1076"/>
          <ac:spMkLst>
            <pc:docMk/>
            <pc:sldMk cId="1211739915" sldId="256"/>
            <ac:spMk id="4" creationId="{01D6FC63-A2CA-C587-DC6C-9F09715C1D52}"/>
          </ac:spMkLst>
        </pc:spChg>
        <pc:spChg chg="add mod">
          <ac:chgData name="sophie white" userId="70442e67451152da" providerId="LiveId" clId="{0D432D92-9665-49FE-9A85-0FE72154FBC7}" dt="2023-02-15T10:52:30.827" v="5308" actId="1076"/>
          <ac:spMkLst>
            <pc:docMk/>
            <pc:sldMk cId="1211739915" sldId="256"/>
            <ac:spMk id="6" creationId="{5D9335EE-16D1-C67E-7175-A215029C7597}"/>
          </ac:spMkLst>
        </pc:spChg>
        <pc:spChg chg="mod">
          <ac:chgData name="sophie white" userId="70442e67451152da" providerId="LiveId" clId="{0D432D92-9665-49FE-9A85-0FE72154FBC7}" dt="2023-02-15T10:48:06.108" v="5192" actId="1076"/>
          <ac:spMkLst>
            <pc:docMk/>
            <pc:sldMk cId="1211739915" sldId="256"/>
            <ac:spMk id="7" creationId="{1938516F-AB4E-490E-34D2-230406B27986}"/>
          </ac:spMkLst>
        </pc:spChg>
        <pc:spChg chg="mod">
          <ac:chgData name="sophie white" userId="70442e67451152da" providerId="LiveId" clId="{0D432D92-9665-49FE-9A85-0FE72154FBC7}" dt="2023-02-15T10:48:06.108" v="5192" actId="1076"/>
          <ac:spMkLst>
            <pc:docMk/>
            <pc:sldMk cId="1211739915" sldId="256"/>
            <ac:spMk id="9" creationId="{249A947A-682D-411D-4A13-EABFE0D2DC89}"/>
          </ac:spMkLst>
        </pc:spChg>
        <pc:spChg chg="mod">
          <ac:chgData name="sophie white" userId="70442e67451152da" providerId="LiveId" clId="{0D432D92-9665-49FE-9A85-0FE72154FBC7}" dt="2023-02-15T10:48:06.108" v="5192" actId="1076"/>
          <ac:spMkLst>
            <pc:docMk/>
            <pc:sldMk cId="1211739915" sldId="256"/>
            <ac:spMk id="11" creationId="{2833C93F-8530-651D-FAFB-4E8B62115639}"/>
          </ac:spMkLst>
        </pc:spChg>
        <pc:spChg chg="mod">
          <ac:chgData name="sophie white" userId="70442e67451152da" providerId="LiveId" clId="{0D432D92-9665-49FE-9A85-0FE72154FBC7}" dt="2023-02-15T10:48:06.108" v="5192" actId="1076"/>
          <ac:spMkLst>
            <pc:docMk/>
            <pc:sldMk cId="1211739915" sldId="256"/>
            <ac:spMk id="13" creationId="{72050C4D-1E4E-3237-A086-ED2DEE119FCD}"/>
          </ac:spMkLst>
        </pc:spChg>
        <pc:spChg chg="mod">
          <ac:chgData name="sophie white" userId="70442e67451152da" providerId="LiveId" clId="{0D432D92-9665-49FE-9A85-0FE72154FBC7}" dt="2023-02-15T10:48:06.108" v="5192" actId="1076"/>
          <ac:spMkLst>
            <pc:docMk/>
            <pc:sldMk cId="1211739915" sldId="256"/>
            <ac:spMk id="15" creationId="{C60A1D64-1C96-AB07-DCEB-78C0B07F7521}"/>
          </ac:spMkLst>
        </pc:spChg>
        <pc:spChg chg="mod">
          <ac:chgData name="sophie white" userId="70442e67451152da" providerId="LiveId" clId="{0D432D92-9665-49FE-9A85-0FE72154FBC7}" dt="2023-02-15T10:48:06.108" v="5192" actId="1076"/>
          <ac:spMkLst>
            <pc:docMk/>
            <pc:sldMk cId="1211739915" sldId="256"/>
            <ac:spMk id="16" creationId="{A0314089-F794-7EB2-C44C-A1479DEF3ED6}"/>
          </ac:spMkLst>
        </pc:spChg>
        <pc:spChg chg="mod">
          <ac:chgData name="sophie white" userId="70442e67451152da" providerId="LiveId" clId="{0D432D92-9665-49FE-9A85-0FE72154FBC7}" dt="2023-02-15T10:48:06.108" v="5192" actId="1076"/>
          <ac:spMkLst>
            <pc:docMk/>
            <pc:sldMk cId="1211739915" sldId="256"/>
            <ac:spMk id="17" creationId="{F86410E3-6FFC-08B2-9872-C5954BE9C713}"/>
          </ac:spMkLst>
        </pc:spChg>
        <pc:spChg chg="mod">
          <ac:chgData name="sophie white" userId="70442e67451152da" providerId="LiveId" clId="{0D432D92-9665-49FE-9A85-0FE72154FBC7}" dt="2023-02-15T10:48:06.108" v="5192" actId="1076"/>
          <ac:spMkLst>
            <pc:docMk/>
            <pc:sldMk cId="1211739915" sldId="256"/>
            <ac:spMk id="19" creationId="{F5BA0F61-713E-73FB-087F-DA4203120C62}"/>
          </ac:spMkLst>
        </pc:spChg>
        <pc:spChg chg="mod">
          <ac:chgData name="sophie white" userId="70442e67451152da" providerId="LiveId" clId="{0D432D92-9665-49FE-9A85-0FE72154FBC7}" dt="2023-02-15T10:48:06.108" v="5192" actId="1076"/>
          <ac:spMkLst>
            <pc:docMk/>
            <pc:sldMk cId="1211739915" sldId="256"/>
            <ac:spMk id="21" creationId="{0F3E669E-62D5-C4F2-DFC6-E3B32E2A390F}"/>
          </ac:spMkLst>
        </pc:spChg>
        <pc:spChg chg="mod">
          <ac:chgData name="sophie white" userId="70442e67451152da" providerId="LiveId" clId="{0D432D92-9665-49FE-9A85-0FE72154FBC7}" dt="2023-02-15T10:48:06.108" v="5192" actId="1076"/>
          <ac:spMkLst>
            <pc:docMk/>
            <pc:sldMk cId="1211739915" sldId="256"/>
            <ac:spMk id="23" creationId="{EBFC2ABE-9A87-1331-AEF6-4CC5FA9C6C0A}"/>
          </ac:spMkLst>
        </pc:spChg>
        <pc:spChg chg="del mod">
          <ac:chgData name="sophie white" userId="70442e67451152da" providerId="LiveId" clId="{0D432D92-9665-49FE-9A85-0FE72154FBC7}" dt="2023-02-11T18:41:47.984" v="1966" actId="478"/>
          <ac:spMkLst>
            <pc:docMk/>
            <pc:sldMk cId="1211739915" sldId="256"/>
            <ac:spMk id="33" creationId="{48174BC5-4FC2-0FD7-EFEB-9863B0E7E511}"/>
          </ac:spMkLst>
        </pc:spChg>
        <pc:spChg chg="add del mod">
          <ac:chgData name="sophie white" userId="70442e67451152da" providerId="LiveId" clId="{0D432D92-9665-49FE-9A85-0FE72154FBC7}" dt="2023-02-11T18:42:01.868" v="1968" actId="478"/>
          <ac:spMkLst>
            <pc:docMk/>
            <pc:sldMk cId="1211739915" sldId="256"/>
            <ac:spMk id="35" creationId="{9B885074-68EE-22A8-2F34-B9E43440122E}"/>
          </ac:spMkLst>
        </pc:spChg>
        <pc:picChg chg="add mod">
          <ac:chgData name="sophie white" userId="70442e67451152da" providerId="LiveId" clId="{0D432D92-9665-49FE-9A85-0FE72154FBC7}" dt="2023-02-11T18:59:29.640" v="3061" actId="14100"/>
          <ac:picMkLst>
            <pc:docMk/>
            <pc:sldMk cId="1211739915" sldId="256"/>
            <ac:picMk id="37" creationId="{D8DF80EC-42F7-2C62-658D-186D04B53646}"/>
          </ac:picMkLst>
        </pc:picChg>
        <pc:cxnChg chg="mod">
          <ac:chgData name="sophie white" userId="70442e67451152da" providerId="LiveId" clId="{0D432D92-9665-49FE-9A85-0FE72154FBC7}" dt="2023-02-15T10:48:06.108" v="5192" actId="1076"/>
          <ac:cxnSpMkLst>
            <pc:docMk/>
            <pc:sldMk cId="1211739915" sldId="256"/>
            <ac:cxnSpMk id="5" creationId="{1AA9A3F2-6DFB-7F84-0C7B-34D205A62B95}"/>
          </ac:cxnSpMkLst>
        </pc:cxnChg>
        <pc:cxnChg chg="mod">
          <ac:chgData name="sophie white" userId="70442e67451152da" providerId="LiveId" clId="{0D432D92-9665-49FE-9A85-0FE72154FBC7}" dt="2023-02-15T10:48:06.108" v="5192" actId="1076"/>
          <ac:cxnSpMkLst>
            <pc:docMk/>
            <pc:sldMk cId="1211739915" sldId="256"/>
            <ac:cxnSpMk id="8" creationId="{B23FC92F-1ED1-4B5F-B966-7242D771288D}"/>
          </ac:cxnSpMkLst>
        </pc:cxnChg>
        <pc:cxnChg chg="mod">
          <ac:chgData name="sophie white" userId="70442e67451152da" providerId="LiveId" clId="{0D432D92-9665-49FE-9A85-0FE72154FBC7}" dt="2023-02-15T10:48:06.108" v="5192" actId="1076"/>
          <ac:cxnSpMkLst>
            <pc:docMk/>
            <pc:sldMk cId="1211739915" sldId="256"/>
            <ac:cxnSpMk id="10" creationId="{1D87156E-BA95-94E9-A840-986C18309E75}"/>
          </ac:cxnSpMkLst>
        </pc:cxnChg>
        <pc:cxnChg chg="mod">
          <ac:chgData name="sophie white" userId="70442e67451152da" providerId="LiveId" clId="{0D432D92-9665-49FE-9A85-0FE72154FBC7}" dt="2023-02-15T10:48:06.108" v="5192" actId="1076"/>
          <ac:cxnSpMkLst>
            <pc:docMk/>
            <pc:sldMk cId="1211739915" sldId="256"/>
            <ac:cxnSpMk id="12" creationId="{FE999D41-224C-4EEF-0E6A-F5D819230003}"/>
          </ac:cxnSpMkLst>
        </pc:cxnChg>
        <pc:cxnChg chg="mod">
          <ac:chgData name="sophie white" userId="70442e67451152da" providerId="LiveId" clId="{0D432D92-9665-49FE-9A85-0FE72154FBC7}" dt="2023-02-15T10:48:06.108" v="5192" actId="1076"/>
          <ac:cxnSpMkLst>
            <pc:docMk/>
            <pc:sldMk cId="1211739915" sldId="256"/>
            <ac:cxnSpMk id="14" creationId="{49C508DB-8C80-F1AB-C7BB-CB41AF7672DB}"/>
          </ac:cxnSpMkLst>
        </pc:cxnChg>
        <pc:cxnChg chg="mod">
          <ac:chgData name="sophie white" userId="70442e67451152da" providerId="LiveId" clId="{0D432D92-9665-49FE-9A85-0FE72154FBC7}" dt="2023-02-15T10:48:06.108" v="5192" actId="1076"/>
          <ac:cxnSpMkLst>
            <pc:docMk/>
            <pc:sldMk cId="1211739915" sldId="256"/>
            <ac:cxnSpMk id="18" creationId="{D66E42C8-4D6E-00E5-B2AB-D47C4F84DDFE}"/>
          </ac:cxnSpMkLst>
        </pc:cxnChg>
        <pc:cxnChg chg="mod">
          <ac:chgData name="sophie white" userId="70442e67451152da" providerId="LiveId" clId="{0D432D92-9665-49FE-9A85-0FE72154FBC7}" dt="2023-02-15T10:48:06.108" v="5192" actId="1076"/>
          <ac:cxnSpMkLst>
            <pc:docMk/>
            <pc:sldMk cId="1211739915" sldId="256"/>
            <ac:cxnSpMk id="20" creationId="{8F720AB7-D111-8465-31C3-7E45EBE09027}"/>
          </ac:cxnSpMkLst>
        </pc:cxnChg>
        <pc:cxnChg chg="mod">
          <ac:chgData name="sophie white" userId="70442e67451152da" providerId="LiveId" clId="{0D432D92-9665-49FE-9A85-0FE72154FBC7}" dt="2023-02-15T10:48:06.108" v="5192" actId="1076"/>
          <ac:cxnSpMkLst>
            <pc:docMk/>
            <pc:sldMk cId="1211739915" sldId="256"/>
            <ac:cxnSpMk id="22" creationId="{F7DB9063-263E-08E7-7FAF-AA8F4A5A84ED}"/>
          </ac:cxnSpMkLst>
        </pc:cxnChg>
        <pc:cxnChg chg="mod">
          <ac:chgData name="sophie white" userId="70442e67451152da" providerId="LiveId" clId="{0D432D92-9665-49FE-9A85-0FE72154FBC7}" dt="2023-02-15T10:48:06.108" v="5192" actId="1076"/>
          <ac:cxnSpMkLst>
            <pc:docMk/>
            <pc:sldMk cId="1211739915" sldId="256"/>
            <ac:cxnSpMk id="24" creationId="{D60BBD36-BF57-8566-0B57-6BAC9D0CEC3B}"/>
          </ac:cxnSpMkLst>
        </pc:cxnChg>
      </pc:sldChg>
      <pc:sldChg chg="addSp delSp modSp mod ord setBg setClrOvrMap modNotesTx">
        <pc:chgData name="sophie white" userId="70442e67451152da" providerId="LiveId" clId="{0D432D92-9665-49FE-9A85-0FE72154FBC7}" dt="2023-02-12T21:29:28.723" v="5168" actId="20577"/>
        <pc:sldMkLst>
          <pc:docMk/>
          <pc:sldMk cId="3452742108" sldId="257"/>
        </pc:sldMkLst>
        <pc:spChg chg="del mod">
          <ac:chgData name="sophie white" userId="70442e67451152da" providerId="LiveId" clId="{0D432D92-9665-49FE-9A85-0FE72154FBC7}" dt="2023-02-11T18:53:32.495" v="2918" actId="478"/>
          <ac:spMkLst>
            <pc:docMk/>
            <pc:sldMk cId="3452742108" sldId="257"/>
            <ac:spMk id="2" creationId="{1AEBFE28-D753-7F4D-B7EF-E1837F47EA80}"/>
          </ac:spMkLst>
        </pc:spChg>
        <pc:spChg chg="add mod">
          <ac:chgData name="sophie white" userId="70442e67451152da" providerId="LiveId" clId="{0D432D92-9665-49FE-9A85-0FE72154FBC7}" dt="2023-02-12T11:28:51.656" v="4802" actId="1076"/>
          <ac:spMkLst>
            <pc:docMk/>
            <pc:sldMk cId="3452742108" sldId="257"/>
            <ac:spMk id="2" creationId="{5EDDDA08-3C6A-84A1-937A-850A793A4C50}"/>
          </ac:spMkLst>
        </pc:spChg>
        <pc:spChg chg="add del mod">
          <ac:chgData name="sophie white" userId="70442e67451152da" providerId="LiveId" clId="{0D432D92-9665-49FE-9A85-0FE72154FBC7}" dt="2023-02-11T18:51:57.821" v="2902" actId="478"/>
          <ac:spMkLst>
            <pc:docMk/>
            <pc:sldMk cId="3452742108" sldId="257"/>
            <ac:spMk id="3" creationId="{58483C38-80C9-B876-B6CB-CFAD06F68504}"/>
          </ac:spMkLst>
        </pc:spChg>
        <pc:spChg chg="add mod">
          <ac:chgData name="sophie white" userId="70442e67451152da" providerId="LiveId" clId="{0D432D92-9665-49FE-9A85-0FE72154FBC7}" dt="2023-02-11T19:00:05.033" v="3064" actId="26606"/>
          <ac:spMkLst>
            <pc:docMk/>
            <pc:sldMk cId="3452742108" sldId="257"/>
            <ac:spMk id="6" creationId="{68BA2EC8-253E-622C-9658-2051033E6A25}"/>
          </ac:spMkLst>
        </pc:spChg>
        <pc:spChg chg="add del mod">
          <ac:chgData name="sophie white" userId="70442e67451152da" providerId="LiveId" clId="{0D432D92-9665-49FE-9A85-0FE72154FBC7}" dt="2023-02-12T11:23:18.660" v="4454" actId="478"/>
          <ac:spMkLst>
            <pc:docMk/>
            <pc:sldMk cId="3452742108" sldId="257"/>
            <ac:spMk id="8" creationId="{9D805C2F-0A99-FAD1-9582-9B558062A2EA}"/>
          </ac:spMkLst>
        </pc:spChg>
        <pc:spChg chg="add del mod">
          <ac:chgData name="sophie white" userId="70442e67451152da" providerId="LiveId" clId="{0D432D92-9665-49FE-9A85-0FE72154FBC7}" dt="2023-02-12T11:24:24.991" v="4537" actId="478"/>
          <ac:spMkLst>
            <pc:docMk/>
            <pc:sldMk cId="3452742108" sldId="257"/>
            <ac:spMk id="10" creationId="{B32F8C48-1E36-DEFB-91A3-45FF91971549}"/>
          </ac:spMkLst>
        </pc:spChg>
        <pc:spChg chg="add mod">
          <ac:chgData name="sophie white" userId="70442e67451152da" providerId="LiveId" clId="{0D432D92-9665-49FE-9A85-0FE72154FBC7}" dt="2023-02-12T11:28:54.012" v="4803" actId="20577"/>
          <ac:spMkLst>
            <pc:docMk/>
            <pc:sldMk cId="3452742108" sldId="257"/>
            <ac:spMk id="14" creationId="{112C75DA-BA58-E756-024B-EE66A9D1AC55}"/>
          </ac:spMkLst>
        </pc:spChg>
        <pc:spChg chg="add del mod">
          <ac:chgData name="sophie white" userId="70442e67451152da" providerId="LiveId" clId="{0D432D92-9665-49FE-9A85-0FE72154FBC7}" dt="2023-02-12T11:27:24.172" v="4752" actId="478"/>
          <ac:spMkLst>
            <pc:docMk/>
            <pc:sldMk cId="3452742108" sldId="257"/>
            <ac:spMk id="16" creationId="{DA5CF440-3F1C-5B08-97E3-916EC566FCA4}"/>
          </ac:spMkLst>
        </pc:spChg>
        <pc:spChg chg="add mod">
          <ac:chgData name="sophie white" userId="70442e67451152da" providerId="LiveId" clId="{0D432D92-9665-49FE-9A85-0FE72154FBC7}" dt="2023-02-12T11:29:00.420" v="4805" actId="20577"/>
          <ac:spMkLst>
            <pc:docMk/>
            <pc:sldMk cId="3452742108" sldId="257"/>
            <ac:spMk id="17" creationId="{9D8BB589-1363-FFF2-C685-C9AEA1DEFD21}"/>
          </ac:spMkLst>
        </pc:spChg>
        <pc:spChg chg="add mod">
          <ac:chgData name="sophie white" userId="70442e67451152da" providerId="LiveId" clId="{0D432D92-9665-49FE-9A85-0FE72154FBC7}" dt="2023-02-12T11:28:58.100" v="4804" actId="20577"/>
          <ac:spMkLst>
            <pc:docMk/>
            <pc:sldMk cId="3452742108" sldId="257"/>
            <ac:spMk id="18" creationId="{74386C26-7677-65AE-8FDB-6CCA2E4983A3}"/>
          </ac:spMkLst>
        </pc:spChg>
        <pc:spChg chg="add del">
          <ac:chgData name="sophie white" userId="70442e67451152da" providerId="LiveId" clId="{0D432D92-9665-49FE-9A85-0FE72154FBC7}" dt="2023-02-11T19:00:05.033" v="3064" actId="26606"/>
          <ac:spMkLst>
            <pc:docMk/>
            <pc:sldMk cId="3452742108" sldId="257"/>
            <ac:spMk id="24" creationId="{9B6A14F7-CC83-4722-B948-C77EF5228287}"/>
          </ac:spMkLst>
        </pc:spChg>
        <pc:spChg chg="add del">
          <ac:chgData name="sophie white" userId="70442e67451152da" providerId="LiveId" clId="{0D432D92-9665-49FE-9A85-0FE72154FBC7}" dt="2023-02-11T19:00:05.033" v="3064" actId="26606"/>
          <ac:spMkLst>
            <pc:docMk/>
            <pc:sldMk cId="3452742108" sldId="257"/>
            <ac:spMk id="26" creationId="{1FD1CAA3-F07B-4451-A14C-176BCB1FC0D9}"/>
          </ac:spMkLst>
        </pc:spChg>
        <pc:grpChg chg="add del">
          <ac:chgData name="sophie white" userId="70442e67451152da" providerId="LiveId" clId="{0D432D92-9665-49FE-9A85-0FE72154FBC7}" dt="2023-02-11T19:00:05.033" v="3064" actId="26606"/>
          <ac:grpSpMkLst>
            <pc:docMk/>
            <pc:sldMk cId="3452742108" sldId="257"/>
            <ac:grpSpMk id="12" creationId="{3DFBBA17-68C1-41F9-89F3-78F3F2DB97BC}"/>
          </ac:grpSpMkLst>
        </pc:grpChg>
        <pc:picChg chg="add mod">
          <ac:chgData name="sophie white" userId="70442e67451152da" providerId="LiveId" clId="{0D432D92-9665-49FE-9A85-0FE72154FBC7}" dt="2023-02-11T19:18:58.354" v="3553" actId="1076"/>
          <ac:picMkLst>
            <pc:docMk/>
            <pc:sldMk cId="3452742108" sldId="257"/>
            <ac:picMk id="5" creationId="{D409D679-196A-C591-8971-5434D6B1F45F}"/>
          </ac:picMkLst>
        </pc:picChg>
        <pc:picChg chg="add mod">
          <ac:chgData name="sophie white" userId="70442e67451152da" providerId="LiveId" clId="{0D432D92-9665-49FE-9A85-0FE72154FBC7}" dt="2023-02-11T19:00:05.033" v="3064" actId="26606"/>
          <ac:picMkLst>
            <pc:docMk/>
            <pc:sldMk cId="3452742108" sldId="257"/>
            <ac:picMk id="7" creationId="{3A76F4A8-9231-CC16-3F48-412D0221DA52}"/>
          </ac:picMkLst>
        </pc:picChg>
        <pc:cxnChg chg="add mod">
          <ac:chgData name="sophie white" userId="70442e67451152da" providerId="LiveId" clId="{0D432D92-9665-49FE-9A85-0FE72154FBC7}" dt="2023-02-12T11:24:31.497" v="4539" actId="1076"/>
          <ac:cxnSpMkLst>
            <pc:docMk/>
            <pc:sldMk cId="3452742108" sldId="257"/>
            <ac:cxnSpMk id="3" creationId="{D51E24AB-E83C-174A-E05D-29664BD2681A}"/>
          </ac:cxnSpMkLst>
        </pc:cxnChg>
        <pc:cxnChg chg="add mod">
          <ac:chgData name="sophie white" userId="70442e67451152da" providerId="LiveId" clId="{0D432D92-9665-49FE-9A85-0FE72154FBC7}" dt="2023-02-12T11:27:53.761" v="4773" actId="1076"/>
          <ac:cxnSpMkLst>
            <pc:docMk/>
            <pc:sldMk cId="3452742108" sldId="257"/>
            <ac:cxnSpMk id="11" creationId="{93653EFB-06D8-69A8-710B-CAD5FCBA5A46}"/>
          </ac:cxnSpMkLst>
        </pc:cxnChg>
        <pc:cxnChg chg="add mod">
          <ac:chgData name="sophie white" userId="70442e67451152da" providerId="LiveId" clId="{0D432D92-9665-49FE-9A85-0FE72154FBC7}" dt="2023-02-12T11:28:07.591" v="4776" actId="1076"/>
          <ac:cxnSpMkLst>
            <pc:docMk/>
            <pc:sldMk cId="3452742108" sldId="257"/>
            <ac:cxnSpMk id="15" creationId="{DB9480D5-C73F-0B2C-1967-1395FC8ECB5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04F13-E3F3-4249-8D61-FF63302706FF}" type="datetimeFigureOut">
              <a:rPr lang="en-GB" smtClean="0"/>
              <a:t>15/02/2023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E57A7-D3B6-447F-90F2-12CDFCEDD98C}" type="slidenum">
              <a:rPr lang="en-GB" smtClean="0"/>
              <a:t>‹#›</a:t>
            </a:fld>
            <a:endParaRPr lang="en-GB"/>
          </a:p>
        </p:txBody>
      </p:sp>
    </p:spTree>
    <p:extLst>
      <p:ext uri="{BB962C8B-B14F-4D97-AF65-F5344CB8AC3E}">
        <p14:creationId xmlns:p14="http://schemas.microsoft.com/office/powerpoint/2010/main" val="218197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Broader context of the project.</a:t>
            </a:r>
          </a:p>
          <a:p>
            <a:pPr marL="228600" indent="-228600">
              <a:buAutoNum type="arabicParenR"/>
            </a:pPr>
            <a:r>
              <a:rPr lang="en-GB" dirty="0"/>
              <a:t>The names and stages of the data lifecycle</a:t>
            </a:r>
          </a:p>
          <a:p>
            <a:pPr marL="0" indent="0">
              <a:buNone/>
            </a:pPr>
            <a:r>
              <a:rPr lang="en-GB" dirty="0"/>
              <a:t>          - Create, Store, Use (Implement Data Analysis Lifecycle), Archive and Delete. </a:t>
            </a:r>
          </a:p>
          <a:p>
            <a:pPr marL="0" indent="0">
              <a:buNone/>
            </a:pPr>
            <a:r>
              <a:rPr lang="en-GB" dirty="0"/>
              <a:t>          - The Data Analysis lifecycle – Acquire, Transform, Organise, Analyse, Communicate, Maintain</a:t>
            </a:r>
          </a:p>
          <a:p>
            <a:pPr marL="0" indent="0">
              <a:buNone/>
            </a:pPr>
            <a:r>
              <a:rPr lang="en-GB" dirty="0"/>
              <a:t>2) What activities would you need to do before undertaking this project? Where the data came from.</a:t>
            </a:r>
          </a:p>
          <a:p>
            <a:pPr marL="0" indent="0">
              <a:buNone/>
            </a:pPr>
            <a:r>
              <a:rPr lang="en-GB" dirty="0"/>
              <a:t>          - Hold a requirements gathering meeting with the business stakeholders and those that will use the dashboard to discover their needs and what data needs to be used, making sure we can access the data and then gathering this relevant data, loading this into tableau, structuring and organising this – calculating average % over budget/duration/underdelivering to meet the required features in calculated fields.</a:t>
            </a:r>
          </a:p>
          <a:p>
            <a:pPr marL="0" indent="0">
              <a:buNone/>
            </a:pPr>
            <a:r>
              <a:rPr lang="en-GB" dirty="0"/>
              <a:t>3) What would you need to do if the data changed?</a:t>
            </a:r>
          </a:p>
          <a:p>
            <a:pPr marL="0" indent="0">
              <a:buNone/>
            </a:pPr>
            <a:r>
              <a:rPr lang="en-GB" dirty="0"/>
              <a:t>          - Update this in Tableau by selecting the data source in Tableau’s data menu (if the original source has been updated with new data) and select refresh (this can be manual or scheduled) or connect to the new data source, then remove the previous one. Then adding a note to the dashboard with details of when the data was updated. </a:t>
            </a:r>
          </a:p>
          <a:p>
            <a:pPr marL="0" indent="0">
              <a:buNone/>
            </a:pPr>
            <a:r>
              <a:rPr lang="en-GB" dirty="0"/>
              <a:t>4) Which aspects of the Data Analysis lifecycle are you primarily involved with in this project?</a:t>
            </a:r>
          </a:p>
          <a:p>
            <a:pPr marL="0" indent="0">
              <a:buNone/>
            </a:pPr>
            <a:r>
              <a:rPr lang="en-GB" dirty="0"/>
              <a:t>          - The data analysis lifecycle 	</a:t>
            </a:r>
          </a:p>
          <a:p>
            <a:pPr marL="0" indent="0">
              <a:buNone/>
            </a:pPr>
            <a:r>
              <a:rPr lang="en-GB" dirty="0"/>
              <a:t>	Acquire&gt;Transform&gt;Organise&gt;Analyse&gt;Communicate&gt;Maintain</a:t>
            </a:r>
          </a:p>
          <a:p>
            <a:pPr marL="0" indent="0">
              <a:buNone/>
            </a:pPr>
            <a:r>
              <a:rPr lang="en-GB" dirty="0"/>
              <a:t>	This project focused on analysing the data by creating a dashboard showing the details that the company needs to investigate (e.g. projects 15% over budget or duration or 15% under on deliverables).</a:t>
            </a:r>
          </a:p>
          <a:p>
            <a:pPr marL="0" indent="0">
              <a:buNone/>
            </a:pPr>
            <a:r>
              <a:rPr lang="en-GB" dirty="0"/>
              <a:t>	The data was also transformed and organised to make analysis easier.</a:t>
            </a:r>
          </a:p>
          <a:p>
            <a:pPr marL="0" indent="0">
              <a:buNone/>
            </a:pPr>
            <a:r>
              <a:rPr lang="en-GB" dirty="0"/>
              <a:t>5) How does this project fit into the wider data lifecycle?</a:t>
            </a:r>
          </a:p>
          <a:p>
            <a:pPr marL="0" indent="0">
              <a:buNone/>
            </a:pPr>
            <a:r>
              <a:rPr lang="en-GB" dirty="0"/>
              <a:t>          - This project involved the ‘creation’ of data by acquiring it from the project manager (Sophie), storing it on our servers and in Tableau and using it to create this dashboard. The archive and deletion stages of the data lifecycle have not been put to use here</a:t>
            </a:r>
          </a:p>
        </p:txBody>
      </p:sp>
      <p:sp>
        <p:nvSpPr>
          <p:cNvPr id="4" name="Slide Number Placeholder 3"/>
          <p:cNvSpPr>
            <a:spLocks noGrp="1"/>
          </p:cNvSpPr>
          <p:nvPr>
            <p:ph type="sldNum" sz="quarter" idx="5"/>
          </p:nvPr>
        </p:nvSpPr>
        <p:spPr/>
        <p:txBody>
          <a:bodyPr/>
          <a:lstStyle/>
          <a:p>
            <a:fld id="{FB8E57A7-D3B6-447F-90F2-12CDFCEDD98C}" type="slidenum">
              <a:rPr lang="en-GB" smtClean="0"/>
              <a:t>1</a:t>
            </a:fld>
            <a:endParaRPr lang="en-GB"/>
          </a:p>
        </p:txBody>
      </p:sp>
    </p:spTree>
    <p:extLst>
      <p:ext uri="{BB962C8B-B14F-4D97-AF65-F5344CB8AC3E}">
        <p14:creationId xmlns:p14="http://schemas.microsoft.com/office/powerpoint/2010/main" val="113255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1) Summarise the process you used from the business requirements to a clear design for your dashboard.</a:t>
            </a:r>
          </a:p>
          <a:p>
            <a:pPr marL="0" indent="0">
              <a:buNone/>
            </a:pPr>
            <a:r>
              <a:rPr lang="en-GB" dirty="0"/>
              <a:t>          	- Conducting requirements gathering by meeting the stakeholders and dashboard users and ensuring follow-up meetings to make sure requirements were met</a:t>
            </a:r>
          </a:p>
          <a:p>
            <a:pPr marL="0" indent="0">
              <a:buNone/>
            </a:pPr>
            <a:r>
              <a:rPr lang="en-GB" dirty="0"/>
              <a:t>	- Creating a blueprint detailing each requirement, what metrics would be needed for this requirement and how this would be visually represented</a:t>
            </a:r>
          </a:p>
          <a:p>
            <a:pPr marL="0" indent="0">
              <a:buNone/>
            </a:pPr>
            <a:r>
              <a:rPr lang="en-GB" dirty="0"/>
              <a:t>2) How would you make sure this design actually meets the needs of the business?</a:t>
            </a:r>
          </a:p>
          <a:p>
            <a:pPr marL="0" indent="0">
              <a:buNone/>
            </a:pPr>
            <a:r>
              <a:rPr lang="en-GB" dirty="0"/>
              <a:t>	- Drilling down to the core of what the business needs during meetings </a:t>
            </a:r>
          </a:p>
          <a:p>
            <a:pPr marL="0" indent="0">
              <a:buNone/>
            </a:pPr>
            <a:r>
              <a:rPr lang="en-GB" dirty="0"/>
              <a:t>	- By referring to meeting notes and showing a prototype to the decision-makers, collecting and encouraging feedback and changing the dashboard accordingly</a:t>
            </a:r>
          </a:p>
          <a:p>
            <a:pPr marL="0" indent="0">
              <a:buNone/>
            </a:pPr>
            <a:r>
              <a:rPr lang="en-GB" dirty="0"/>
              <a:t>3) What other techniques could you use to make the design clearer?</a:t>
            </a:r>
          </a:p>
          <a:p>
            <a:pPr marL="0" indent="0">
              <a:buNone/>
            </a:pPr>
            <a:r>
              <a:rPr lang="en-GB" dirty="0"/>
              <a:t>	- Include a note as to when the data was last updated (so it’s clear how recent the data is)</a:t>
            </a:r>
          </a:p>
          <a:p>
            <a:pPr marL="0" indent="0">
              <a:buNone/>
            </a:pPr>
            <a:r>
              <a:rPr lang="en-GB" dirty="0"/>
              <a:t>	- Make it less crowded by removing the projects table (instead perhaps making this downloadable or a tooltip within the map as this isn’t particularly user friendly – horizontal scrolling)</a:t>
            </a:r>
          </a:p>
          <a:p>
            <a:pPr marL="0" indent="0">
              <a:buNone/>
            </a:pPr>
            <a:r>
              <a:rPr lang="en-GB" dirty="0"/>
              <a:t>	- Consider layout best practices – </a:t>
            </a:r>
            <a:r>
              <a:rPr lang="en-GB"/>
              <a:t>engage stakeholders. put </a:t>
            </a:r>
            <a:r>
              <a:rPr lang="en-GB" dirty="0"/>
              <a:t>important information in the top left of the screen as this is where the eye is drawn naturally (info flagging projects over budget/duration/underperforming could be placed here)</a:t>
            </a:r>
          </a:p>
        </p:txBody>
      </p:sp>
      <p:sp>
        <p:nvSpPr>
          <p:cNvPr id="4" name="Slide Number Placeholder 3"/>
          <p:cNvSpPr>
            <a:spLocks noGrp="1"/>
          </p:cNvSpPr>
          <p:nvPr>
            <p:ph type="sldNum" sz="quarter" idx="5"/>
          </p:nvPr>
        </p:nvSpPr>
        <p:spPr/>
        <p:txBody>
          <a:bodyPr/>
          <a:lstStyle/>
          <a:p>
            <a:fld id="{FB8E57A7-D3B6-447F-90F2-12CDFCEDD98C}" type="slidenum">
              <a:rPr lang="en-GB" smtClean="0"/>
              <a:t>2</a:t>
            </a:fld>
            <a:endParaRPr lang="en-GB"/>
          </a:p>
        </p:txBody>
      </p:sp>
    </p:spTree>
    <p:extLst>
      <p:ext uri="{BB962C8B-B14F-4D97-AF65-F5344CB8AC3E}">
        <p14:creationId xmlns:p14="http://schemas.microsoft.com/office/powerpoint/2010/main" val="81412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412083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21309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440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4234708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730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406507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33218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119885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143311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6619E-1B39-4B13-82C8-55090417E9C3}"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249100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6619E-1B39-4B13-82C8-55090417E9C3}"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3947662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6619E-1B39-4B13-82C8-55090417E9C3}" type="datetimeFigureOut">
              <a:rPr lang="en-GB" smtClean="0"/>
              <a:t>15/02/2023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29172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6619E-1B39-4B13-82C8-55090417E9C3}" type="datetimeFigureOut">
              <a:rPr lang="en-GB" smtClean="0"/>
              <a:t>15/02/2023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293124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6619E-1B39-4B13-82C8-55090417E9C3}" type="datetimeFigureOut">
              <a:rPr lang="en-GB" smtClean="0"/>
              <a:t>15/02/2023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24635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6619E-1B39-4B13-82C8-55090417E9C3}"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B4BFB1-08BB-4F91-82AC-D17E53F75BF4}" type="slidenum">
              <a:rPr lang="en-GB" smtClean="0"/>
              <a:t>‹#›</a:t>
            </a:fld>
            <a:endParaRPr lang="en-GB"/>
          </a:p>
        </p:txBody>
      </p:sp>
    </p:spTree>
    <p:extLst>
      <p:ext uri="{BB962C8B-B14F-4D97-AF65-F5344CB8AC3E}">
        <p14:creationId xmlns:p14="http://schemas.microsoft.com/office/powerpoint/2010/main" val="27913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B4BFB1-08BB-4F91-82AC-D17E53F75BF4}" type="slidenum">
              <a:rPr lang="en-GB" smtClean="0"/>
              <a:t>‹#›</a:t>
            </a:fld>
            <a:endParaRPr lang="en-GB"/>
          </a:p>
        </p:txBody>
      </p:sp>
      <p:sp>
        <p:nvSpPr>
          <p:cNvPr id="5" name="Date Placeholder 4"/>
          <p:cNvSpPr>
            <a:spLocks noGrp="1"/>
          </p:cNvSpPr>
          <p:nvPr>
            <p:ph type="dt" sz="half" idx="10"/>
          </p:nvPr>
        </p:nvSpPr>
        <p:spPr/>
        <p:txBody>
          <a:bodyPr/>
          <a:lstStyle/>
          <a:p>
            <a:fld id="{2356619E-1B39-4B13-82C8-55090417E9C3}" type="datetimeFigureOut">
              <a:rPr lang="en-GB" smtClean="0"/>
              <a:t>15/02/2023</a:t>
            </a:fld>
            <a:endParaRPr lang="en-GB"/>
          </a:p>
        </p:txBody>
      </p:sp>
    </p:spTree>
    <p:extLst>
      <p:ext uri="{BB962C8B-B14F-4D97-AF65-F5344CB8AC3E}">
        <p14:creationId xmlns:p14="http://schemas.microsoft.com/office/powerpoint/2010/main" val="13170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56619E-1B39-4B13-82C8-55090417E9C3}" type="datetimeFigureOut">
              <a:rPr lang="en-GB" smtClean="0"/>
              <a:t>15/02/2023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B4BFB1-08BB-4F91-82AC-D17E53F75BF4}" type="slidenum">
              <a:rPr lang="en-GB" smtClean="0"/>
              <a:t>‹#›</a:t>
            </a:fld>
            <a:endParaRPr lang="en-GB"/>
          </a:p>
        </p:txBody>
      </p:sp>
    </p:spTree>
    <p:extLst>
      <p:ext uri="{BB962C8B-B14F-4D97-AF65-F5344CB8AC3E}">
        <p14:creationId xmlns:p14="http://schemas.microsoft.com/office/powerpoint/2010/main" val="31411071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A54D-6E00-9A05-A680-22F935BCDF0D}"/>
              </a:ext>
            </a:extLst>
          </p:cNvPr>
          <p:cNvSpPr>
            <a:spLocks noGrp="1"/>
          </p:cNvSpPr>
          <p:nvPr>
            <p:ph type="ctrTitle"/>
          </p:nvPr>
        </p:nvSpPr>
        <p:spPr>
          <a:xfrm>
            <a:off x="-1039886" y="588859"/>
            <a:ext cx="7766936" cy="1646302"/>
          </a:xfrm>
        </p:spPr>
        <p:txBody>
          <a:bodyPr/>
          <a:lstStyle/>
          <a:p>
            <a:r>
              <a:rPr lang="en-GB" sz="4800" dirty="0">
                <a:solidFill>
                  <a:srgbClr val="1B98CC"/>
                </a:solidFill>
              </a:rPr>
              <a:t>The Data Lifecycle</a:t>
            </a:r>
          </a:p>
        </p:txBody>
      </p:sp>
      <p:cxnSp>
        <p:nvCxnSpPr>
          <p:cNvPr id="5" name="Straight Connector 4">
            <a:extLst>
              <a:ext uri="{FF2B5EF4-FFF2-40B4-BE49-F238E27FC236}">
                <a16:creationId xmlns:a16="http://schemas.microsoft.com/office/drawing/2014/main" id="{1AA9A3F2-6DFB-7F84-0C7B-34D205A62B95}"/>
              </a:ext>
            </a:extLst>
          </p:cNvPr>
          <p:cNvCxnSpPr>
            <a:cxnSpLocks/>
            <a:endCxn id="16" idx="0"/>
          </p:cNvCxnSpPr>
          <p:nvPr/>
        </p:nvCxnSpPr>
        <p:spPr>
          <a:xfrm>
            <a:off x="2217632" y="3992173"/>
            <a:ext cx="0" cy="19103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38516F-AB4E-490E-34D2-230406B27986}"/>
              </a:ext>
            </a:extLst>
          </p:cNvPr>
          <p:cNvSpPr txBox="1"/>
          <p:nvPr/>
        </p:nvSpPr>
        <p:spPr>
          <a:xfrm>
            <a:off x="1800260" y="3598192"/>
            <a:ext cx="1541417" cy="369332"/>
          </a:xfrm>
          <a:prstGeom prst="rect">
            <a:avLst/>
          </a:prstGeom>
          <a:noFill/>
        </p:spPr>
        <p:txBody>
          <a:bodyPr wrap="square" rtlCol="0">
            <a:spAutoFit/>
          </a:bodyPr>
          <a:lstStyle/>
          <a:p>
            <a:r>
              <a:rPr lang="en-GB" b="1" dirty="0">
                <a:solidFill>
                  <a:srgbClr val="58667A"/>
                </a:solidFill>
              </a:rPr>
              <a:t>Create</a:t>
            </a:r>
          </a:p>
        </p:txBody>
      </p:sp>
      <p:cxnSp>
        <p:nvCxnSpPr>
          <p:cNvPr id="8" name="Straight Arrow Connector 7">
            <a:extLst>
              <a:ext uri="{FF2B5EF4-FFF2-40B4-BE49-F238E27FC236}">
                <a16:creationId xmlns:a16="http://schemas.microsoft.com/office/drawing/2014/main" id="{B23FC92F-1ED1-4B5F-B966-7242D771288D}"/>
              </a:ext>
            </a:extLst>
          </p:cNvPr>
          <p:cNvCxnSpPr/>
          <p:nvPr/>
        </p:nvCxnSpPr>
        <p:spPr>
          <a:xfrm>
            <a:off x="2645742" y="3800246"/>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9A947A-682D-411D-4A13-EABFE0D2DC89}"/>
              </a:ext>
            </a:extLst>
          </p:cNvPr>
          <p:cNvSpPr txBox="1"/>
          <p:nvPr/>
        </p:nvSpPr>
        <p:spPr>
          <a:xfrm>
            <a:off x="3213976" y="3599937"/>
            <a:ext cx="1541417" cy="369332"/>
          </a:xfrm>
          <a:prstGeom prst="rect">
            <a:avLst/>
          </a:prstGeom>
          <a:noFill/>
        </p:spPr>
        <p:txBody>
          <a:bodyPr wrap="square" rtlCol="0">
            <a:spAutoFit/>
          </a:bodyPr>
          <a:lstStyle/>
          <a:p>
            <a:r>
              <a:rPr lang="en-GB" b="1" dirty="0">
                <a:solidFill>
                  <a:srgbClr val="58667A"/>
                </a:solidFill>
              </a:rPr>
              <a:t>Store</a:t>
            </a:r>
          </a:p>
        </p:txBody>
      </p:sp>
      <p:cxnSp>
        <p:nvCxnSpPr>
          <p:cNvPr id="10" name="Straight Arrow Connector 9">
            <a:extLst>
              <a:ext uri="{FF2B5EF4-FFF2-40B4-BE49-F238E27FC236}">
                <a16:creationId xmlns:a16="http://schemas.microsoft.com/office/drawing/2014/main" id="{1D87156E-BA95-94E9-A840-986C18309E75}"/>
              </a:ext>
            </a:extLst>
          </p:cNvPr>
          <p:cNvCxnSpPr/>
          <p:nvPr/>
        </p:nvCxnSpPr>
        <p:spPr>
          <a:xfrm>
            <a:off x="3967440" y="3796132"/>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3C93F-8530-651D-FAFB-4E8B62115639}"/>
              </a:ext>
            </a:extLst>
          </p:cNvPr>
          <p:cNvSpPr txBox="1"/>
          <p:nvPr/>
        </p:nvSpPr>
        <p:spPr>
          <a:xfrm>
            <a:off x="4570160" y="3621133"/>
            <a:ext cx="1541417" cy="369332"/>
          </a:xfrm>
          <a:prstGeom prst="rect">
            <a:avLst/>
          </a:prstGeom>
          <a:noFill/>
        </p:spPr>
        <p:txBody>
          <a:bodyPr wrap="square" rtlCol="0">
            <a:spAutoFit/>
          </a:bodyPr>
          <a:lstStyle/>
          <a:p>
            <a:r>
              <a:rPr lang="en-GB" b="1" dirty="0">
                <a:solidFill>
                  <a:srgbClr val="58667A"/>
                </a:solidFill>
              </a:rPr>
              <a:t>Use</a:t>
            </a:r>
          </a:p>
        </p:txBody>
      </p:sp>
      <p:cxnSp>
        <p:nvCxnSpPr>
          <p:cNvPr id="12" name="Straight Arrow Connector 11">
            <a:extLst>
              <a:ext uri="{FF2B5EF4-FFF2-40B4-BE49-F238E27FC236}">
                <a16:creationId xmlns:a16="http://schemas.microsoft.com/office/drawing/2014/main" id="{FE999D41-224C-4EEF-0E6A-F5D819230003}"/>
              </a:ext>
            </a:extLst>
          </p:cNvPr>
          <p:cNvCxnSpPr/>
          <p:nvPr/>
        </p:nvCxnSpPr>
        <p:spPr>
          <a:xfrm>
            <a:off x="5160342" y="3813022"/>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050C4D-1E4E-3237-A086-ED2DEE119FCD}"/>
              </a:ext>
            </a:extLst>
          </p:cNvPr>
          <p:cNvSpPr txBox="1"/>
          <p:nvPr/>
        </p:nvSpPr>
        <p:spPr>
          <a:xfrm>
            <a:off x="5763239" y="3612314"/>
            <a:ext cx="1541417" cy="369332"/>
          </a:xfrm>
          <a:prstGeom prst="rect">
            <a:avLst/>
          </a:prstGeom>
          <a:noFill/>
        </p:spPr>
        <p:txBody>
          <a:bodyPr wrap="square" rtlCol="0">
            <a:spAutoFit/>
          </a:bodyPr>
          <a:lstStyle/>
          <a:p>
            <a:r>
              <a:rPr lang="en-GB" b="1" dirty="0">
                <a:solidFill>
                  <a:srgbClr val="58667A"/>
                </a:solidFill>
              </a:rPr>
              <a:t>Archive</a:t>
            </a:r>
          </a:p>
        </p:txBody>
      </p:sp>
      <p:cxnSp>
        <p:nvCxnSpPr>
          <p:cNvPr id="14" name="Straight Arrow Connector 13">
            <a:extLst>
              <a:ext uri="{FF2B5EF4-FFF2-40B4-BE49-F238E27FC236}">
                <a16:creationId xmlns:a16="http://schemas.microsoft.com/office/drawing/2014/main" id="{49C508DB-8C80-F1AB-C7BB-CB41AF7672DB}"/>
              </a:ext>
            </a:extLst>
          </p:cNvPr>
          <p:cNvCxnSpPr/>
          <p:nvPr/>
        </p:nvCxnSpPr>
        <p:spPr>
          <a:xfrm>
            <a:off x="6727050" y="3827078"/>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0A1D64-1C96-AB07-DCEB-78C0B07F7521}"/>
              </a:ext>
            </a:extLst>
          </p:cNvPr>
          <p:cNvSpPr txBox="1"/>
          <p:nvPr/>
        </p:nvSpPr>
        <p:spPr>
          <a:xfrm>
            <a:off x="7304655" y="3612314"/>
            <a:ext cx="1541417" cy="369332"/>
          </a:xfrm>
          <a:prstGeom prst="rect">
            <a:avLst/>
          </a:prstGeom>
          <a:noFill/>
        </p:spPr>
        <p:txBody>
          <a:bodyPr wrap="square" rtlCol="0">
            <a:spAutoFit/>
          </a:bodyPr>
          <a:lstStyle/>
          <a:p>
            <a:r>
              <a:rPr lang="en-GB" b="1" dirty="0">
                <a:solidFill>
                  <a:srgbClr val="58667A"/>
                </a:solidFill>
              </a:rPr>
              <a:t>Delete</a:t>
            </a:r>
          </a:p>
        </p:txBody>
      </p:sp>
      <p:sp>
        <p:nvSpPr>
          <p:cNvPr id="16" name="Rectangle: Rounded Corners 15">
            <a:extLst>
              <a:ext uri="{FF2B5EF4-FFF2-40B4-BE49-F238E27FC236}">
                <a16:creationId xmlns:a16="http://schemas.microsoft.com/office/drawing/2014/main" id="{A0314089-F794-7EB2-C44C-A1479DEF3ED6}"/>
              </a:ext>
            </a:extLst>
          </p:cNvPr>
          <p:cNvSpPr/>
          <p:nvPr/>
        </p:nvSpPr>
        <p:spPr>
          <a:xfrm>
            <a:off x="1359551" y="4183204"/>
            <a:ext cx="1716162"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solidFill>
                  <a:srgbClr val="58667A"/>
                </a:solidFill>
              </a:rPr>
              <a:t>Acquiring data from the Project Manager</a:t>
            </a:r>
          </a:p>
        </p:txBody>
      </p:sp>
      <p:sp>
        <p:nvSpPr>
          <p:cNvPr id="17" name="Rectangle: Rounded Corners 16">
            <a:extLst>
              <a:ext uri="{FF2B5EF4-FFF2-40B4-BE49-F238E27FC236}">
                <a16:creationId xmlns:a16="http://schemas.microsoft.com/office/drawing/2014/main" id="{F86410E3-6FFC-08B2-9872-C5954BE9C713}"/>
              </a:ext>
            </a:extLst>
          </p:cNvPr>
          <p:cNvSpPr/>
          <p:nvPr/>
        </p:nvSpPr>
        <p:spPr>
          <a:xfrm>
            <a:off x="2645743" y="2640755"/>
            <a:ext cx="1779996" cy="792276"/>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solidFill>
                  <a:srgbClr val="58667A"/>
                </a:solidFill>
              </a:rPr>
              <a:t>Storing CSV and Excel data files on physical hard drives, servers or in the cloud</a:t>
            </a:r>
          </a:p>
        </p:txBody>
      </p:sp>
      <p:cxnSp>
        <p:nvCxnSpPr>
          <p:cNvPr id="18" name="Straight Connector 17">
            <a:extLst>
              <a:ext uri="{FF2B5EF4-FFF2-40B4-BE49-F238E27FC236}">
                <a16:creationId xmlns:a16="http://schemas.microsoft.com/office/drawing/2014/main" id="{D66E42C8-4D6E-00E5-B2AB-D47C4F84DDFE}"/>
              </a:ext>
            </a:extLst>
          </p:cNvPr>
          <p:cNvCxnSpPr>
            <a:cxnSpLocks/>
          </p:cNvCxnSpPr>
          <p:nvPr/>
        </p:nvCxnSpPr>
        <p:spPr>
          <a:xfrm>
            <a:off x="3533090" y="3444945"/>
            <a:ext cx="0" cy="19103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5BA0F61-713E-73FB-087F-DA4203120C62}"/>
              </a:ext>
            </a:extLst>
          </p:cNvPr>
          <p:cNvSpPr/>
          <p:nvPr/>
        </p:nvSpPr>
        <p:spPr>
          <a:xfrm>
            <a:off x="4047077" y="4190893"/>
            <a:ext cx="1716162"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solidFill>
                  <a:srgbClr val="58667A"/>
                </a:solidFill>
              </a:rPr>
              <a:t>Creating a dashboard to gain insights</a:t>
            </a:r>
          </a:p>
        </p:txBody>
      </p:sp>
      <p:cxnSp>
        <p:nvCxnSpPr>
          <p:cNvPr id="20" name="Straight Connector 19">
            <a:extLst>
              <a:ext uri="{FF2B5EF4-FFF2-40B4-BE49-F238E27FC236}">
                <a16:creationId xmlns:a16="http://schemas.microsoft.com/office/drawing/2014/main" id="{8F720AB7-D111-8465-31C3-7E45EBE09027}"/>
              </a:ext>
            </a:extLst>
          </p:cNvPr>
          <p:cNvCxnSpPr>
            <a:cxnSpLocks/>
          </p:cNvCxnSpPr>
          <p:nvPr/>
        </p:nvCxnSpPr>
        <p:spPr>
          <a:xfrm>
            <a:off x="4861461" y="3959842"/>
            <a:ext cx="0" cy="23265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F3E669E-62D5-C4F2-DFC6-E3B32E2A390F}"/>
              </a:ext>
            </a:extLst>
          </p:cNvPr>
          <p:cNvSpPr/>
          <p:nvPr/>
        </p:nvSpPr>
        <p:spPr>
          <a:xfrm>
            <a:off x="4887344" y="2636724"/>
            <a:ext cx="2417311" cy="792276"/>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solidFill>
                  <a:srgbClr val="58667A"/>
                </a:solidFill>
              </a:rPr>
              <a:t>When the dashboard updates to more recent data, older data can be sent to slower/cheaper storage media</a:t>
            </a:r>
          </a:p>
        </p:txBody>
      </p:sp>
      <p:cxnSp>
        <p:nvCxnSpPr>
          <p:cNvPr id="22" name="Straight Connector 21">
            <a:extLst>
              <a:ext uri="{FF2B5EF4-FFF2-40B4-BE49-F238E27FC236}">
                <a16:creationId xmlns:a16="http://schemas.microsoft.com/office/drawing/2014/main" id="{F7DB9063-263E-08E7-7FAF-AA8F4A5A84ED}"/>
              </a:ext>
            </a:extLst>
          </p:cNvPr>
          <p:cNvCxnSpPr>
            <a:cxnSpLocks/>
          </p:cNvCxnSpPr>
          <p:nvPr/>
        </p:nvCxnSpPr>
        <p:spPr>
          <a:xfrm>
            <a:off x="6140223" y="3438694"/>
            <a:ext cx="0" cy="1910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EBFC2ABE-9A87-1331-AEF6-4CC5FA9C6C0A}"/>
              </a:ext>
            </a:extLst>
          </p:cNvPr>
          <p:cNvSpPr/>
          <p:nvPr/>
        </p:nvSpPr>
        <p:spPr>
          <a:xfrm>
            <a:off x="6853624" y="4183204"/>
            <a:ext cx="1716162"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solidFill>
                  <a:srgbClr val="58667A"/>
                </a:solidFill>
              </a:rPr>
              <a:t>Data can be permanently deleted if required</a:t>
            </a:r>
          </a:p>
        </p:txBody>
      </p:sp>
      <p:cxnSp>
        <p:nvCxnSpPr>
          <p:cNvPr id="24" name="Straight Connector 23">
            <a:extLst>
              <a:ext uri="{FF2B5EF4-FFF2-40B4-BE49-F238E27FC236}">
                <a16:creationId xmlns:a16="http://schemas.microsoft.com/office/drawing/2014/main" id="{D60BBD36-BF57-8566-0B57-6BAC9D0CEC3B}"/>
              </a:ext>
            </a:extLst>
          </p:cNvPr>
          <p:cNvCxnSpPr>
            <a:cxnSpLocks/>
          </p:cNvCxnSpPr>
          <p:nvPr/>
        </p:nvCxnSpPr>
        <p:spPr>
          <a:xfrm>
            <a:off x="7668008" y="3977208"/>
            <a:ext cx="0" cy="206065"/>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descr="Logo&#10;&#10;Description automatically generated">
            <a:extLst>
              <a:ext uri="{FF2B5EF4-FFF2-40B4-BE49-F238E27FC236}">
                <a16:creationId xmlns:a16="http://schemas.microsoft.com/office/drawing/2014/main" id="{D8DF80EC-42F7-2C62-658D-186D04B5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62" y="0"/>
            <a:ext cx="2316313" cy="821472"/>
          </a:xfrm>
          <a:prstGeom prst="rect">
            <a:avLst/>
          </a:prstGeom>
        </p:spPr>
      </p:pic>
      <p:sp>
        <p:nvSpPr>
          <p:cNvPr id="4" name="TextBox 3">
            <a:extLst>
              <a:ext uri="{FF2B5EF4-FFF2-40B4-BE49-F238E27FC236}">
                <a16:creationId xmlns:a16="http://schemas.microsoft.com/office/drawing/2014/main" id="{01D6FC63-A2CA-C587-DC6C-9F09715C1D52}"/>
              </a:ext>
            </a:extLst>
          </p:cNvPr>
          <p:cNvSpPr txBox="1"/>
          <p:nvPr/>
        </p:nvSpPr>
        <p:spPr>
          <a:xfrm>
            <a:off x="1488808" y="5426986"/>
            <a:ext cx="6533165" cy="369332"/>
          </a:xfrm>
          <a:prstGeom prst="rect">
            <a:avLst/>
          </a:prstGeom>
          <a:noFill/>
        </p:spPr>
        <p:txBody>
          <a:bodyPr wrap="square" rtlCol="0">
            <a:spAutoFit/>
          </a:bodyPr>
          <a:lstStyle/>
          <a:p>
            <a:r>
              <a:rPr lang="en-GB" dirty="0">
                <a:solidFill>
                  <a:srgbClr val="1B98CC"/>
                </a:solidFill>
              </a:rPr>
              <a:t>The Data Analysis Lifecycle</a:t>
            </a:r>
          </a:p>
        </p:txBody>
      </p:sp>
      <p:sp>
        <p:nvSpPr>
          <p:cNvPr id="6" name="TextBox 5">
            <a:extLst>
              <a:ext uri="{FF2B5EF4-FFF2-40B4-BE49-F238E27FC236}">
                <a16:creationId xmlns:a16="http://schemas.microsoft.com/office/drawing/2014/main" id="{5D9335EE-16D1-C67E-7175-A215029C7597}"/>
              </a:ext>
            </a:extLst>
          </p:cNvPr>
          <p:cNvSpPr txBox="1"/>
          <p:nvPr/>
        </p:nvSpPr>
        <p:spPr>
          <a:xfrm>
            <a:off x="1601163" y="5938508"/>
            <a:ext cx="6308457" cy="584775"/>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accent2">
                    <a:lumMod val="50000"/>
                  </a:schemeClr>
                </a:solidFill>
              </a:rPr>
              <a:t>Acquire &gt; Transform &gt; Organise &gt; </a:t>
            </a:r>
            <a:r>
              <a:rPr lang="en-GB" sz="1400" b="1" dirty="0">
                <a:solidFill>
                  <a:schemeClr val="accent2">
                    <a:lumMod val="50000"/>
                  </a:schemeClr>
                </a:solidFill>
              </a:rPr>
              <a:t>Analyse</a:t>
            </a:r>
            <a:r>
              <a:rPr lang="en-GB" sz="1400" dirty="0">
                <a:solidFill>
                  <a:schemeClr val="accent2">
                    <a:lumMod val="50000"/>
                  </a:schemeClr>
                </a:solidFill>
              </a:rPr>
              <a:t> &gt; Communicate &gt; Maintain</a:t>
            </a:r>
          </a:p>
          <a:p>
            <a:endParaRPr lang="en-GB" dirty="0"/>
          </a:p>
        </p:txBody>
      </p:sp>
    </p:spTree>
    <p:extLst>
      <p:ext uri="{BB962C8B-B14F-4D97-AF65-F5344CB8AC3E}">
        <p14:creationId xmlns:p14="http://schemas.microsoft.com/office/powerpoint/2010/main" val="121173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9D679-196A-C591-8971-5434D6B1F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292" y="2853525"/>
            <a:ext cx="4107458" cy="2741043"/>
          </a:xfrm>
          <a:prstGeom prst="rect">
            <a:avLst/>
          </a:prstGeom>
        </p:spPr>
      </p:pic>
      <p:sp>
        <p:nvSpPr>
          <p:cNvPr id="6" name="Title 1">
            <a:extLst>
              <a:ext uri="{FF2B5EF4-FFF2-40B4-BE49-F238E27FC236}">
                <a16:creationId xmlns:a16="http://schemas.microsoft.com/office/drawing/2014/main" id="{68BA2EC8-253E-622C-9658-2051033E6A25}"/>
              </a:ext>
            </a:extLst>
          </p:cNvPr>
          <p:cNvSpPr txBox="1">
            <a:spLocks/>
          </p:cNvSpPr>
          <p:nvPr/>
        </p:nvSpPr>
        <p:spPr>
          <a:xfrm>
            <a:off x="1097604" y="987652"/>
            <a:ext cx="8462032" cy="164630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800">
                <a:solidFill>
                  <a:srgbClr val="1B98CC"/>
                </a:solidFill>
              </a:rPr>
              <a:t>Meeting the Dashboard Requirements</a:t>
            </a:r>
            <a:endParaRPr lang="en-GB" sz="4800" dirty="0">
              <a:solidFill>
                <a:srgbClr val="1B98CC"/>
              </a:solidFill>
            </a:endParaRPr>
          </a:p>
        </p:txBody>
      </p:sp>
      <p:pic>
        <p:nvPicPr>
          <p:cNvPr id="7" name="Picture 6" descr="Logo&#10;&#10;Description automatically generated">
            <a:extLst>
              <a:ext uri="{FF2B5EF4-FFF2-40B4-BE49-F238E27FC236}">
                <a16:creationId xmlns:a16="http://schemas.microsoft.com/office/drawing/2014/main" id="{3A76F4A8-9231-CC16-3F48-412D0221D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662" y="0"/>
            <a:ext cx="2316313" cy="821472"/>
          </a:xfrm>
          <a:prstGeom prst="rect">
            <a:avLst/>
          </a:prstGeom>
        </p:spPr>
      </p:pic>
      <p:sp>
        <p:nvSpPr>
          <p:cNvPr id="2" name="TextBox 1">
            <a:extLst>
              <a:ext uri="{FF2B5EF4-FFF2-40B4-BE49-F238E27FC236}">
                <a16:creationId xmlns:a16="http://schemas.microsoft.com/office/drawing/2014/main" id="{5EDDDA08-3C6A-84A1-937A-850A793A4C50}"/>
              </a:ext>
            </a:extLst>
          </p:cNvPr>
          <p:cNvSpPr txBox="1"/>
          <p:nvPr/>
        </p:nvSpPr>
        <p:spPr>
          <a:xfrm>
            <a:off x="615092" y="2925695"/>
            <a:ext cx="3987483" cy="584775"/>
          </a:xfrm>
          <a:prstGeom prst="rect">
            <a:avLst/>
          </a:prstGeom>
          <a:noFill/>
        </p:spPr>
        <p:txBody>
          <a:bodyPr wrap="square" rtlCol="0">
            <a:spAutoFit/>
          </a:bodyPr>
          <a:lstStyle/>
          <a:p>
            <a:pPr algn="ctr"/>
            <a:r>
              <a:rPr lang="en-GB" sz="1600" b="1" dirty="0">
                <a:solidFill>
                  <a:srgbClr val="58667A"/>
                </a:solidFill>
              </a:rPr>
              <a:t>Requirements gathering meeting with project manager/stakeholders</a:t>
            </a:r>
          </a:p>
        </p:txBody>
      </p:sp>
      <p:cxnSp>
        <p:nvCxnSpPr>
          <p:cNvPr id="3" name="Straight Arrow Connector 2">
            <a:extLst>
              <a:ext uri="{FF2B5EF4-FFF2-40B4-BE49-F238E27FC236}">
                <a16:creationId xmlns:a16="http://schemas.microsoft.com/office/drawing/2014/main" id="{D51E24AB-E83C-174A-E05D-29664BD2681A}"/>
              </a:ext>
            </a:extLst>
          </p:cNvPr>
          <p:cNvCxnSpPr>
            <a:cxnSpLocks/>
          </p:cNvCxnSpPr>
          <p:nvPr/>
        </p:nvCxnSpPr>
        <p:spPr>
          <a:xfrm>
            <a:off x="2587184" y="3566783"/>
            <a:ext cx="0" cy="229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3653EFB-06D8-69A8-710B-CAD5FCBA5A46}"/>
              </a:ext>
            </a:extLst>
          </p:cNvPr>
          <p:cNvCxnSpPr>
            <a:cxnSpLocks/>
          </p:cNvCxnSpPr>
          <p:nvPr/>
        </p:nvCxnSpPr>
        <p:spPr>
          <a:xfrm>
            <a:off x="2608835" y="4418681"/>
            <a:ext cx="0" cy="31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2C75DA-BA58-E756-024B-EE66A9D1AC55}"/>
              </a:ext>
            </a:extLst>
          </p:cNvPr>
          <p:cNvSpPr txBox="1"/>
          <p:nvPr/>
        </p:nvSpPr>
        <p:spPr>
          <a:xfrm>
            <a:off x="593442" y="3833906"/>
            <a:ext cx="3987483" cy="584775"/>
          </a:xfrm>
          <a:prstGeom prst="rect">
            <a:avLst/>
          </a:prstGeom>
          <a:noFill/>
        </p:spPr>
        <p:txBody>
          <a:bodyPr wrap="square" rtlCol="0">
            <a:spAutoFit/>
          </a:bodyPr>
          <a:lstStyle/>
          <a:p>
            <a:pPr algn="ctr"/>
            <a:r>
              <a:rPr lang="en-GB" sz="1600" b="1" dirty="0" err="1">
                <a:solidFill>
                  <a:srgbClr val="58667A"/>
                </a:solidFill>
              </a:rPr>
              <a:t>Mockup</a:t>
            </a:r>
            <a:r>
              <a:rPr lang="en-GB" sz="1600" b="1" dirty="0">
                <a:solidFill>
                  <a:srgbClr val="58667A"/>
                </a:solidFill>
              </a:rPr>
              <a:t> created &amp; feedback discussed with PM/stakeholders </a:t>
            </a:r>
          </a:p>
        </p:txBody>
      </p:sp>
      <p:cxnSp>
        <p:nvCxnSpPr>
          <p:cNvPr id="15" name="Straight Arrow Connector 14">
            <a:extLst>
              <a:ext uri="{FF2B5EF4-FFF2-40B4-BE49-F238E27FC236}">
                <a16:creationId xmlns:a16="http://schemas.microsoft.com/office/drawing/2014/main" id="{DB9480D5-C73F-0B2C-1967-1395FC8ECB5D}"/>
              </a:ext>
            </a:extLst>
          </p:cNvPr>
          <p:cNvCxnSpPr>
            <a:cxnSpLocks/>
          </p:cNvCxnSpPr>
          <p:nvPr/>
        </p:nvCxnSpPr>
        <p:spPr>
          <a:xfrm>
            <a:off x="2608834" y="5283153"/>
            <a:ext cx="0" cy="31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BB589-1363-FFF2-C685-C9AEA1DEFD21}"/>
              </a:ext>
            </a:extLst>
          </p:cNvPr>
          <p:cNvSpPr txBox="1"/>
          <p:nvPr/>
        </p:nvSpPr>
        <p:spPr>
          <a:xfrm>
            <a:off x="615092" y="5646388"/>
            <a:ext cx="3987483" cy="338554"/>
          </a:xfrm>
          <a:prstGeom prst="rect">
            <a:avLst/>
          </a:prstGeom>
          <a:noFill/>
        </p:spPr>
        <p:txBody>
          <a:bodyPr wrap="square" rtlCol="0">
            <a:spAutoFit/>
          </a:bodyPr>
          <a:lstStyle/>
          <a:p>
            <a:pPr algn="ctr"/>
            <a:r>
              <a:rPr lang="en-GB" sz="1600" b="1" dirty="0">
                <a:solidFill>
                  <a:srgbClr val="58667A"/>
                </a:solidFill>
              </a:rPr>
              <a:t>Prototype created &amp; further feedback</a:t>
            </a:r>
          </a:p>
        </p:txBody>
      </p:sp>
      <p:sp>
        <p:nvSpPr>
          <p:cNvPr id="18" name="TextBox 17">
            <a:extLst>
              <a:ext uri="{FF2B5EF4-FFF2-40B4-BE49-F238E27FC236}">
                <a16:creationId xmlns:a16="http://schemas.microsoft.com/office/drawing/2014/main" id="{74386C26-7677-65AE-8FDB-6CCA2E4983A3}"/>
              </a:ext>
            </a:extLst>
          </p:cNvPr>
          <p:cNvSpPr txBox="1"/>
          <p:nvPr/>
        </p:nvSpPr>
        <p:spPr>
          <a:xfrm>
            <a:off x="593441" y="4696307"/>
            <a:ext cx="3987483" cy="584775"/>
          </a:xfrm>
          <a:prstGeom prst="rect">
            <a:avLst/>
          </a:prstGeom>
          <a:noFill/>
        </p:spPr>
        <p:txBody>
          <a:bodyPr wrap="square" rtlCol="0">
            <a:spAutoFit/>
          </a:bodyPr>
          <a:lstStyle/>
          <a:p>
            <a:pPr algn="ctr"/>
            <a:r>
              <a:rPr lang="en-GB" sz="1600" b="1" dirty="0">
                <a:solidFill>
                  <a:srgbClr val="58667A"/>
                </a:solidFill>
              </a:rPr>
              <a:t>Blueprint created &amp; feedback discussed with PM/stakeholders</a:t>
            </a:r>
          </a:p>
        </p:txBody>
      </p:sp>
    </p:spTree>
    <p:extLst>
      <p:ext uri="{BB962C8B-B14F-4D97-AF65-F5344CB8AC3E}">
        <p14:creationId xmlns:p14="http://schemas.microsoft.com/office/powerpoint/2010/main" val="34527421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1813</TotalTime>
  <Words>728</Words>
  <Application>Microsoft Office PowerPoint</Application>
  <PresentationFormat>Widescreen</PresentationFormat>
  <Paragraphs>45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Trebuchet MS</vt:lpstr>
      <vt:lpstr>Wingdings 3</vt:lpstr>
      <vt:lpstr>Facet</vt:lpstr>
      <vt:lpstr>The Data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Lifecycle</dc:title>
  <dc:creator>sophie white</dc:creator>
  <cp:lastModifiedBy>sophie white</cp:lastModifiedBy>
  <cp:revision>1</cp:revision>
  <dcterms:created xsi:type="dcterms:W3CDTF">2023-02-10T14:07:34Z</dcterms:created>
  <dcterms:modified xsi:type="dcterms:W3CDTF">2023-02-15T10:52:47Z</dcterms:modified>
</cp:coreProperties>
</file>