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40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1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0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0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2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4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4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538E-0B5E-4FCF-999A-D673ED00D40F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454F-3677-419F-92A3-0D031FBA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7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11441692" y="3400689"/>
            <a:ext cx="1126815" cy="646331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25 classes,</a:t>
            </a:r>
          </a:p>
          <a:p>
            <a:pPr algn="ctr"/>
            <a:r>
              <a:rPr lang="en-US" sz="1200" dirty="0"/>
              <a:t>one for each trained author</a:t>
            </a:r>
            <a:endParaRPr lang="en-GB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2" y="5332306"/>
            <a:ext cx="492230" cy="4922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2" y="4057101"/>
            <a:ext cx="492230" cy="4922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2" y="1033463"/>
            <a:ext cx="492230" cy="4922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2" y="1638191"/>
            <a:ext cx="492230" cy="4922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2" y="3452375"/>
            <a:ext cx="492230" cy="4922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2" y="2847647"/>
            <a:ext cx="492230" cy="4922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2" y="2242919"/>
            <a:ext cx="492230" cy="49223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591470" y="6297491"/>
            <a:ext cx="2000250" cy="276999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embeddings</a:t>
            </a:r>
            <a:r>
              <a:rPr lang="en-US" sz="1200" dirty="0"/>
              <a:t> layer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32" y="1033463"/>
            <a:ext cx="2752725" cy="479107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643911" y="1206620"/>
            <a:ext cx="228420" cy="4561720"/>
          </a:xfrm>
          <a:prstGeom prst="leftBrace">
            <a:avLst>
              <a:gd name="adj1" fmla="val 35833"/>
              <a:gd name="adj2" fmla="val 50000"/>
            </a:avLst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 rot="5400000">
            <a:off x="2693837" y="-27965"/>
            <a:ext cx="228420" cy="1605450"/>
          </a:xfrm>
          <a:prstGeom prst="leftBrace">
            <a:avLst>
              <a:gd name="adj1" fmla="val 35833"/>
              <a:gd name="adj2" fmla="val 50000"/>
            </a:avLst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05323" y="1416050"/>
            <a:ext cx="1586397" cy="175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005322" y="400241"/>
            <a:ext cx="1619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300 </a:t>
            </a:r>
            <a:r>
              <a:rPr lang="en-GB" sz="1200" dirty="0" err="1"/>
              <a:t>GloVe</a:t>
            </a:r>
            <a:r>
              <a:rPr lang="en-GB" sz="1200" dirty="0"/>
              <a:t> dimensions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600971" y="3340712"/>
            <a:ext cx="217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 = longest article in test set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471438" y="2142194"/>
            <a:ext cx="1126815" cy="276999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kernel_size</a:t>
            </a:r>
            <a:r>
              <a:rPr lang="en-US" sz="1200" dirty="0"/>
              <a:t> = 8</a:t>
            </a:r>
            <a:endParaRPr lang="en-GB" sz="1200" dirty="0"/>
          </a:p>
        </p:txBody>
      </p:sp>
      <p:sp>
        <p:nvSpPr>
          <p:cNvPr id="11" name="Left Brace 10"/>
          <p:cNvSpPr/>
          <p:nvPr/>
        </p:nvSpPr>
        <p:spPr>
          <a:xfrm rot="10800000">
            <a:off x="3684435" y="1416050"/>
            <a:ext cx="228420" cy="1752600"/>
          </a:xfrm>
          <a:prstGeom prst="leftBrace">
            <a:avLst>
              <a:gd name="adj1" fmla="val 35833"/>
              <a:gd name="adj2" fmla="val 50000"/>
            </a:avLst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476261" y="1120277"/>
            <a:ext cx="32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76261" y="1729500"/>
            <a:ext cx="32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76261" y="2329733"/>
            <a:ext cx="32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6261" y="2934461"/>
            <a:ext cx="32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  <a:endParaRPr lang="en-GB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76261" y="3539189"/>
            <a:ext cx="32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endParaRPr lang="en-GB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71319" y="4149329"/>
            <a:ext cx="32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9792" y="5424533"/>
            <a:ext cx="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4511802" y="4782275"/>
            <a:ext cx="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…</a:t>
            </a:r>
            <a:endParaRPr lang="en-GB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613151" y="3188495"/>
            <a:ext cx="775493" cy="2614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20294" y="1045369"/>
            <a:ext cx="756444" cy="354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591469" y="6286500"/>
            <a:ext cx="2000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917" y="1033463"/>
            <a:ext cx="1620763" cy="4786313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908551" y="1307307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908550" y="1971676"/>
            <a:ext cx="973933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8550" y="2616995"/>
            <a:ext cx="121920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08549" y="3267076"/>
            <a:ext cx="143574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08550" y="5699071"/>
            <a:ext cx="213360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8549" y="3686176"/>
            <a:ext cx="167402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905051" y="4330701"/>
            <a:ext cx="1677519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87057" y="6297491"/>
            <a:ext cx="276762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convolution layer</a:t>
            </a:r>
          </a:p>
          <a:p>
            <a:pPr algn="ctr"/>
            <a:r>
              <a:rPr lang="en-US" sz="1200" dirty="0"/>
              <a:t>Conv1D, </a:t>
            </a:r>
            <a:r>
              <a:rPr lang="en-US" sz="1200" dirty="0"/>
              <a:t>filters = 32, activation = ‘</a:t>
            </a:r>
            <a:r>
              <a:rPr lang="en-US" sz="1200" dirty="0" err="1"/>
              <a:t>relu</a:t>
            </a:r>
            <a:r>
              <a:rPr lang="en-US" sz="1200" dirty="0"/>
              <a:t>’</a:t>
            </a:r>
            <a:endParaRPr lang="en-GB" sz="12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4405623" y="6286500"/>
            <a:ext cx="27490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551005" y="1416844"/>
            <a:ext cx="1586397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063867" y="1499691"/>
            <a:ext cx="1126815" cy="276999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pool_size</a:t>
            </a:r>
            <a:r>
              <a:rPr lang="en-US" sz="1200" dirty="0"/>
              <a:t> = 2</a:t>
            </a:r>
            <a:endParaRPr lang="en-GB" sz="1200" dirty="0"/>
          </a:p>
        </p:txBody>
      </p:sp>
      <p:sp>
        <p:nvSpPr>
          <p:cNvPr id="85" name="Left Brace 84"/>
          <p:cNvSpPr/>
          <p:nvPr/>
        </p:nvSpPr>
        <p:spPr>
          <a:xfrm rot="10800000">
            <a:off x="7284371" y="1428054"/>
            <a:ext cx="228420" cy="431703"/>
          </a:xfrm>
          <a:prstGeom prst="leftBrace">
            <a:avLst>
              <a:gd name="adj1" fmla="val 35833"/>
              <a:gd name="adj2" fmla="val 50000"/>
            </a:avLst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358" y="1033462"/>
            <a:ext cx="1828800" cy="2686050"/>
          </a:xfrm>
          <a:prstGeom prst="rect">
            <a:avLst/>
          </a:prstGeom>
        </p:spPr>
      </p:pic>
      <p:cxnSp>
        <p:nvCxnSpPr>
          <p:cNvPr id="88" name="Straight Arrow Connector 87"/>
          <p:cNvCxnSpPr/>
          <p:nvPr/>
        </p:nvCxnSpPr>
        <p:spPr>
          <a:xfrm>
            <a:off x="7784306" y="1638190"/>
            <a:ext cx="33575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63307" y="6286501"/>
            <a:ext cx="2191112" cy="46166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pooling layer</a:t>
            </a:r>
          </a:p>
          <a:p>
            <a:pPr algn="ctr"/>
            <a:r>
              <a:rPr lang="en-US" sz="1200" dirty="0"/>
              <a:t>MaxPooling1D</a:t>
            </a:r>
            <a:r>
              <a:rPr lang="en-US" sz="1200" dirty="0"/>
              <a:t>, </a:t>
            </a:r>
            <a:r>
              <a:rPr lang="en-US" sz="1200" dirty="0" err="1"/>
              <a:t>pool_size</a:t>
            </a:r>
            <a:r>
              <a:rPr lang="en-US" sz="1200" dirty="0"/>
              <a:t>=2</a:t>
            </a:r>
            <a:endParaRPr lang="en-GB" sz="12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7965358" y="6275510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 rot="16200000">
            <a:off x="7999870" y="3421619"/>
            <a:ext cx="4613156" cy="1831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flatten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 rot="16200000">
            <a:off x="9491439" y="3421619"/>
            <a:ext cx="2366930" cy="1831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desne</a:t>
            </a:r>
            <a:r>
              <a:rPr lang="en-US" sz="1200" dirty="0">
                <a:solidFill>
                  <a:schemeClr val="tx1"/>
                </a:solidFill>
              </a:rPr>
              <a:t>, 10 nodes, activation = ‘</a:t>
            </a:r>
            <a:r>
              <a:rPr lang="en-US" sz="1200" dirty="0" err="1">
                <a:solidFill>
                  <a:schemeClr val="tx1"/>
                </a:solidFill>
              </a:rPr>
              <a:t>relu</a:t>
            </a:r>
            <a:r>
              <a:rPr lang="en-US" sz="1200" dirty="0">
                <a:solidFill>
                  <a:schemeClr val="tx1"/>
                </a:solidFill>
              </a:rPr>
              <a:t>’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9356958" y="3421619"/>
            <a:ext cx="3473014" cy="1831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desne</a:t>
            </a:r>
            <a:r>
              <a:rPr lang="en-US" sz="1200" dirty="0">
                <a:solidFill>
                  <a:schemeClr val="tx1"/>
                </a:solidFill>
              </a:rPr>
              <a:t>, 25 nodes, activation = ‘</a:t>
            </a:r>
            <a:r>
              <a:rPr lang="en-US" sz="1200" dirty="0" err="1">
                <a:solidFill>
                  <a:schemeClr val="tx1"/>
                </a:solidFill>
              </a:rPr>
              <a:t>softmax</a:t>
            </a:r>
            <a:r>
              <a:rPr lang="en-US" sz="1200" dirty="0">
                <a:solidFill>
                  <a:schemeClr val="tx1"/>
                </a:solidFill>
              </a:rPr>
              <a:t>’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54419" y="6291141"/>
            <a:ext cx="2191112" cy="276999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fully connected  layers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0214869" y="6280150"/>
            <a:ext cx="1580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832258" y="3541571"/>
            <a:ext cx="310153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268707" y="3539189"/>
            <a:ext cx="310153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84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Dittforth, Stefan</dc:creator>
  <cp:lastModifiedBy>Dittforth, Stefan</cp:lastModifiedBy>
  <cp:revision>14</cp:revision>
  <dcterms:created xsi:type="dcterms:W3CDTF">2018-04-11T18:32:02Z</dcterms:created>
  <dcterms:modified xsi:type="dcterms:W3CDTF">2018-04-11T20:19:48Z</dcterms:modified>
</cp:coreProperties>
</file>