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14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B2E7-CD5B-41BE-89A2-9E861BDBAFA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BB6-40C2-4935-A248-9B80D9EF9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57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B2E7-CD5B-41BE-89A2-9E861BDBAFA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BB6-40C2-4935-A248-9B80D9EF9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73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B2E7-CD5B-41BE-89A2-9E861BDBAFA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BB6-40C2-4935-A248-9B80D9EF9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27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B2E7-CD5B-41BE-89A2-9E861BDBAFA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BB6-40C2-4935-A248-9B80D9EF9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1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B2E7-CD5B-41BE-89A2-9E861BDBAFA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BB6-40C2-4935-A248-9B80D9EF9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B2E7-CD5B-41BE-89A2-9E861BDBAFA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BB6-40C2-4935-A248-9B80D9EF9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49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B2E7-CD5B-41BE-89A2-9E861BDBAFA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BB6-40C2-4935-A248-9B80D9EF9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99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B2E7-CD5B-41BE-89A2-9E861BDBAFA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BB6-40C2-4935-A248-9B80D9EF9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0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B2E7-CD5B-41BE-89A2-9E861BDBAFA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BB6-40C2-4935-A248-9B80D9EF9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2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B2E7-CD5B-41BE-89A2-9E861BDBAFA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BB6-40C2-4935-A248-9B80D9EF9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01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B2E7-CD5B-41BE-89A2-9E861BDBAFA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BB6-40C2-4935-A248-9B80D9EF9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0B2E7-CD5B-41BE-89A2-9E861BDBAFA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6BB6-40C2-4935-A248-9B80D9EF9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50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96000" y="1269000"/>
            <a:ext cx="3600000" cy="36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2856000" y="1269000"/>
            <a:ext cx="0" cy="36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16000" y="1269000"/>
            <a:ext cx="0" cy="36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76000" y="1269000"/>
            <a:ext cx="0" cy="36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36000" y="1269000"/>
            <a:ext cx="0" cy="36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96000" y="1269000"/>
            <a:ext cx="0" cy="36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56000" y="1269000"/>
            <a:ext cx="0" cy="36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16000" y="1269000"/>
            <a:ext cx="0" cy="36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6000" y="1269000"/>
            <a:ext cx="0" cy="36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36000" y="1269000"/>
            <a:ext cx="0" cy="36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96000" y="1629000"/>
            <a:ext cx="36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496000" y="1989000"/>
            <a:ext cx="36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96000" y="2349000"/>
            <a:ext cx="36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496000" y="2709000"/>
            <a:ext cx="36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96000" y="3069000"/>
            <a:ext cx="36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96000" y="3429000"/>
            <a:ext cx="36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96000" y="3789000"/>
            <a:ext cx="36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96000" y="4149000"/>
            <a:ext cx="36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96000" y="4509000"/>
            <a:ext cx="36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6"/>
            <a:endCxn id="41" idx="2"/>
          </p:cNvCxnSpPr>
          <p:nvPr/>
        </p:nvCxnSpPr>
        <p:spPr>
          <a:xfrm flipV="1">
            <a:off x="3848460" y="3249000"/>
            <a:ext cx="1597140" cy="4664"/>
          </a:xfrm>
          <a:prstGeom prst="line">
            <a:avLst/>
          </a:prstGeom>
          <a:ln w="444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4"/>
          </p:cNvCxnSpPr>
          <p:nvPr/>
        </p:nvCxnSpPr>
        <p:spPr>
          <a:xfrm>
            <a:off x="5547030" y="3350430"/>
            <a:ext cx="0" cy="618570"/>
          </a:xfrm>
          <a:prstGeom prst="line">
            <a:avLst/>
          </a:prstGeom>
          <a:ln w="444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445600" y="3147570"/>
            <a:ext cx="202860" cy="20286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3645600" y="3152234"/>
            <a:ext cx="202860" cy="20286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/>
          <p:cNvCxnSpPr>
            <a:endCxn id="43" idx="6"/>
          </p:cNvCxnSpPr>
          <p:nvPr/>
        </p:nvCxnSpPr>
        <p:spPr>
          <a:xfrm flipH="1">
            <a:off x="4937430" y="3969000"/>
            <a:ext cx="609600" cy="0"/>
          </a:xfrm>
          <a:prstGeom prst="line">
            <a:avLst/>
          </a:prstGeom>
          <a:ln w="444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734570" y="3867570"/>
            <a:ext cx="202860" cy="20286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1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Dittforth, Stefan</dc:creator>
  <cp:lastModifiedBy>Dittforth, Stefan</cp:lastModifiedBy>
  <cp:revision>2</cp:revision>
  <dcterms:created xsi:type="dcterms:W3CDTF">2018-10-02T11:37:41Z</dcterms:created>
  <dcterms:modified xsi:type="dcterms:W3CDTF">2018-10-02T11:48:13Z</dcterms:modified>
</cp:coreProperties>
</file>