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4" r:id="rId4"/>
    <p:sldId id="269" r:id="rId5"/>
    <p:sldId id="265" r:id="rId6"/>
    <p:sldId id="266" r:id="rId7"/>
    <p:sldId id="267" r:id="rId8"/>
    <p:sldId id="268" r:id="rId9"/>
  </p:sldIdLst>
  <p:sldSz cx="12192000" cy="6858000"/>
  <p:notesSz cx="6858000" cy="9144000"/>
  <p:embeddedFontLst>
    <p:embeddedFont>
      <p:font typeface="210 맨발의청춘 L" panose="02020603020101020101" pitchFamily="18" charset="-127"/>
      <p:regular r:id="rId11"/>
    </p:embeddedFont>
    <p:embeddedFont>
      <p:font typeface="맑은 고딕" panose="020B0503020000020004" pitchFamily="50" charset="-127"/>
      <p:regular r:id="rId12"/>
      <p:bold r:id="rId13"/>
    </p:embeddedFont>
    <p:embeddedFont>
      <p:font typeface="함초롬돋움" panose="020B0604000101010101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 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FF4E51"/>
    <a:srgbClr val="FFFFFF"/>
    <a:srgbClr val="99FF66"/>
    <a:srgbClr val="FFE181"/>
    <a:srgbClr val="9966FF"/>
    <a:srgbClr val="FFFF66"/>
    <a:srgbClr val="FF7C80"/>
    <a:srgbClr val="FF9966"/>
    <a:srgbClr val="FFCE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C955FF-C3D8-49F8-8AFA-2355246CACA2}" v="79" dt="2019-11-28T22:41:24.6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8" autoAdjust="0"/>
    <p:restoredTop sz="94660"/>
  </p:normalViewPr>
  <p:slideViewPr>
    <p:cSldViewPr snapToGrid="0" showGuides="1">
      <p:cViewPr varScale="1">
        <p:scale>
          <a:sx n="98" d="100"/>
          <a:sy n="98" d="100"/>
        </p:scale>
        <p:origin x="42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c953af65-a220-40f8-9b11-e29da02892c7" providerId="ADAL" clId="{A7C955FF-C3D8-49F8-8AFA-2355246CACA2}"/>
    <pc:docChg chg="undo custSel addSld delSld modSld">
      <pc:chgData name=" " userId="c953af65-a220-40f8-9b11-e29da02892c7" providerId="ADAL" clId="{A7C955FF-C3D8-49F8-8AFA-2355246CACA2}" dt="2019-11-28T22:41:24.650" v="625"/>
      <pc:docMkLst>
        <pc:docMk/>
      </pc:docMkLst>
      <pc:sldChg chg="addSp delSp modSp">
        <pc:chgData name=" " userId="c953af65-a220-40f8-9b11-e29da02892c7" providerId="ADAL" clId="{A7C955FF-C3D8-49F8-8AFA-2355246CACA2}" dt="2019-11-28T22:40:05.061" v="605" actId="1076"/>
        <pc:sldMkLst>
          <pc:docMk/>
          <pc:sldMk cId="2153922783" sldId="256"/>
        </pc:sldMkLst>
        <pc:spChg chg="mod">
          <ac:chgData name=" " userId="c953af65-a220-40f8-9b11-e29da02892c7" providerId="ADAL" clId="{A7C955FF-C3D8-49F8-8AFA-2355246CACA2}" dt="2019-11-28T22:33:31.702" v="424" actId="20577"/>
          <ac:spMkLst>
            <pc:docMk/>
            <pc:sldMk cId="2153922783" sldId="256"/>
            <ac:spMk id="16" creationId="{D925BE30-8D56-4AE1-8ABF-68757CBE3C67}"/>
          </ac:spMkLst>
        </pc:spChg>
        <pc:picChg chg="add del mod">
          <ac:chgData name=" " userId="c953af65-a220-40f8-9b11-e29da02892c7" providerId="ADAL" clId="{A7C955FF-C3D8-49F8-8AFA-2355246CACA2}" dt="2019-11-28T22:36:11.220" v="517" actId="478"/>
          <ac:picMkLst>
            <pc:docMk/>
            <pc:sldMk cId="2153922783" sldId="256"/>
            <ac:picMk id="3" creationId="{4403AF52-F5E0-48A1-9317-FDD5EA0C5ED9}"/>
          </ac:picMkLst>
        </pc:picChg>
        <pc:picChg chg="add mod">
          <ac:chgData name=" " userId="c953af65-a220-40f8-9b11-e29da02892c7" providerId="ADAL" clId="{A7C955FF-C3D8-49F8-8AFA-2355246CACA2}" dt="2019-11-28T22:40:05.061" v="605" actId="1076"/>
          <ac:picMkLst>
            <pc:docMk/>
            <pc:sldMk cId="2153922783" sldId="256"/>
            <ac:picMk id="5" creationId="{4D542A53-5DB6-4FBA-8A88-A1C80A198471}"/>
          </ac:picMkLst>
        </pc:picChg>
        <pc:picChg chg="add del mod">
          <ac:chgData name=" " userId="c953af65-a220-40f8-9b11-e29da02892c7" providerId="ADAL" clId="{A7C955FF-C3D8-49F8-8AFA-2355246CACA2}" dt="2019-11-28T22:37:18.403" v="537" actId="478"/>
          <ac:picMkLst>
            <pc:docMk/>
            <pc:sldMk cId="2153922783" sldId="256"/>
            <ac:picMk id="7" creationId="{070937D5-E9DE-4C7E-B00A-49A48110D53D}"/>
          </ac:picMkLst>
        </pc:picChg>
      </pc:sldChg>
      <pc:sldChg chg="addSp delSp modSp">
        <pc:chgData name=" " userId="c953af65-a220-40f8-9b11-e29da02892c7" providerId="ADAL" clId="{A7C955FF-C3D8-49F8-8AFA-2355246CACA2}" dt="2019-11-28T22:41:13.260" v="619" actId="14100"/>
        <pc:sldMkLst>
          <pc:docMk/>
          <pc:sldMk cId="3558607697" sldId="259"/>
        </pc:sldMkLst>
        <pc:spChg chg="mod">
          <ac:chgData name=" " userId="c953af65-a220-40f8-9b11-e29da02892c7" providerId="ADAL" clId="{A7C955FF-C3D8-49F8-8AFA-2355246CACA2}" dt="2019-11-28T20:38:58.389" v="349"/>
          <ac:spMkLst>
            <pc:docMk/>
            <pc:sldMk cId="3558607697" sldId="259"/>
            <ac:spMk id="7" creationId="{DEA361D8-DBE7-4BC2-ACCE-5F1225D074E8}"/>
          </ac:spMkLst>
        </pc:spChg>
        <pc:spChg chg="add">
          <ac:chgData name=" " userId="c953af65-a220-40f8-9b11-e29da02892c7" providerId="ADAL" clId="{A7C955FF-C3D8-49F8-8AFA-2355246CACA2}" dt="2019-11-28T22:39:31.294" v="584"/>
          <ac:spMkLst>
            <pc:docMk/>
            <pc:sldMk cId="3558607697" sldId="259"/>
            <ac:spMk id="10" creationId="{FF163878-B7F7-4359-B03E-C9FD531E450A}"/>
          </ac:spMkLst>
        </pc:spChg>
        <pc:spChg chg="del">
          <ac:chgData name=" " userId="c953af65-a220-40f8-9b11-e29da02892c7" providerId="ADAL" clId="{A7C955FF-C3D8-49F8-8AFA-2355246CACA2}" dt="2019-11-28T22:39:30.945" v="583" actId="478"/>
          <ac:spMkLst>
            <pc:docMk/>
            <pc:sldMk cId="3558607697" sldId="259"/>
            <ac:spMk id="19" creationId="{19A8BB94-374C-4079-AB04-DAE1B801D7DD}"/>
          </ac:spMkLst>
        </pc:spChg>
        <pc:picChg chg="add del mod">
          <ac:chgData name=" " userId="c953af65-a220-40f8-9b11-e29da02892c7" providerId="ADAL" clId="{A7C955FF-C3D8-49F8-8AFA-2355246CACA2}" dt="2019-11-28T22:39:00.825" v="582"/>
          <ac:picMkLst>
            <pc:docMk/>
            <pc:sldMk cId="3558607697" sldId="259"/>
            <ac:picMk id="9" creationId="{4E35357D-02AA-4EBA-A733-E5B0ACFE3BC3}"/>
          </ac:picMkLst>
        </pc:picChg>
        <pc:picChg chg="add mod">
          <ac:chgData name=" " userId="c953af65-a220-40f8-9b11-e29da02892c7" providerId="ADAL" clId="{A7C955FF-C3D8-49F8-8AFA-2355246CACA2}" dt="2019-11-28T22:41:13.260" v="619" actId="14100"/>
          <ac:picMkLst>
            <pc:docMk/>
            <pc:sldMk cId="3558607697" sldId="259"/>
            <ac:picMk id="11" creationId="{47A6E2F8-4D9E-4919-80F9-804872A0A494}"/>
          </ac:picMkLst>
        </pc:picChg>
      </pc:sldChg>
      <pc:sldChg chg="del">
        <pc:chgData name=" " userId="c953af65-a220-40f8-9b11-e29da02892c7" providerId="ADAL" clId="{A7C955FF-C3D8-49F8-8AFA-2355246CACA2}" dt="2019-11-28T13:26:20.354" v="0" actId="2696"/>
        <pc:sldMkLst>
          <pc:docMk/>
          <pc:sldMk cId="2388576829" sldId="260"/>
        </pc:sldMkLst>
      </pc:sldChg>
      <pc:sldChg chg="del">
        <pc:chgData name=" " userId="c953af65-a220-40f8-9b11-e29da02892c7" providerId="ADAL" clId="{A7C955FF-C3D8-49F8-8AFA-2355246CACA2}" dt="2019-11-28T13:26:21.523" v="1" actId="2696"/>
        <pc:sldMkLst>
          <pc:docMk/>
          <pc:sldMk cId="3443554623" sldId="262"/>
        </pc:sldMkLst>
      </pc:sldChg>
      <pc:sldChg chg="modSp del">
        <pc:chgData name=" " userId="c953af65-a220-40f8-9b11-e29da02892c7" providerId="ADAL" clId="{A7C955FF-C3D8-49F8-8AFA-2355246CACA2}" dt="2019-11-28T22:35:38.961" v="510" actId="2696"/>
        <pc:sldMkLst>
          <pc:docMk/>
          <pc:sldMk cId="3770147697" sldId="263"/>
        </pc:sldMkLst>
        <pc:spChg chg="mod">
          <ac:chgData name=" " userId="c953af65-a220-40f8-9b11-e29da02892c7" providerId="ADAL" clId="{A7C955FF-C3D8-49F8-8AFA-2355246CACA2}" dt="2019-11-28T20:37:00.395" v="315"/>
          <ac:spMkLst>
            <pc:docMk/>
            <pc:sldMk cId="3770147697" sldId="263"/>
            <ac:spMk id="6" creationId="{3D943E0F-E239-4A23-BA4A-937893838845}"/>
          </ac:spMkLst>
        </pc:spChg>
      </pc:sldChg>
      <pc:sldChg chg="addSp delSp modSp addCm delCm">
        <pc:chgData name=" " userId="c953af65-a220-40f8-9b11-e29da02892c7" providerId="ADAL" clId="{A7C955FF-C3D8-49F8-8AFA-2355246CACA2}" dt="2019-11-28T22:41:16.598" v="620"/>
        <pc:sldMkLst>
          <pc:docMk/>
          <pc:sldMk cId="4065857923" sldId="264"/>
        </pc:sldMkLst>
        <pc:spChg chg="mod">
          <ac:chgData name=" " userId="c953af65-a220-40f8-9b11-e29da02892c7" providerId="ADAL" clId="{A7C955FF-C3D8-49F8-8AFA-2355246CACA2}" dt="2019-11-28T20:30:33.671" v="186"/>
          <ac:spMkLst>
            <pc:docMk/>
            <pc:sldMk cId="4065857923" sldId="264"/>
            <ac:spMk id="7" creationId="{DEA361D8-DBE7-4BC2-ACCE-5F1225D074E8}"/>
          </ac:spMkLst>
        </pc:spChg>
        <pc:spChg chg="mod">
          <ac:chgData name=" " userId="c953af65-a220-40f8-9b11-e29da02892c7" providerId="ADAL" clId="{A7C955FF-C3D8-49F8-8AFA-2355246CACA2}" dt="2019-11-28T20:30:37.674" v="200"/>
          <ac:spMkLst>
            <pc:docMk/>
            <pc:sldMk cId="4065857923" sldId="264"/>
            <ac:spMk id="10" creationId="{E97315E5-C00D-4B85-83AE-455A7500D7B9}"/>
          </ac:spMkLst>
        </pc:spChg>
        <pc:spChg chg="mod">
          <ac:chgData name=" " userId="c953af65-a220-40f8-9b11-e29da02892c7" providerId="ADAL" clId="{A7C955FF-C3D8-49F8-8AFA-2355246CACA2}" dt="2019-11-28T20:30:42.642" v="206"/>
          <ac:spMkLst>
            <pc:docMk/>
            <pc:sldMk cId="4065857923" sldId="264"/>
            <ac:spMk id="11" creationId="{7BA2099D-1FB8-4C57-BFFA-6C17B1F898F2}"/>
          </ac:spMkLst>
        </pc:spChg>
        <pc:spChg chg="del">
          <ac:chgData name=" " userId="c953af65-a220-40f8-9b11-e29da02892c7" providerId="ADAL" clId="{A7C955FF-C3D8-49F8-8AFA-2355246CACA2}" dt="2019-11-28T20:30:29.871" v="176" actId="478"/>
          <ac:spMkLst>
            <pc:docMk/>
            <pc:sldMk cId="4065857923" sldId="264"/>
            <ac:spMk id="13" creationId="{9C96104A-5353-49DB-AAA5-E1761A0B291F}"/>
          </ac:spMkLst>
        </pc:spChg>
        <pc:picChg chg="del mod">
          <ac:chgData name=" " userId="c953af65-a220-40f8-9b11-e29da02892c7" providerId="ADAL" clId="{A7C955FF-C3D8-49F8-8AFA-2355246CACA2}" dt="2019-11-28T20:30:25.095" v="175" actId="478"/>
          <ac:picMkLst>
            <pc:docMk/>
            <pc:sldMk cId="4065857923" sldId="264"/>
            <ac:picMk id="3" creationId="{D9E413DF-71E9-406D-A7B7-D544FCCEED98}"/>
          </ac:picMkLst>
        </pc:picChg>
        <pc:picChg chg="add del mod">
          <ac:chgData name=" " userId="c953af65-a220-40f8-9b11-e29da02892c7" providerId="ADAL" clId="{A7C955FF-C3D8-49F8-8AFA-2355246CACA2}" dt="2019-11-28T20:31:12.901" v="210" actId="931"/>
          <ac:picMkLst>
            <pc:docMk/>
            <pc:sldMk cId="4065857923" sldId="264"/>
            <ac:picMk id="4" creationId="{B4E9F982-B709-4B61-9EB0-C6EED3ECE65A}"/>
          </ac:picMkLst>
        </pc:picChg>
        <pc:picChg chg="add mod">
          <ac:chgData name=" " userId="c953af65-a220-40f8-9b11-e29da02892c7" providerId="ADAL" clId="{A7C955FF-C3D8-49F8-8AFA-2355246CACA2}" dt="2019-11-28T20:35:35.511" v="266" actId="14100"/>
          <ac:picMkLst>
            <pc:docMk/>
            <pc:sldMk cId="4065857923" sldId="264"/>
            <ac:picMk id="9" creationId="{14FD9E2F-0437-4986-8B9D-2F653ED8E236}"/>
          </ac:picMkLst>
        </pc:picChg>
        <pc:picChg chg="add del">
          <ac:chgData name=" " userId="c953af65-a220-40f8-9b11-e29da02892c7" providerId="ADAL" clId="{A7C955FF-C3D8-49F8-8AFA-2355246CACA2}" dt="2019-11-28T22:41:07.609" v="618"/>
          <ac:picMkLst>
            <pc:docMk/>
            <pc:sldMk cId="4065857923" sldId="264"/>
            <ac:picMk id="12" creationId="{3B374CD9-A822-430C-9426-06965C6F35C7}"/>
          </ac:picMkLst>
        </pc:picChg>
        <pc:picChg chg="add">
          <ac:chgData name=" " userId="c953af65-a220-40f8-9b11-e29da02892c7" providerId="ADAL" clId="{A7C955FF-C3D8-49F8-8AFA-2355246CACA2}" dt="2019-11-28T22:41:16.598" v="620"/>
          <ac:picMkLst>
            <pc:docMk/>
            <pc:sldMk cId="4065857923" sldId="264"/>
            <ac:picMk id="13" creationId="{DC1124E6-52D9-4812-AC72-0E989FFDB1A1}"/>
          </ac:picMkLst>
        </pc:picChg>
        <pc:picChg chg="add mod">
          <ac:chgData name=" " userId="c953af65-a220-40f8-9b11-e29da02892c7" providerId="ADAL" clId="{A7C955FF-C3D8-49F8-8AFA-2355246CACA2}" dt="2019-11-28T20:35:08.390" v="250" actId="1076"/>
          <ac:picMkLst>
            <pc:docMk/>
            <pc:sldMk cId="4065857923" sldId="264"/>
            <ac:picMk id="14" creationId="{82369521-6243-4B65-B984-DAC5392E72F7}"/>
          </ac:picMkLst>
        </pc:picChg>
        <pc:picChg chg="del">
          <ac:chgData name=" " userId="c953af65-a220-40f8-9b11-e29da02892c7" providerId="ADAL" clId="{A7C955FF-C3D8-49F8-8AFA-2355246CACA2}" dt="2019-11-28T20:30:24.891" v="173" actId="478"/>
          <ac:picMkLst>
            <pc:docMk/>
            <pc:sldMk cId="4065857923" sldId="264"/>
            <ac:picMk id="15" creationId="{9F53F167-6B9E-450E-937E-9F7E8AA2E7BC}"/>
          </ac:picMkLst>
        </pc:picChg>
        <pc:picChg chg="add mod">
          <ac:chgData name=" " userId="c953af65-a220-40f8-9b11-e29da02892c7" providerId="ADAL" clId="{A7C955FF-C3D8-49F8-8AFA-2355246CACA2}" dt="2019-11-28T20:35:31.518" v="263" actId="14100"/>
          <ac:picMkLst>
            <pc:docMk/>
            <pc:sldMk cId="4065857923" sldId="264"/>
            <ac:picMk id="17" creationId="{21D85977-F3E3-4C9D-88AD-D842BC9A6D21}"/>
          </ac:picMkLst>
        </pc:picChg>
      </pc:sldChg>
      <pc:sldChg chg="addSp modSp">
        <pc:chgData name=" " userId="c953af65-a220-40f8-9b11-e29da02892c7" providerId="ADAL" clId="{A7C955FF-C3D8-49F8-8AFA-2355246CACA2}" dt="2019-11-28T22:41:19.185" v="622"/>
        <pc:sldMkLst>
          <pc:docMk/>
          <pc:sldMk cId="385891754" sldId="265"/>
        </pc:sldMkLst>
        <pc:spChg chg="add mod">
          <ac:chgData name=" " userId="c953af65-a220-40f8-9b11-e29da02892c7" providerId="ADAL" clId="{A7C955FF-C3D8-49F8-8AFA-2355246CACA2}" dt="2019-11-28T20:38:00.019" v="334" actId="20577"/>
          <ac:spMkLst>
            <pc:docMk/>
            <pc:sldMk cId="385891754" sldId="265"/>
            <ac:spMk id="33" creationId="{333E5457-9C5F-44B1-81C1-DF742D7E958D}"/>
          </ac:spMkLst>
        </pc:spChg>
        <pc:spChg chg="add mod">
          <ac:chgData name=" " userId="c953af65-a220-40f8-9b11-e29da02892c7" providerId="ADAL" clId="{A7C955FF-C3D8-49F8-8AFA-2355246CACA2}" dt="2019-11-28T20:38:01.314" v="335" actId="20577"/>
          <ac:spMkLst>
            <pc:docMk/>
            <pc:sldMk cId="385891754" sldId="265"/>
            <ac:spMk id="39" creationId="{BBB21F99-5E14-4AAE-A887-01BDC46467E2}"/>
          </ac:spMkLst>
        </pc:spChg>
        <pc:spChg chg="mod">
          <ac:chgData name=" " userId="c953af65-a220-40f8-9b11-e29da02892c7" providerId="ADAL" clId="{A7C955FF-C3D8-49F8-8AFA-2355246CACA2}" dt="2019-11-28T20:37:43.827" v="330" actId="1076"/>
          <ac:spMkLst>
            <pc:docMk/>
            <pc:sldMk cId="385891754" sldId="265"/>
            <ac:spMk id="55" creationId="{3830E9EA-079B-488B-9438-CCA941EDAFD7}"/>
          </ac:spMkLst>
        </pc:spChg>
        <pc:grpChg chg="mod">
          <ac:chgData name=" " userId="c953af65-a220-40f8-9b11-e29da02892c7" providerId="ADAL" clId="{A7C955FF-C3D8-49F8-8AFA-2355246CACA2}" dt="2019-11-28T20:37:20.155" v="318"/>
          <ac:grpSpMkLst>
            <pc:docMk/>
            <pc:sldMk cId="385891754" sldId="265"/>
            <ac:grpSpMk id="3" creationId="{4C1E8FE4-9FA0-42A0-846D-9C36249A5AEE}"/>
          </ac:grpSpMkLst>
        </pc:grpChg>
        <pc:picChg chg="add">
          <ac:chgData name=" " userId="c953af65-a220-40f8-9b11-e29da02892c7" providerId="ADAL" clId="{A7C955FF-C3D8-49F8-8AFA-2355246CACA2}" dt="2019-11-28T22:41:19.185" v="622"/>
          <ac:picMkLst>
            <pc:docMk/>
            <pc:sldMk cId="385891754" sldId="265"/>
            <ac:picMk id="40" creationId="{5B200CA7-BF2D-407C-AED5-6422E18145E4}"/>
          </ac:picMkLst>
        </pc:picChg>
      </pc:sldChg>
      <pc:sldChg chg="addSp">
        <pc:chgData name=" " userId="c953af65-a220-40f8-9b11-e29da02892c7" providerId="ADAL" clId="{A7C955FF-C3D8-49F8-8AFA-2355246CACA2}" dt="2019-11-28T22:41:21.673" v="623"/>
        <pc:sldMkLst>
          <pc:docMk/>
          <pc:sldMk cId="1261670753" sldId="266"/>
        </pc:sldMkLst>
        <pc:picChg chg="add">
          <ac:chgData name=" " userId="c953af65-a220-40f8-9b11-e29da02892c7" providerId="ADAL" clId="{A7C955FF-C3D8-49F8-8AFA-2355246CACA2}" dt="2019-11-28T22:41:21.673" v="623"/>
          <ac:picMkLst>
            <pc:docMk/>
            <pc:sldMk cId="1261670753" sldId="266"/>
            <ac:picMk id="40" creationId="{DD4C27A0-321B-43A0-B1D2-52A56E394812}"/>
          </ac:picMkLst>
        </pc:picChg>
      </pc:sldChg>
      <pc:sldChg chg="addSp">
        <pc:chgData name=" " userId="c953af65-a220-40f8-9b11-e29da02892c7" providerId="ADAL" clId="{A7C955FF-C3D8-49F8-8AFA-2355246CACA2}" dt="2019-11-28T22:41:23.258" v="624"/>
        <pc:sldMkLst>
          <pc:docMk/>
          <pc:sldMk cId="332807332" sldId="267"/>
        </pc:sldMkLst>
        <pc:picChg chg="add">
          <ac:chgData name=" " userId="c953af65-a220-40f8-9b11-e29da02892c7" providerId="ADAL" clId="{A7C955FF-C3D8-49F8-8AFA-2355246CACA2}" dt="2019-11-28T22:41:23.258" v="624"/>
          <ac:picMkLst>
            <pc:docMk/>
            <pc:sldMk cId="332807332" sldId="267"/>
            <ac:picMk id="42" creationId="{5A7DE31D-F975-44FF-84E4-B31AEBF86AAA}"/>
          </ac:picMkLst>
        </pc:picChg>
      </pc:sldChg>
      <pc:sldChg chg="addSp modSp">
        <pc:chgData name=" " userId="c953af65-a220-40f8-9b11-e29da02892c7" providerId="ADAL" clId="{A7C955FF-C3D8-49F8-8AFA-2355246CACA2}" dt="2019-11-28T22:41:24.650" v="625"/>
        <pc:sldMkLst>
          <pc:docMk/>
          <pc:sldMk cId="2749025614" sldId="268"/>
        </pc:sldMkLst>
        <pc:spChg chg="mod">
          <ac:chgData name=" " userId="c953af65-a220-40f8-9b11-e29da02892c7" providerId="ADAL" clId="{A7C955FF-C3D8-49F8-8AFA-2355246CACA2}" dt="2019-11-28T20:39:04.632" v="363"/>
          <ac:spMkLst>
            <pc:docMk/>
            <pc:sldMk cId="2749025614" sldId="268"/>
            <ac:spMk id="6" creationId="{3D943E0F-E239-4A23-BA4A-937893838845}"/>
          </ac:spMkLst>
        </pc:spChg>
        <pc:spChg chg="mod">
          <ac:chgData name=" " userId="c953af65-a220-40f8-9b11-e29da02892c7" providerId="ADAL" clId="{A7C955FF-C3D8-49F8-8AFA-2355246CACA2}" dt="2019-11-28T20:39:34.956" v="396"/>
          <ac:spMkLst>
            <pc:docMk/>
            <pc:sldMk cId="2749025614" sldId="268"/>
            <ac:spMk id="46" creationId="{FAC90C75-4372-4F02-B19C-383C15DE0E25}"/>
          </ac:spMkLst>
        </pc:spChg>
        <pc:picChg chg="add">
          <ac:chgData name=" " userId="c953af65-a220-40f8-9b11-e29da02892c7" providerId="ADAL" clId="{A7C955FF-C3D8-49F8-8AFA-2355246CACA2}" dt="2019-11-28T22:41:24.650" v="625"/>
          <ac:picMkLst>
            <pc:docMk/>
            <pc:sldMk cId="2749025614" sldId="268"/>
            <ac:picMk id="7" creationId="{9C75C191-C645-4C6E-8D38-6C1191EE9D75}"/>
          </ac:picMkLst>
        </pc:picChg>
      </pc:sldChg>
      <pc:sldChg chg="addSp modSp add">
        <pc:chgData name=" " userId="c953af65-a220-40f8-9b11-e29da02892c7" providerId="ADAL" clId="{A7C955FF-C3D8-49F8-8AFA-2355246CACA2}" dt="2019-11-28T22:41:17.934" v="621"/>
        <pc:sldMkLst>
          <pc:docMk/>
          <pc:sldMk cId="463906754" sldId="269"/>
        </pc:sldMkLst>
        <pc:spChg chg="mod">
          <ac:chgData name=" " userId="c953af65-a220-40f8-9b11-e29da02892c7" providerId="ADAL" clId="{A7C955FF-C3D8-49F8-8AFA-2355246CACA2}" dt="2019-11-28T15:29:08.641" v="27"/>
          <ac:spMkLst>
            <pc:docMk/>
            <pc:sldMk cId="463906754" sldId="269"/>
            <ac:spMk id="6" creationId="{3D943E0F-E239-4A23-BA4A-937893838845}"/>
          </ac:spMkLst>
        </pc:spChg>
        <pc:picChg chg="add">
          <ac:chgData name=" " userId="c953af65-a220-40f8-9b11-e29da02892c7" providerId="ADAL" clId="{A7C955FF-C3D8-49F8-8AFA-2355246CACA2}" dt="2019-11-28T22:41:17.934" v="621"/>
          <ac:picMkLst>
            <pc:docMk/>
            <pc:sldMk cId="463906754" sldId="269"/>
            <ac:picMk id="12" creationId="{B941896F-B879-432C-A23D-069F11595B92}"/>
          </ac:picMkLst>
        </pc:picChg>
      </pc:sldChg>
    </pc:docChg>
  </pc:docChgLst>
  <pc:docChgLst>
    <pc:chgData name="이재형" userId="c953af65-a220-40f8-9b11-e29da02892c7" providerId="ADAL" clId="{0C4C83C1-ADE6-421C-9125-94EC5B95562F}"/>
    <pc:docChg chg="undo custSel addSld modSld">
      <pc:chgData name="이재형" userId="c953af65-a220-40f8-9b11-e29da02892c7" providerId="ADAL" clId="{0C4C83C1-ADE6-421C-9125-94EC5B95562F}" dt="2019-05-18T21:56:28.811" v="1042" actId="20577"/>
      <pc:docMkLst>
        <pc:docMk/>
      </pc:docMkLst>
      <pc:sldChg chg="modSp">
        <pc:chgData name="이재형" userId="c953af65-a220-40f8-9b11-e29da02892c7" providerId="ADAL" clId="{0C4C83C1-ADE6-421C-9125-94EC5B95562F}" dt="2019-05-18T21:56:28.811" v="1042" actId="20577"/>
        <pc:sldMkLst>
          <pc:docMk/>
          <pc:sldMk cId="2153922783" sldId="256"/>
        </pc:sldMkLst>
        <pc:spChg chg="mod">
          <ac:chgData name="이재형" userId="c953af65-a220-40f8-9b11-e29da02892c7" providerId="ADAL" clId="{0C4C83C1-ADE6-421C-9125-94EC5B95562F}" dt="2019-05-18T21:56:28.811" v="1042" actId="20577"/>
          <ac:spMkLst>
            <pc:docMk/>
            <pc:sldMk cId="2153922783" sldId="256"/>
            <ac:spMk id="16" creationId="{D925BE30-8D56-4AE1-8ABF-68757CBE3C67}"/>
          </ac:spMkLst>
        </pc:spChg>
      </pc:sldChg>
      <pc:sldChg chg="modSp">
        <pc:chgData name="이재형" userId="c953af65-a220-40f8-9b11-e29da02892c7" providerId="ADAL" clId="{0C4C83C1-ADE6-421C-9125-94EC5B95562F}" dt="2019-05-09T17:49:17.748" v="511"/>
        <pc:sldMkLst>
          <pc:docMk/>
          <pc:sldMk cId="3558607697" sldId="259"/>
        </pc:sldMkLst>
        <pc:spChg chg="mod">
          <ac:chgData name="이재형" userId="c953af65-a220-40f8-9b11-e29da02892c7" providerId="ADAL" clId="{0C4C83C1-ADE6-421C-9125-94EC5B95562F}" dt="2019-05-09T17:49:17.748" v="511"/>
          <ac:spMkLst>
            <pc:docMk/>
            <pc:sldMk cId="3558607697" sldId="259"/>
            <ac:spMk id="7" creationId="{DEA361D8-DBE7-4BC2-ACCE-5F1225D074E8}"/>
          </ac:spMkLst>
        </pc:spChg>
      </pc:sldChg>
      <pc:sldChg chg="modNotesTx">
        <pc:chgData name="이재형" userId="c953af65-a220-40f8-9b11-e29da02892c7" providerId="ADAL" clId="{0C4C83C1-ADE6-421C-9125-94EC5B95562F}" dt="2019-05-09T17:57:34.774" v="783" actId="20577"/>
        <pc:sldMkLst>
          <pc:docMk/>
          <pc:sldMk cId="3443554623" sldId="262"/>
        </pc:sldMkLst>
      </pc:sldChg>
      <pc:sldChg chg="delSp modSp modTransition">
        <pc:chgData name="이재형" userId="c953af65-a220-40f8-9b11-e29da02892c7" providerId="ADAL" clId="{0C4C83C1-ADE6-421C-9125-94EC5B95562F}" dt="2019-05-09T18:06:01.916" v="828"/>
        <pc:sldMkLst>
          <pc:docMk/>
          <pc:sldMk cId="3770147697" sldId="263"/>
        </pc:sldMkLst>
        <pc:spChg chg="mod">
          <ac:chgData name="이재형" userId="c953af65-a220-40f8-9b11-e29da02892c7" providerId="ADAL" clId="{0C4C83C1-ADE6-421C-9125-94EC5B95562F}" dt="2019-05-09T17:54:54.755" v="629" actId="5793"/>
          <ac:spMkLst>
            <pc:docMk/>
            <pc:sldMk cId="3770147697" sldId="263"/>
            <ac:spMk id="7" creationId="{DEA361D8-DBE7-4BC2-ACCE-5F1225D074E8}"/>
          </ac:spMkLst>
        </pc:spChg>
        <pc:spChg chg="mod">
          <ac:chgData name="이재형" userId="c953af65-a220-40f8-9b11-e29da02892c7" providerId="ADAL" clId="{0C4C83C1-ADE6-421C-9125-94EC5B95562F}" dt="2019-05-09T17:49:10.141" v="503"/>
          <ac:spMkLst>
            <pc:docMk/>
            <pc:sldMk cId="3770147697" sldId="263"/>
            <ac:spMk id="10" creationId="{E97315E5-C00D-4B85-83AE-455A7500D7B9}"/>
          </ac:spMkLst>
        </pc:spChg>
        <pc:spChg chg="mod">
          <ac:chgData name="이재형" userId="c953af65-a220-40f8-9b11-e29da02892c7" providerId="ADAL" clId="{0C4C83C1-ADE6-421C-9125-94EC5B95562F}" dt="2019-05-09T17:48:54.764" v="484"/>
          <ac:spMkLst>
            <pc:docMk/>
            <pc:sldMk cId="3770147697" sldId="263"/>
            <ac:spMk id="11" creationId="{7BA2099D-1FB8-4C57-BFFA-6C17B1F898F2}"/>
          </ac:spMkLst>
        </pc:spChg>
        <pc:picChg chg="del">
          <ac:chgData name="이재형" userId="c953af65-a220-40f8-9b11-e29da02892c7" providerId="ADAL" clId="{0C4C83C1-ADE6-421C-9125-94EC5B95562F}" dt="2019-05-09T17:58:57.883" v="786" actId="478"/>
          <ac:picMkLst>
            <pc:docMk/>
            <pc:sldMk cId="3770147697" sldId="263"/>
            <ac:picMk id="4" creationId="{262CDE5F-026F-43C9-B70B-9DE4BD70DAD1}"/>
          </ac:picMkLst>
        </pc:picChg>
        <pc:picChg chg="del">
          <ac:chgData name="이재형" userId="c953af65-a220-40f8-9b11-e29da02892c7" providerId="ADAL" clId="{0C4C83C1-ADE6-421C-9125-94EC5B95562F}" dt="2019-05-09T17:58:57.925" v="787" actId="478"/>
          <ac:picMkLst>
            <pc:docMk/>
            <pc:sldMk cId="3770147697" sldId="263"/>
            <ac:picMk id="12" creationId="{8C1EBF34-0939-4067-A720-906A4E79456D}"/>
          </ac:picMkLst>
        </pc:picChg>
      </pc:sldChg>
      <pc:sldChg chg="delSp modTransition">
        <pc:chgData name="이재형" userId="c953af65-a220-40f8-9b11-e29da02892c7" providerId="ADAL" clId="{0C4C83C1-ADE6-421C-9125-94EC5B95562F}" dt="2019-05-09T18:06:03.221" v="829"/>
        <pc:sldMkLst>
          <pc:docMk/>
          <pc:sldMk cId="4065857923" sldId="264"/>
        </pc:sldMkLst>
        <pc:picChg chg="del">
          <ac:chgData name="이재형" userId="c953af65-a220-40f8-9b11-e29da02892c7" providerId="ADAL" clId="{0C4C83C1-ADE6-421C-9125-94EC5B95562F}" dt="2019-05-09T17:58:54.731" v="784" actId="478"/>
          <ac:picMkLst>
            <pc:docMk/>
            <pc:sldMk cId="4065857923" sldId="264"/>
            <ac:picMk id="4" creationId="{262CDE5F-026F-43C9-B70B-9DE4BD70DAD1}"/>
          </ac:picMkLst>
        </pc:picChg>
        <pc:picChg chg="del">
          <ac:chgData name="이재형" userId="c953af65-a220-40f8-9b11-e29da02892c7" providerId="ADAL" clId="{0C4C83C1-ADE6-421C-9125-94EC5B95562F}" dt="2019-05-09T17:58:55.225" v="785" actId="478"/>
          <ac:picMkLst>
            <pc:docMk/>
            <pc:sldMk cId="4065857923" sldId="264"/>
            <ac:picMk id="12" creationId="{8C1EBF34-0939-4067-A720-906A4E79456D}"/>
          </ac:picMkLst>
        </pc:picChg>
      </pc:sldChg>
      <pc:sldChg chg="addSp delSp modSp modTransition modAnim">
        <pc:chgData name="이재형" userId="c953af65-a220-40f8-9b11-e29da02892c7" providerId="ADAL" clId="{0C4C83C1-ADE6-421C-9125-94EC5B95562F}" dt="2019-05-09T18:06:19.616" v="830"/>
        <pc:sldMkLst>
          <pc:docMk/>
          <pc:sldMk cId="385891754" sldId="265"/>
        </pc:sldMkLst>
        <pc:spChg chg="mod">
          <ac:chgData name="이재형" userId="c953af65-a220-40f8-9b11-e29da02892c7" providerId="ADAL" clId="{0C4C83C1-ADE6-421C-9125-94EC5B95562F}" dt="2019-05-09T17:26:27.362" v="1" actId="113"/>
          <ac:spMkLst>
            <pc:docMk/>
            <pc:sldMk cId="385891754" sldId="265"/>
            <ac:spMk id="17" creationId="{10E485CB-3D69-4553-BE31-A0EC848E6599}"/>
          </ac:spMkLst>
        </pc:spChg>
        <pc:spChg chg="mod">
          <ac:chgData name="이재형" userId="c953af65-a220-40f8-9b11-e29da02892c7" providerId="ADAL" clId="{0C4C83C1-ADE6-421C-9125-94EC5B95562F}" dt="2019-05-09T17:26:27.362" v="1" actId="113"/>
          <ac:spMkLst>
            <pc:docMk/>
            <pc:sldMk cId="385891754" sldId="265"/>
            <ac:spMk id="18" creationId="{39AC05B9-7DF5-4DB0-847E-88285C961337}"/>
          </ac:spMkLst>
        </pc:spChg>
        <pc:spChg chg="mod">
          <ac:chgData name="이재형" userId="c953af65-a220-40f8-9b11-e29da02892c7" providerId="ADAL" clId="{0C4C83C1-ADE6-421C-9125-94EC5B95562F}" dt="2019-05-09T17:26:27.362" v="1" actId="113"/>
          <ac:spMkLst>
            <pc:docMk/>
            <pc:sldMk cId="385891754" sldId="265"/>
            <ac:spMk id="20" creationId="{6435C677-D9D0-4A41-99AE-8E4D96CAE0B4}"/>
          </ac:spMkLst>
        </pc:spChg>
        <pc:spChg chg="mod">
          <ac:chgData name="이재형" userId="c953af65-a220-40f8-9b11-e29da02892c7" providerId="ADAL" clId="{0C4C83C1-ADE6-421C-9125-94EC5B95562F}" dt="2019-05-09T17:26:27.362" v="1" actId="113"/>
          <ac:spMkLst>
            <pc:docMk/>
            <pc:sldMk cId="385891754" sldId="265"/>
            <ac:spMk id="21" creationId="{F6568A27-E94B-413A-B769-C17A3D7B4C0D}"/>
          </ac:spMkLst>
        </pc:spChg>
        <pc:spChg chg="mod">
          <ac:chgData name="이재형" userId="c953af65-a220-40f8-9b11-e29da02892c7" providerId="ADAL" clId="{0C4C83C1-ADE6-421C-9125-94EC5B95562F}" dt="2019-05-09T17:26:27.362" v="1" actId="113"/>
          <ac:spMkLst>
            <pc:docMk/>
            <pc:sldMk cId="385891754" sldId="265"/>
            <ac:spMk id="23" creationId="{5FE39295-731E-4868-8018-0D5329F63844}"/>
          </ac:spMkLst>
        </pc:spChg>
        <pc:spChg chg="del">
          <ac:chgData name="이재형" userId="c953af65-a220-40f8-9b11-e29da02892c7" providerId="ADAL" clId="{0C4C83C1-ADE6-421C-9125-94EC5B95562F}" dt="2019-05-09T18:05:39.278" v="823" actId="478"/>
          <ac:spMkLst>
            <pc:docMk/>
            <pc:sldMk cId="385891754" sldId="265"/>
            <ac:spMk id="27" creationId="{311E46D3-57BE-4B61-A1E3-609D2D4B5C7F}"/>
          </ac:spMkLst>
        </pc:spChg>
        <pc:spChg chg="mod">
          <ac:chgData name="이재형" userId="c953af65-a220-40f8-9b11-e29da02892c7" providerId="ADAL" clId="{0C4C83C1-ADE6-421C-9125-94EC5B95562F}" dt="2019-05-09T17:26:27.362" v="1" actId="113"/>
          <ac:spMkLst>
            <pc:docMk/>
            <pc:sldMk cId="385891754" sldId="265"/>
            <ac:spMk id="28" creationId="{EA380E16-9127-4763-95FE-B2E326EA49EC}"/>
          </ac:spMkLst>
        </pc:spChg>
        <pc:spChg chg="mod">
          <ac:chgData name="이재형" userId="c953af65-a220-40f8-9b11-e29da02892c7" providerId="ADAL" clId="{0C4C83C1-ADE6-421C-9125-94EC5B95562F}" dt="2019-05-09T17:26:27.362" v="1" actId="113"/>
          <ac:spMkLst>
            <pc:docMk/>
            <pc:sldMk cId="385891754" sldId="265"/>
            <ac:spMk id="29" creationId="{661C7C38-BBFC-4A6E-8F07-0796E01C96D0}"/>
          </ac:spMkLst>
        </pc:spChg>
        <pc:spChg chg="mod">
          <ac:chgData name="이재형" userId="c953af65-a220-40f8-9b11-e29da02892c7" providerId="ADAL" clId="{0C4C83C1-ADE6-421C-9125-94EC5B95562F}" dt="2019-05-09T17:26:27.362" v="1" actId="113"/>
          <ac:spMkLst>
            <pc:docMk/>
            <pc:sldMk cId="385891754" sldId="265"/>
            <ac:spMk id="30" creationId="{1A553572-91C0-4A7C-956C-0E473AD34B10}"/>
          </ac:spMkLst>
        </pc:spChg>
        <pc:spChg chg="mod">
          <ac:chgData name="이재형" userId="c953af65-a220-40f8-9b11-e29da02892c7" providerId="ADAL" clId="{0C4C83C1-ADE6-421C-9125-94EC5B95562F}" dt="2019-05-09T17:26:27.362" v="1" actId="113"/>
          <ac:spMkLst>
            <pc:docMk/>
            <pc:sldMk cId="385891754" sldId="265"/>
            <ac:spMk id="31" creationId="{118E57C2-A9EB-4567-BB70-22C7B96DBA15}"/>
          </ac:spMkLst>
        </pc:spChg>
        <pc:spChg chg="mod">
          <ac:chgData name="이재형" userId="c953af65-a220-40f8-9b11-e29da02892c7" providerId="ADAL" clId="{0C4C83C1-ADE6-421C-9125-94EC5B95562F}" dt="2019-05-09T17:26:27.362" v="1" actId="113"/>
          <ac:spMkLst>
            <pc:docMk/>
            <pc:sldMk cId="385891754" sldId="265"/>
            <ac:spMk id="34" creationId="{45566D6A-85AC-4B87-AD19-4F59A96FF118}"/>
          </ac:spMkLst>
        </pc:spChg>
        <pc:spChg chg="mod">
          <ac:chgData name="이재형" userId="c953af65-a220-40f8-9b11-e29da02892c7" providerId="ADAL" clId="{0C4C83C1-ADE6-421C-9125-94EC5B95562F}" dt="2019-05-09T17:26:27.362" v="1" actId="113"/>
          <ac:spMkLst>
            <pc:docMk/>
            <pc:sldMk cId="385891754" sldId="265"/>
            <ac:spMk id="35" creationId="{60D4B351-5043-41F8-928B-85A5836246ED}"/>
          </ac:spMkLst>
        </pc:spChg>
        <pc:spChg chg="mod">
          <ac:chgData name="이재형" userId="c953af65-a220-40f8-9b11-e29da02892c7" providerId="ADAL" clId="{0C4C83C1-ADE6-421C-9125-94EC5B95562F}" dt="2019-05-09T17:26:27.362" v="1" actId="113"/>
          <ac:spMkLst>
            <pc:docMk/>
            <pc:sldMk cId="385891754" sldId="265"/>
            <ac:spMk id="36" creationId="{92894E6A-77FF-4AB1-8BA8-7D42B0876727}"/>
          </ac:spMkLst>
        </pc:spChg>
        <pc:spChg chg="mod">
          <ac:chgData name="이재형" userId="c953af65-a220-40f8-9b11-e29da02892c7" providerId="ADAL" clId="{0C4C83C1-ADE6-421C-9125-94EC5B95562F}" dt="2019-05-09T17:26:27.362" v="1" actId="113"/>
          <ac:spMkLst>
            <pc:docMk/>
            <pc:sldMk cId="385891754" sldId="265"/>
            <ac:spMk id="37" creationId="{BC0DEB39-7C27-4E1D-8541-77CE2E5A4A1D}"/>
          </ac:spMkLst>
        </pc:spChg>
        <pc:spChg chg="mod">
          <ac:chgData name="이재형" userId="c953af65-a220-40f8-9b11-e29da02892c7" providerId="ADAL" clId="{0C4C83C1-ADE6-421C-9125-94EC5B95562F}" dt="2019-05-09T17:26:27.362" v="1" actId="113"/>
          <ac:spMkLst>
            <pc:docMk/>
            <pc:sldMk cId="385891754" sldId="265"/>
            <ac:spMk id="38" creationId="{CFA60B39-ECE8-4B6A-9D3C-CD350998FC25}"/>
          </ac:spMkLst>
        </pc:spChg>
        <pc:spChg chg="del">
          <ac:chgData name="이재형" userId="c953af65-a220-40f8-9b11-e29da02892c7" providerId="ADAL" clId="{0C4C83C1-ADE6-421C-9125-94EC5B95562F}" dt="2019-05-09T18:05:39.435" v="824" actId="478"/>
          <ac:spMkLst>
            <pc:docMk/>
            <pc:sldMk cId="385891754" sldId="265"/>
            <ac:spMk id="40" creationId="{CEB92D62-EE15-4882-B3B6-90A71D6645E3}"/>
          </ac:spMkLst>
        </pc:spChg>
        <pc:spChg chg="mod">
          <ac:chgData name="이재형" userId="c953af65-a220-40f8-9b11-e29da02892c7" providerId="ADAL" clId="{0C4C83C1-ADE6-421C-9125-94EC5B95562F}" dt="2019-05-09T17:26:27.362" v="1" actId="113"/>
          <ac:spMkLst>
            <pc:docMk/>
            <pc:sldMk cId="385891754" sldId="265"/>
            <ac:spMk id="41" creationId="{CB7E6CA4-A7FC-420C-A92F-507DD448BAF3}"/>
          </ac:spMkLst>
        </pc:spChg>
        <pc:spChg chg="mod">
          <ac:chgData name="이재형" userId="c953af65-a220-40f8-9b11-e29da02892c7" providerId="ADAL" clId="{0C4C83C1-ADE6-421C-9125-94EC5B95562F}" dt="2019-05-09T17:26:27.362" v="1" actId="113"/>
          <ac:spMkLst>
            <pc:docMk/>
            <pc:sldMk cId="385891754" sldId="265"/>
            <ac:spMk id="43" creationId="{C359D405-77A3-4CB0-B2D7-1823C8F58B8B}"/>
          </ac:spMkLst>
        </pc:spChg>
        <pc:spChg chg="mod">
          <ac:chgData name="이재형" userId="c953af65-a220-40f8-9b11-e29da02892c7" providerId="ADAL" clId="{0C4C83C1-ADE6-421C-9125-94EC5B95562F}" dt="2019-05-09T17:26:27.362" v="1" actId="113"/>
          <ac:spMkLst>
            <pc:docMk/>
            <pc:sldMk cId="385891754" sldId="265"/>
            <ac:spMk id="44" creationId="{17BEF99A-6B5E-450B-96DF-EC3AD0760A07}"/>
          </ac:spMkLst>
        </pc:spChg>
        <pc:spChg chg="mod">
          <ac:chgData name="이재형" userId="c953af65-a220-40f8-9b11-e29da02892c7" providerId="ADAL" clId="{0C4C83C1-ADE6-421C-9125-94EC5B95562F}" dt="2019-05-09T17:26:27.362" v="1" actId="113"/>
          <ac:spMkLst>
            <pc:docMk/>
            <pc:sldMk cId="385891754" sldId="265"/>
            <ac:spMk id="45" creationId="{D4FD99CD-FA7D-4441-9298-208D76BA5D77}"/>
          </ac:spMkLst>
        </pc:spChg>
        <pc:spChg chg="mod">
          <ac:chgData name="이재형" userId="c953af65-a220-40f8-9b11-e29da02892c7" providerId="ADAL" clId="{0C4C83C1-ADE6-421C-9125-94EC5B95562F}" dt="2019-05-09T17:26:27.362" v="1" actId="113"/>
          <ac:spMkLst>
            <pc:docMk/>
            <pc:sldMk cId="385891754" sldId="265"/>
            <ac:spMk id="48" creationId="{43A35EF0-EB4D-412C-8AA7-9FFB3267428E}"/>
          </ac:spMkLst>
        </pc:spChg>
        <pc:spChg chg="mod">
          <ac:chgData name="이재형" userId="c953af65-a220-40f8-9b11-e29da02892c7" providerId="ADAL" clId="{0C4C83C1-ADE6-421C-9125-94EC5B95562F}" dt="2019-05-09T17:26:27.362" v="1" actId="113"/>
          <ac:spMkLst>
            <pc:docMk/>
            <pc:sldMk cId="385891754" sldId="265"/>
            <ac:spMk id="49" creationId="{23B2135D-DEEF-4DEE-866E-716574EFE694}"/>
          </ac:spMkLst>
        </pc:spChg>
        <pc:spChg chg="mod">
          <ac:chgData name="이재형" userId="c953af65-a220-40f8-9b11-e29da02892c7" providerId="ADAL" clId="{0C4C83C1-ADE6-421C-9125-94EC5B95562F}" dt="2019-05-09T17:26:27.362" v="1" actId="113"/>
          <ac:spMkLst>
            <pc:docMk/>
            <pc:sldMk cId="385891754" sldId="265"/>
            <ac:spMk id="50" creationId="{8A0168A5-DC02-4B37-9386-B1071BB6CA17}"/>
          </ac:spMkLst>
        </pc:spChg>
        <pc:spChg chg="mod">
          <ac:chgData name="이재형" userId="c953af65-a220-40f8-9b11-e29da02892c7" providerId="ADAL" clId="{0C4C83C1-ADE6-421C-9125-94EC5B95562F}" dt="2019-05-09T17:26:27.362" v="1" actId="113"/>
          <ac:spMkLst>
            <pc:docMk/>
            <pc:sldMk cId="385891754" sldId="265"/>
            <ac:spMk id="51" creationId="{1A0D3200-40AD-412D-B3FB-040C41BB2DE7}"/>
          </ac:spMkLst>
        </pc:spChg>
        <pc:spChg chg="mod">
          <ac:chgData name="이재형" userId="c953af65-a220-40f8-9b11-e29da02892c7" providerId="ADAL" clId="{0C4C83C1-ADE6-421C-9125-94EC5B95562F}" dt="2019-05-09T18:05:49.051" v="826" actId="1076"/>
          <ac:spMkLst>
            <pc:docMk/>
            <pc:sldMk cId="385891754" sldId="265"/>
            <ac:spMk id="52" creationId="{DB610A76-2866-4F78-96E4-737021528169}"/>
          </ac:spMkLst>
        </pc:spChg>
        <pc:spChg chg="mod">
          <ac:chgData name="이재형" userId="c953af65-a220-40f8-9b11-e29da02892c7" providerId="ADAL" clId="{0C4C83C1-ADE6-421C-9125-94EC5B95562F}" dt="2019-05-09T18:05:44.383" v="825" actId="1076"/>
          <ac:spMkLst>
            <pc:docMk/>
            <pc:sldMk cId="385891754" sldId="265"/>
            <ac:spMk id="53" creationId="{360608A8-3627-4DAA-B3BC-443A415B99AC}"/>
          </ac:spMkLst>
        </pc:spChg>
        <pc:spChg chg="mod">
          <ac:chgData name="이재형" userId="c953af65-a220-40f8-9b11-e29da02892c7" providerId="ADAL" clId="{0C4C83C1-ADE6-421C-9125-94EC5B95562F}" dt="2019-05-09T17:26:27.362" v="1" actId="113"/>
          <ac:spMkLst>
            <pc:docMk/>
            <pc:sldMk cId="385891754" sldId="265"/>
            <ac:spMk id="54" creationId="{5198EEB8-AC47-46F9-81CA-360653EF60AC}"/>
          </ac:spMkLst>
        </pc:spChg>
        <pc:spChg chg="add mod">
          <ac:chgData name="이재형" userId="c953af65-a220-40f8-9b11-e29da02892c7" providerId="ADAL" clId="{0C4C83C1-ADE6-421C-9125-94EC5B95562F}" dt="2019-05-09T17:50:53.035" v="578" actId="20577"/>
          <ac:spMkLst>
            <pc:docMk/>
            <pc:sldMk cId="385891754" sldId="265"/>
            <ac:spMk id="55" creationId="{3830E9EA-079B-488B-9438-CCA941EDAFD7}"/>
          </ac:spMkLst>
        </pc:spChg>
        <pc:grpChg chg="mod">
          <ac:chgData name="이재형" userId="c953af65-a220-40f8-9b11-e29da02892c7" providerId="ADAL" clId="{0C4C83C1-ADE6-421C-9125-94EC5B95562F}" dt="2019-05-09T17:50:22.810" v="571"/>
          <ac:grpSpMkLst>
            <pc:docMk/>
            <pc:sldMk cId="385891754" sldId="265"/>
            <ac:grpSpMk id="3" creationId="{4C1E8FE4-9FA0-42A0-846D-9C36249A5AEE}"/>
          </ac:grpSpMkLst>
        </pc:grpChg>
      </pc:sldChg>
      <pc:sldChg chg="addSp delSp modSp add modTransition modAnim">
        <pc:chgData name="이재형" userId="c953af65-a220-40f8-9b11-e29da02892c7" providerId="ADAL" clId="{0C4C83C1-ADE6-421C-9125-94EC5B95562F}" dt="2019-05-09T18:05:59.364" v="827"/>
        <pc:sldMkLst>
          <pc:docMk/>
          <pc:sldMk cId="1261670753" sldId="266"/>
        </pc:sldMkLst>
        <pc:spChg chg="mod topLvl">
          <ac:chgData name="이재형" userId="c953af65-a220-40f8-9b11-e29da02892c7" providerId="ADAL" clId="{0C4C83C1-ADE6-421C-9125-94EC5B95562F}" dt="2019-05-09T17:53:21.934" v="593" actId="165"/>
          <ac:spMkLst>
            <pc:docMk/>
            <pc:sldMk cId="1261670753" sldId="266"/>
            <ac:spMk id="17" creationId="{10E485CB-3D69-4553-BE31-A0EC848E6599}"/>
          </ac:spMkLst>
        </pc:spChg>
        <pc:spChg chg="mod topLvl">
          <ac:chgData name="이재형" userId="c953af65-a220-40f8-9b11-e29da02892c7" providerId="ADAL" clId="{0C4C83C1-ADE6-421C-9125-94EC5B95562F}" dt="2019-05-09T17:53:21.934" v="593" actId="165"/>
          <ac:spMkLst>
            <pc:docMk/>
            <pc:sldMk cId="1261670753" sldId="266"/>
            <ac:spMk id="18" creationId="{39AC05B9-7DF5-4DB0-847E-88285C961337}"/>
          </ac:spMkLst>
        </pc:spChg>
        <pc:spChg chg="mod topLvl">
          <ac:chgData name="이재형" userId="c953af65-a220-40f8-9b11-e29da02892c7" providerId="ADAL" clId="{0C4C83C1-ADE6-421C-9125-94EC5B95562F}" dt="2019-05-09T17:53:21.934" v="593" actId="165"/>
          <ac:spMkLst>
            <pc:docMk/>
            <pc:sldMk cId="1261670753" sldId="266"/>
            <ac:spMk id="20" creationId="{6435C677-D9D0-4A41-99AE-8E4D96CAE0B4}"/>
          </ac:spMkLst>
        </pc:spChg>
        <pc:spChg chg="mod topLvl">
          <ac:chgData name="이재형" userId="c953af65-a220-40f8-9b11-e29da02892c7" providerId="ADAL" clId="{0C4C83C1-ADE6-421C-9125-94EC5B95562F}" dt="2019-05-09T17:53:21.934" v="593" actId="165"/>
          <ac:spMkLst>
            <pc:docMk/>
            <pc:sldMk cId="1261670753" sldId="266"/>
            <ac:spMk id="21" creationId="{F6568A27-E94B-413A-B769-C17A3D7B4C0D}"/>
          </ac:spMkLst>
        </pc:spChg>
        <pc:spChg chg="mod topLvl">
          <ac:chgData name="이재형" userId="c953af65-a220-40f8-9b11-e29da02892c7" providerId="ADAL" clId="{0C4C83C1-ADE6-421C-9125-94EC5B95562F}" dt="2019-05-09T17:53:21.934" v="593" actId="165"/>
          <ac:spMkLst>
            <pc:docMk/>
            <pc:sldMk cId="1261670753" sldId="266"/>
            <ac:spMk id="23" creationId="{5FE39295-731E-4868-8018-0D5329F63844}"/>
          </ac:spMkLst>
        </pc:spChg>
        <pc:spChg chg="del mod">
          <ac:chgData name="이재형" userId="c953af65-a220-40f8-9b11-e29da02892c7" providerId="ADAL" clId="{0C4C83C1-ADE6-421C-9125-94EC5B95562F}" dt="2019-05-09T18:05:01.421" v="815" actId="478"/>
          <ac:spMkLst>
            <pc:docMk/>
            <pc:sldMk cId="1261670753" sldId="266"/>
            <ac:spMk id="27" creationId="{311E46D3-57BE-4B61-A1E3-609D2D4B5C7F}"/>
          </ac:spMkLst>
        </pc:spChg>
        <pc:spChg chg="mod topLvl">
          <ac:chgData name="이재형" userId="c953af65-a220-40f8-9b11-e29da02892c7" providerId="ADAL" clId="{0C4C83C1-ADE6-421C-9125-94EC5B95562F}" dt="2019-05-09T17:53:21.934" v="593" actId="165"/>
          <ac:spMkLst>
            <pc:docMk/>
            <pc:sldMk cId="1261670753" sldId="266"/>
            <ac:spMk id="28" creationId="{EA380E16-9127-4763-95FE-B2E326EA49EC}"/>
          </ac:spMkLst>
        </pc:spChg>
        <pc:spChg chg="mod topLvl">
          <ac:chgData name="이재형" userId="c953af65-a220-40f8-9b11-e29da02892c7" providerId="ADAL" clId="{0C4C83C1-ADE6-421C-9125-94EC5B95562F}" dt="2019-05-09T17:53:21.934" v="593" actId="165"/>
          <ac:spMkLst>
            <pc:docMk/>
            <pc:sldMk cId="1261670753" sldId="266"/>
            <ac:spMk id="29" creationId="{661C7C38-BBFC-4A6E-8F07-0796E01C96D0}"/>
          </ac:spMkLst>
        </pc:spChg>
        <pc:spChg chg="mod topLvl">
          <ac:chgData name="이재형" userId="c953af65-a220-40f8-9b11-e29da02892c7" providerId="ADAL" clId="{0C4C83C1-ADE6-421C-9125-94EC5B95562F}" dt="2019-05-09T17:53:21.934" v="593" actId="165"/>
          <ac:spMkLst>
            <pc:docMk/>
            <pc:sldMk cId="1261670753" sldId="266"/>
            <ac:spMk id="30" creationId="{1A553572-91C0-4A7C-956C-0E473AD34B10}"/>
          </ac:spMkLst>
        </pc:spChg>
        <pc:spChg chg="mod topLvl">
          <ac:chgData name="이재형" userId="c953af65-a220-40f8-9b11-e29da02892c7" providerId="ADAL" clId="{0C4C83C1-ADE6-421C-9125-94EC5B95562F}" dt="2019-05-09T17:53:21.934" v="593" actId="165"/>
          <ac:spMkLst>
            <pc:docMk/>
            <pc:sldMk cId="1261670753" sldId="266"/>
            <ac:spMk id="31" creationId="{118E57C2-A9EB-4567-BB70-22C7B96DBA15}"/>
          </ac:spMkLst>
        </pc:spChg>
        <pc:spChg chg="mod topLvl">
          <ac:chgData name="이재형" userId="c953af65-a220-40f8-9b11-e29da02892c7" providerId="ADAL" clId="{0C4C83C1-ADE6-421C-9125-94EC5B95562F}" dt="2019-05-09T17:53:21.934" v="593" actId="165"/>
          <ac:spMkLst>
            <pc:docMk/>
            <pc:sldMk cId="1261670753" sldId="266"/>
            <ac:spMk id="34" creationId="{45566D6A-85AC-4B87-AD19-4F59A96FF118}"/>
          </ac:spMkLst>
        </pc:spChg>
        <pc:spChg chg="mod topLvl">
          <ac:chgData name="이재형" userId="c953af65-a220-40f8-9b11-e29da02892c7" providerId="ADAL" clId="{0C4C83C1-ADE6-421C-9125-94EC5B95562F}" dt="2019-05-09T17:53:21.934" v="593" actId="165"/>
          <ac:spMkLst>
            <pc:docMk/>
            <pc:sldMk cId="1261670753" sldId="266"/>
            <ac:spMk id="35" creationId="{60D4B351-5043-41F8-928B-85A5836246ED}"/>
          </ac:spMkLst>
        </pc:spChg>
        <pc:spChg chg="mod topLvl">
          <ac:chgData name="이재형" userId="c953af65-a220-40f8-9b11-e29da02892c7" providerId="ADAL" clId="{0C4C83C1-ADE6-421C-9125-94EC5B95562F}" dt="2019-05-09T17:53:21.934" v="593" actId="165"/>
          <ac:spMkLst>
            <pc:docMk/>
            <pc:sldMk cId="1261670753" sldId="266"/>
            <ac:spMk id="36" creationId="{92894E6A-77FF-4AB1-8BA8-7D42B0876727}"/>
          </ac:spMkLst>
        </pc:spChg>
        <pc:spChg chg="mod topLvl">
          <ac:chgData name="이재형" userId="c953af65-a220-40f8-9b11-e29da02892c7" providerId="ADAL" clId="{0C4C83C1-ADE6-421C-9125-94EC5B95562F}" dt="2019-05-09T17:53:21.934" v="593" actId="165"/>
          <ac:spMkLst>
            <pc:docMk/>
            <pc:sldMk cId="1261670753" sldId="266"/>
            <ac:spMk id="37" creationId="{BC0DEB39-7C27-4E1D-8541-77CE2E5A4A1D}"/>
          </ac:spMkLst>
        </pc:spChg>
        <pc:spChg chg="mod topLvl">
          <ac:chgData name="이재형" userId="c953af65-a220-40f8-9b11-e29da02892c7" providerId="ADAL" clId="{0C4C83C1-ADE6-421C-9125-94EC5B95562F}" dt="2019-05-09T17:53:21.934" v="593" actId="165"/>
          <ac:spMkLst>
            <pc:docMk/>
            <pc:sldMk cId="1261670753" sldId="266"/>
            <ac:spMk id="38" creationId="{CFA60B39-ECE8-4B6A-9D3C-CD350998FC25}"/>
          </ac:spMkLst>
        </pc:spChg>
        <pc:spChg chg="add mod">
          <ac:chgData name="이재형" userId="c953af65-a220-40f8-9b11-e29da02892c7" providerId="ADAL" clId="{0C4C83C1-ADE6-421C-9125-94EC5B95562F}" dt="2019-05-09T18:04:05.587" v="790" actId="20577"/>
          <ac:spMkLst>
            <pc:docMk/>
            <pc:sldMk cId="1261670753" sldId="266"/>
            <ac:spMk id="39" creationId="{2AFA30E8-3F8A-4923-B474-F28952BA4B7D}"/>
          </ac:spMkLst>
        </pc:spChg>
        <pc:spChg chg="del mod">
          <ac:chgData name="이재형" userId="c953af65-a220-40f8-9b11-e29da02892c7" providerId="ADAL" clId="{0C4C83C1-ADE6-421C-9125-94EC5B95562F}" dt="2019-05-09T18:05:01.846" v="816" actId="478"/>
          <ac:spMkLst>
            <pc:docMk/>
            <pc:sldMk cId="1261670753" sldId="266"/>
            <ac:spMk id="40" creationId="{CEB92D62-EE15-4882-B3B6-90A71D6645E3}"/>
          </ac:spMkLst>
        </pc:spChg>
        <pc:spChg chg="mod topLvl">
          <ac:chgData name="이재형" userId="c953af65-a220-40f8-9b11-e29da02892c7" providerId="ADAL" clId="{0C4C83C1-ADE6-421C-9125-94EC5B95562F}" dt="2019-05-09T17:53:21.934" v="593" actId="165"/>
          <ac:spMkLst>
            <pc:docMk/>
            <pc:sldMk cId="1261670753" sldId="266"/>
            <ac:spMk id="41" creationId="{CB7E6CA4-A7FC-420C-A92F-507DD448BAF3}"/>
          </ac:spMkLst>
        </pc:spChg>
        <pc:spChg chg="add del mod">
          <ac:chgData name="이재형" userId="c953af65-a220-40f8-9b11-e29da02892c7" providerId="ADAL" clId="{0C4C83C1-ADE6-421C-9125-94EC5B95562F}" dt="2019-05-09T17:33:29.879" v="90" actId="478"/>
          <ac:spMkLst>
            <pc:docMk/>
            <pc:sldMk cId="1261670753" sldId="266"/>
            <ac:spMk id="42" creationId="{A2A72D59-0421-43CE-94C5-7EB6A91AF198}"/>
          </ac:spMkLst>
        </pc:spChg>
        <pc:spChg chg="mod topLvl">
          <ac:chgData name="이재형" userId="c953af65-a220-40f8-9b11-e29da02892c7" providerId="ADAL" clId="{0C4C83C1-ADE6-421C-9125-94EC5B95562F}" dt="2019-05-09T17:53:21.934" v="593" actId="165"/>
          <ac:spMkLst>
            <pc:docMk/>
            <pc:sldMk cId="1261670753" sldId="266"/>
            <ac:spMk id="43" creationId="{C359D405-77A3-4CB0-B2D7-1823C8F58B8B}"/>
          </ac:spMkLst>
        </pc:spChg>
        <pc:spChg chg="mod topLvl">
          <ac:chgData name="이재형" userId="c953af65-a220-40f8-9b11-e29da02892c7" providerId="ADAL" clId="{0C4C83C1-ADE6-421C-9125-94EC5B95562F}" dt="2019-05-09T17:53:21.934" v="593" actId="165"/>
          <ac:spMkLst>
            <pc:docMk/>
            <pc:sldMk cId="1261670753" sldId="266"/>
            <ac:spMk id="44" creationId="{17BEF99A-6B5E-450B-96DF-EC3AD0760A07}"/>
          </ac:spMkLst>
        </pc:spChg>
        <pc:spChg chg="mod topLvl">
          <ac:chgData name="이재형" userId="c953af65-a220-40f8-9b11-e29da02892c7" providerId="ADAL" clId="{0C4C83C1-ADE6-421C-9125-94EC5B95562F}" dt="2019-05-09T17:53:21.934" v="593" actId="165"/>
          <ac:spMkLst>
            <pc:docMk/>
            <pc:sldMk cId="1261670753" sldId="266"/>
            <ac:spMk id="45" creationId="{D4FD99CD-FA7D-4441-9298-208D76BA5D77}"/>
          </ac:spMkLst>
        </pc:spChg>
        <pc:spChg chg="add mod">
          <ac:chgData name="이재형" userId="c953af65-a220-40f8-9b11-e29da02892c7" providerId="ADAL" clId="{0C4C83C1-ADE6-421C-9125-94EC5B95562F}" dt="2019-05-09T18:04:56.742" v="812"/>
          <ac:spMkLst>
            <pc:docMk/>
            <pc:sldMk cId="1261670753" sldId="266"/>
            <ac:spMk id="46" creationId="{FAC90C75-4372-4F02-B19C-383C15DE0E25}"/>
          </ac:spMkLst>
        </pc:spChg>
        <pc:spChg chg="del">
          <ac:chgData name="이재형" userId="c953af65-a220-40f8-9b11-e29da02892c7" providerId="ADAL" clId="{0C4C83C1-ADE6-421C-9125-94EC5B95562F}" dt="2019-05-09T17:52:40.617" v="588" actId="478"/>
          <ac:spMkLst>
            <pc:docMk/>
            <pc:sldMk cId="1261670753" sldId="266"/>
            <ac:spMk id="47" creationId="{9A88A151-BBA5-41E7-A571-D9602E2AC978}"/>
          </ac:spMkLst>
        </pc:spChg>
        <pc:spChg chg="mod topLvl">
          <ac:chgData name="이재형" userId="c953af65-a220-40f8-9b11-e29da02892c7" providerId="ADAL" clId="{0C4C83C1-ADE6-421C-9125-94EC5B95562F}" dt="2019-05-09T17:53:21.934" v="593" actId="165"/>
          <ac:spMkLst>
            <pc:docMk/>
            <pc:sldMk cId="1261670753" sldId="266"/>
            <ac:spMk id="48" creationId="{43A35EF0-EB4D-412C-8AA7-9FFB3267428E}"/>
          </ac:spMkLst>
        </pc:spChg>
        <pc:spChg chg="mod topLvl">
          <ac:chgData name="이재형" userId="c953af65-a220-40f8-9b11-e29da02892c7" providerId="ADAL" clId="{0C4C83C1-ADE6-421C-9125-94EC5B95562F}" dt="2019-05-09T18:05:19.546" v="819" actId="1076"/>
          <ac:spMkLst>
            <pc:docMk/>
            <pc:sldMk cId="1261670753" sldId="266"/>
            <ac:spMk id="49" creationId="{23B2135D-DEEF-4DEE-866E-716574EFE694}"/>
          </ac:spMkLst>
        </pc:spChg>
        <pc:spChg chg="mod topLvl">
          <ac:chgData name="이재형" userId="c953af65-a220-40f8-9b11-e29da02892c7" providerId="ADAL" clId="{0C4C83C1-ADE6-421C-9125-94EC5B95562F}" dt="2019-05-09T17:53:21.934" v="593" actId="165"/>
          <ac:spMkLst>
            <pc:docMk/>
            <pc:sldMk cId="1261670753" sldId="266"/>
            <ac:spMk id="50" creationId="{8A0168A5-DC02-4B37-9386-B1071BB6CA17}"/>
          </ac:spMkLst>
        </pc:spChg>
        <pc:spChg chg="mod topLvl">
          <ac:chgData name="이재형" userId="c953af65-a220-40f8-9b11-e29da02892c7" providerId="ADAL" clId="{0C4C83C1-ADE6-421C-9125-94EC5B95562F}" dt="2019-05-09T17:53:21.934" v="593" actId="165"/>
          <ac:spMkLst>
            <pc:docMk/>
            <pc:sldMk cId="1261670753" sldId="266"/>
            <ac:spMk id="51" creationId="{1A0D3200-40AD-412D-B3FB-040C41BB2DE7}"/>
          </ac:spMkLst>
        </pc:spChg>
        <pc:spChg chg="mod topLvl">
          <ac:chgData name="이재형" userId="c953af65-a220-40f8-9b11-e29da02892c7" providerId="ADAL" clId="{0C4C83C1-ADE6-421C-9125-94EC5B95562F}" dt="2019-05-09T18:05:06.435" v="817" actId="1076"/>
          <ac:spMkLst>
            <pc:docMk/>
            <pc:sldMk cId="1261670753" sldId="266"/>
            <ac:spMk id="52" creationId="{DB610A76-2866-4F78-96E4-737021528169}"/>
          </ac:spMkLst>
        </pc:spChg>
        <pc:spChg chg="mod topLvl">
          <ac:chgData name="이재형" userId="c953af65-a220-40f8-9b11-e29da02892c7" providerId="ADAL" clId="{0C4C83C1-ADE6-421C-9125-94EC5B95562F}" dt="2019-05-09T18:05:29.624" v="820" actId="1076"/>
          <ac:spMkLst>
            <pc:docMk/>
            <pc:sldMk cId="1261670753" sldId="266"/>
            <ac:spMk id="53" creationId="{360608A8-3627-4DAA-B3BC-443A415B99AC}"/>
          </ac:spMkLst>
        </pc:spChg>
        <pc:spChg chg="mod topLvl">
          <ac:chgData name="이재형" userId="c953af65-a220-40f8-9b11-e29da02892c7" providerId="ADAL" clId="{0C4C83C1-ADE6-421C-9125-94EC5B95562F}" dt="2019-05-09T17:53:21.934" v="593" actId="165"/>
          <ac:spMkLst>
            <pc:docMk/>
            <pc:sldMk cId="1261670753" sldId="266"/>
            <ac:spMk id="54" creationId="{5198EEB8-AC47-46F9-81CA-360653EF60AC}"/>
          </ac:spMkLst>
        </pc:spChg>
        <pc:spChg chg="add mod ord">
          <ac:chgData name="이재형" userId="c953af65-a220-40f8-9b11-e29da02892c7" providerId="ADAL" clId="{0C4C83C1-ADE6-421C-9125-94EC5B95562F}" dt="2019-05-09T17:52:27.118" v="585" actId="167"/>
          <ac:spMkLst>
            <pc:docMk/>
            <pc:sldMk cId="1261670753" sldId="266"/>
            <ac:spMk id="55" creationId="{0256CDAD-5263-45B7-9759-03F0AC014239}"/>
          </ac:spMkLst>
        </pc:spChg>
        <pc:spChg chg="add mod ord">
          <ac:chgData name="이재형" userId="c953af65-a220-40f8-9b11-e29da02892c7" providerId="ADAL" clId="{0C4C83C1-ADE6-421C-9125-94EC5B95562F}" dt="2019-05-09T17:52:27.118" v="585" actId="167"/>
          <ac:spMkLst>
            <pc:docMk/>
            <pc:sldMk cId="1261670753" sldId="266"/>
            <ac:spMk id="56" creationId="{869DE6A6-F1E1-43E8-B2F9-7067F366D66C}"/>
          </ac:spMkLst>
        </pc:spChg>
        <pc:spChg chg="add mod ord">
          <ac:chgData name="이재형" userId="c953af65-a220-40f8-9b11-e29da02892c7" providerId="ADAL" clId="{0C4C83C1-ADE6-421C-9125-94EC5B95562F}" dt="2019-05-09T17:52:27.118" v="585" actId="167"/>
          <ac:spMkLst>
            <pc:docMk/>
            <pc:sldMk cId="1261670753" sldId="266"/>
            <ac:spMk id="57" creationId="{CFDD125B-8C90-4F22-9125-01CA8C349D5E}"/>
          </ac:spMkLst>
        </pc:spChg>
        <pc:spChg chg="add mod ord">
          <ac:chgData name="이재형" userId="c953af65-a220-40f8-9b11-e29da02892c7" providerId="ADAL" clId="{0C4C83C1-ADE6-421C-9125-94EC5B95562F}" dt="2019-05-09T17:52:27.118" v="585" actId="167"/>
          <ac:spMkLst>
            <pc:docMk/>
            <pc:sldMk cId="1261670753" sldId="266"/>
            <ac:spMk id="58" creationId="{00056CD9-A73D-498D-97E1-6E1A5ABF8FD3}"/>
          </ac:spMkLst>
        </pc:spChg>
        <pc:spChg chg="add mod ord">
          <ac:chgData name="이재형" userId="c953af65-a220-40f8-9b11-e29da02892c7" providerId="ADAL" clId="{0C4C83C1-ADE6-421C-9125-94EC5B95562F}" dt="2019-05-09T17:52:27.118" v="585" actId="167"/>
          <ac:spMkLst>
            <pc:docMk/>
            <pc:sldMk cId="1261670753" sldId="266"/>
            <ac:spMk id="59" creationId="{510F9AF6-E345-4A42-9B4E-5D1FFE72D819}"/>
          </ac:spMkLst>
        </pc:spChg>
        <pc:grpChg chg="del">
          <ac:chgData name="이재형" userId="c953af65-a220-40f8-9b11-e29da02892c7" providerId="ADAL" clId="{0C4C83C1-ADE6-421C-9125-94EC5B95562F}" dt="2019-05-09T17:53:21.934" v="593" actId="165"/>
          <ac:grpSpMkLst>
            <pc:docMk/>
            <pc:sldMk cId="1261670753" sldId="266"/>
            <ac:grpSpMk id="3" creationId="{4C1E8FE4-9FA0-42A0-846D-9C36249A5AEE}"/>
          </ac:grpSpMkLst>
        </pc:grpChg>
        <pc:cxnChg chg="add mod">
          <ac:chgData name="이재형" userId="c953af65-a220-40f8-9b11-e29da02892c7" providerId="ADAL" clId="{0C4C83C1-ADE6-421C-9125-94EC5B95562F}" dt="2019-05-09T17:44:26.061" v="424" actId="692"/>
          <ac:cxnSpMkLst>
            <pc:docMk/>
            <pc:sldMk cId="1261670753" sldId="266"/>
            <ac:cxnSpMk id="4" creationId="{F49231D6-9E6A-459A-BE2B-211ADDC98EA8}"/>
          </ac:cxnSpMkLst>
        </pc:cxnChg>
      </pc:sldChg>
      <pc:sldChg chg="delSp modSp add modTransition delAnim">
        <pc:chgData name="이재형" userId="c953af65-a220-40f8-9b11-e29da02892c7" providerId="ADAL" clId="{0C4C83C1-ADE6-421C-9125-94EC5B95562F}" dt="2019-05-09T18:05:59.364" v="827"/>
        <pc:sldMkLst>
          <pc:docMk/>
          <pc:sldMk cId="332807332" sldId="267"/>
        </pc:sldMkLst>
        <pc:spChg chg="mod">
          <ac:chgData name="이재형" userId="c953af65-a220-40f8-9b11-e29da02892c7" providerId="ADAL" clId="{0C4C83C1-ADE6-421C-9125-94EC5B95562F}" dt="2019-05-09T17:39:02.527" v="327" actId="207"/>
          <ac:spMkLst>
            <pc:docMk/>
            <pc:sldMk cId="332807332" sldId="267"/>
            <ac:spMk id="23" creationId="{5FE39295-731E-4868-8018-0D5329F63844}"/>
          </ac:spMkLst>
        </pc:spChg>
        <pc:spChg chg="del">
          <ac:chgData name="이재형" userId="c953af65-a220-40f8-9b11-e29da02892c7" providerId="ADAL" clId="{0C4C83C1-ADE6-421C-9125-94EC5B95562F}" dt="2019-05-09T17:40:27.694" v="337" actId="478"/>
          <ac:spMkLst>
            <pc:docMk/>
            <pc:sldMk cId="332807332" sldId="267"/>
            <ac:spMk id="27" creationId="{311E46D3-57BE-4B61-A1E3-609D2D4B5C7F}"/>
          </ac:spMkLst>
        </pc:spChg>
        <pc:spChg chg="mod">
          <ac:chgData name="이재형" userId="c953af65-a220-40f8-9b11-e29da02892c7" providerId="ADAL" clId="{0C4C83C1-ADE6-421C-9125-94EC5B95562F}" dt="2019-05-09T17:39:02.527" v="327" actId="207"/>
          <ac:spMkLst>
            <pc:docMk/>
            <pc:sldMk cId="332807332" sldId="267"/>
            <ac:spMk id="28" creationId="{EA380E16-9127-4763-95FE-B2E326EA49EC}"/>
          </ac:spMkLst>
        </pc:spChg>
        <pc:spChg chg="mod">
          <ac:chgData name="이재형" userId="c953af65-a220-40f8-9b11-e29da02892c7" providerId="ADAL" clId="{0C4C83C1-ADE6-421C-9125-94EC5B95562F}" dt="2019-05-09T17:39:02.527" v="327" actId="207"/>
          <ac:spMkLst>
            <pc:docMk/>
            <pc:sldMk cId="332807332" sldId="267"/>
            <ac:spMk id="30" creationId="{1A553572-91C0-4A7C-956C-0E473AD34B10}"/>
          </ac:spMkLst>
        </pc:spChg>
        <pc:spChg chg="mod">
          <ac:chgData name="이재형" userId="c953af65-a220-40f8-9b11-e29da02892c7" providerId="ADAL" clId="{0C4C83C1-ADE6-421C-9125-94EC5B95562F}" dt="2019-05-09T17:39:02.527" v="327" actId="207"/>
          <ac:spMkLst>
            <pc:docMk/>
            <pc:sldMk cId="332807332" sldId="267"/>
            <ac:spMk id="34" creationId="{45566D6A-85AC-4B87-AD19-4F59A96FF118}"/>
          </ac:spMkLst>
        </pc:spChg>
        <pc:spChg chg="mod">
          <ac:chgData name="이재형" userId="c953af65-a220-40f8-9b11-e29da02892c7" providerId="ADAL" clId="{0C4C83C1-ADE6-421C-9125-94EC5B95562F}" dt="2019-05-09T17:39:02.527" v="327" actId="207"/>
          <ac:spMkLst>
            <pc:docMk/>
            <pc:sldMk cId="332807332" sldId="267"/>
            <ac:spMk id="35" creationId="{60D4B351-5043-41F8-928B-85A5836246ED}"/>
          </ac:spMkLst>
        </pc:spChg>
        <pc:spChg chg="mod">
          <ac:chgData name="이재형" userId="c953af65-a220-40f8-9b11-e29da02892c7" providerId="ADAL" clId="{0C4C83C1-ADE6-421C-9125-94EC5B95562F}" dt="2019-05-09T17:39:02.527" v="327" actId="207"/>
          <ac:spMkLst>
            <pc:docMk/>
            <pc:sldMk cId="332807332" sldId="267"/>
            <ac:spMk id="36" creationId="{92894E6A-77FF-4AB1-8BA8-7D42B0876727}"/>
          </ac:spMkLst>
        </pc:spChg>
        <pc:spChg chg="mod">
          <ac:chgData name="이재형" userId="c953af65-a220-40f8-9b11-e29da02892c7" providerId="ADAL" clId="{0C4C83C1-ADE6-421C-9125-94EC5B95562F}" dt="2019-05-09T17:39:56.220" v="334" actId="1076"/>
          <ac:spMkLst>
            <pc:docMk/>
            <pc:sldMk cId="332807332" sldId="267"/>
            <ac:spMk id="37" creationId="{BC0DEB39-7C27-4E1D-8541-77CE2E5A4A1D}"/>
          </ac:spMkLst>
        </pc:spChg>
        <pc:spChg chg="mod">
          <ac:chgData name="이재형" userId="c953af65-a220-40f8-9b11-e29da02892c7" providerId="ADAL" clId="{0C4C83C1-ADE6-421C-9125-94EC5B95562F}" dt="2019-05-09T17:39:02.527" v="327" actId="207"/>
          <ac:spMkLst>
            <pc:docMk/>
            <pc:sldMk cId="332807332" sldId="267"/>
            <ac:spMk id="38" creationId="{CFA60B39-ECE8-4B6A-9D3C-CD350998FC25}"/>
          </ac:spMkLst>
        </pc:spChg>
        <pc:spChg chg="mod">
          <ac:chgData name="이재형" userId="c953af65-a220-40f8-9b11-e29da02892c7" providerId="ADAL" clId="{0C4C83C1-ADE6-421C-9125-94EC5B95562F}" dt="2019-05-09T17:38:05.063" v="325" actId="207"/>
          <ac:spMkLst>
            <pc:docMk/>
            <pc:sldMk cId="332807332" sldId="267"/>
            <ac:spMk id="39" creationId="{2AFA30E8-3F8A-4923-B474-F28952BA4B7D}"/>
          </ac:spMkLst>
        </pc:spChg>
        <pc:spChg chg="mod">
          <ac:chgData name="이재형" userId="c953af65-a220-40f8-9b11-e29da02892c7" providerId="ADAL" clId="{0C4C83C1-ADE6-421C-9125-94EC5B95562F}" dt="2019-05-09T17:39:02.527" v="327" actId="207"/>
          <ac:spMkLst>
            <pc:docMk/>
            <pc:sldMk cId="332807332" sldId="267"/>
            <ac:spMk id="41" creationId="{CB7E6CA4-A7FC-420C-A92F-507DD448BAF3}"/>
          </ac:spMkLst>
        </pc:spChg>
        <pc:spChg chg="mod">
          <ac:chgData name="이재형" userId="c953af65-a220-40f8-9b11-e29da02892c7" providerId="ADAL" clId="{0C4C83C1-ADE6-421C-9125-94EC5B95562F}" dt="2019-05-09T17:40:53.485" v="343" actId="1076"/>
          <ac:spMkLst>
            <pc:docMk/>
            <pc:sldMk cId="332807332" sldId="267"/>
            <ac:spMk id="43" creationId="{C359D405-77A3-4CB0-B2D7-1823C8F58B8B}"/>
          </ac:spMkLst>
        </pc:spChg>
        <pc:spChg chg="mod">
          <ac:chgData name="이재형" userId="c953af65-a220-40f8-9b11-e29da02892c7" providerId="ADAL" clId="{0C4C83C1-ADE6-421C-9125-94EC5B95562F}" dt="2019-05-09T17:39:02.527" v="327" actId="207"/>
          <ac:spMkLst>
            <pc:docMk/>
            <pc:sldMk cId="332807332" sldId="267"/>
            <ac:spMk id="45" creationId="{D4FD99CD-FA7D-4441-9298-208D76BA5D77}"/>
          </ac:spMkLst>
        </pc:spChg>
        <pc:spChg chg="mod ord">
          <ac:chgData name="이재형" userId="c953af65-a220-40f8-9b11-e29da02892c7" providerId="ADAL" clId="{0C4C83C1-ADE6-421C-9125-94EC5B95562F}" dt="2019-05-09T17:42:16.452" v="423" actId="3064"/>
          <ac:spMkLst>
            <pc:docMk/>
            <pc:sldMk cId="332807332" sldId="267"/>
            <ac:spMk id="46" creationId="{FAC90C75-4372-4F02-B19C-383C15DE0E25}"/>
          </ac:spMkLst>
        </pc:spChg>
        <pc:spChg chg="del">
          <ac:chgData name="이재형" userId="c953af65-a220-40f8-9b11-e29da02892c7" providerId="ADAL" clId="{0C4C83C1-ADE6-421C-9125-94EC5B95562F}" dt="2019-05-09T17:39:14.066" v="329" actId="478"/>
          <ac:spMkLst>
            <pc:docMk/>
            <pc:sldMk cId="332807332" sldId="267"/>
            <ac:spMk id="47" creationId="{9A88A151-BBA5-41E7-A571-D9602E2AC978}"/>
          </ac:spMkLst>
        </pc:spChg>
        <pc:spChg chg="mod">
          <ac:chgData name="이재형" userId="c953af65-a220-40f8-9b11-e29da02892c7" providerId="ADAL" clId="{0C4C83C1-ADE6-421C-9125-94EC5B95562F}" dt="2019-05-09T17:39:02.527" v="327" actId="207"/>
          <ac:spMkLst>
            <pc:docMk/>
            <pc:sldMk cId="332807332" sldId="267"/>
            <ac:spMk id="48" creationId="{43A35EF0-EB4D-412C-8AA7-9FFB3267428E}"/>
          </ac:spMkLst>
        </pc:spChg>
        <pc:spChg chg="mod">
          <ac:chgData name="이재형" userId="c953af65-a220-40f8-9b11-e29da02892c7" providerId="ADAL" clId="{0C4C83C1-ADE6-421C-9125-94EC5B95562F}" dt="2019-05-09T17:40:45.882" v="341" actId="1076"/>
          <ac:spMkLst>
            <pc:docMk/>
            <pc:sldMk cId="332807332" sldId="267"/>
            <ac:spMk id="49" creationId="{23B2135D-DEEF-4DEE-866E-716574EFE694}"/>
          </ac:spMkLst>
        </pc:spChg>
        <pc:spChg chg="mod">
          <ac:chgData name="이재형" userId="c953af65-a220-40f8-9b11-e29da02892c7" providerId="ADAL" clId="{0C4C83C1-ADE6-421C-9125-94EC5B95562F}" dt="2019-05-09T17:39:35.785" v="332" actId="1076"/>
          <ac:spMkLst>
            <pc:docMk/>
            <pc:sldMk cId="332807332" sldId="267"/>
            <ac:spMk id="50" creationId="{8A0168A5-DC02-4B37-9386-B1071BB6CA17}"/>
          </ac:spMkLst>
        </pc:spChg>
        <pc:spChg chg="mod">
          <ac:chgData name="이재형" userId="c953af65-a220-40f8-9b11-e29da02892c7" providerId="ADAL" clId="{0C4C83C1-ADE6-421C-9125-94EC5B95562F}" dt="2019-05-09T17:39:02.527" v="327" actId="207"/>
          <ac:spMkLst>
            <pc:docMk/>
            <pc:sldMk cId="332807332" sldId="267"/>
            <ac:spMk id="51" creationId="{1A0D3200-40AD-412D-B3FB-040C41BB2DE7}"/>
          </ac:spMkLst>
        </pc:spChg>
        <pc:spChg chg="mod">
          <ac:chgData name="이재형" userId="c953af65-a220-40f8-9b11-e29da02892c7" providerId="ADAL" clId="{0C4C83C1-ADE6-421C-9125-94EC5B95562F}" dt="2019-05-09T17:40:37.737" v="339" actId="1076"/>
          <ac:spMkLst>
            <pc:docMk/>
            <pc:sldMk cId="332807332" sldId="267"/>
            <ac:spMk id="52" creationId="{DB610A76-2866-4F78-96E4-737021528169}"/>
          </ac:spMkLst>
        </pc:spChg>
        <pc:spChg chg="mod">
          <ac:chgData name="이재형" userId="c953af65-a220-40f8-9b11-e29da02892c7" providerId="ADAL" clId="{0C4C83C1-ADE6-421C-9125-94EC5B95562F}" dt="2019-05-09T17:40:42.788" v="340" actId="1076"/>
          <ac:spMkLst>
            <pc:docMk/>
            <pc:sldMk cId="332807332" sldId="267"/>
            <ac:spMk id="53" creationId="{360608A8-3627-4DAA-B3BC-443A415B99AC}"/>
          </ac:spMkLst>
        </pc:spChg>
        <pc:spChg chg="mod">
          <ac:chgData name="이재형" userId="c953af65-a220-40f8-9b11-e29da02892c7" providerId="ADAL" clId="{0C4C83C1-ADE6-421C-9125-94EC5B95562F}" dt="2019-05-09T17:40:33.589" v="338" actId="1076"/>
          <ac:spMkLst>
            <pc:docMk/>
            <pc:sldMk cId="332807332" sldId="267"/>
            <ac:spMk id="54" creationId="{5198EEB8-AC47-46F9-81CA-360653EF60AC}"/>
          </ac:spMkLst>
        </pc:spChg>
        <pc:cxnChg chg="del">
          <ac:chgData name="이재형" userId="c953af65-a220-40f8-9b11-e29da02892c7" providerId="ADAL" clId="{0C4C83C1-ADE6-421C-9125-94EC5B95562F}" dt="2019-05-09T17:40:21.264" v="335" actId="478"/>
          <ac:cxnSpMkLst>
            <pc:docMk/>
            <pc:sldMk cId="332807332" sldId="267"/>
            <ac:cxnSpMk id="4" creationId="{F49231D6-9E6A-459A-BE2B-211ADDC98EA8}"/>
          </ac:cxnSpMkLst>
        </pc:cxnChg>
      </pc:sldChg>
      <pc:sldChg chg="delSp modSp add modTransition">
        <pc:chgData name="이재형" userId="c953af65-a220-40f8-9b11-e29da02892c7" providerId="ADAL" clId="{0C4C83C1-ADE6-421C-9125-94EC5B95562F}" dt="2019-05-09T18:07:50.899" v="1010" actId="1076"/>
        <pc:sldMkLst>
          <pc:docMk/>
          <pc:sldMk cId="2749025614" sldId="268"/>
        </pc:sldMkLst>
        <pc:spChg chg="mod">
          <ac:chgData name="이재형" userId="c953af65-a220-40f8-9b11-e29da02892c7" providerId="ADAL" clId="{0C4C83C1-ADE6-421C-9125-94EC5B95562F}" dt="2019-05-09T17:49:24.056" v="519"/>
          <ac:spMkLst>
            <pc:docMk/>
            <pc:sldMk cId="2749025614" sldId="268"/>
            <ac:spMk id="6" creationId="{3D943E0F-E239-4A23-BA4A-937893838845}"/>
          </ac:spMkLst>
        </pc:spChg>
        <pc:spChg chg="del">
          <ac:chgData name="이재형" userId="c953af65-a220-40f8-9b11-e29da02892c7" providerId="ADAL" clId="{0C4C83C1-ADE6-421C-9125-94EC5B95562F}" dt="2019-05-09T17:50:03.461" v="565" actId="478"/>
          <ac:spMkLst>
            <pc:docMk/>
            <pc:sldMk cId="2749025614" sldId="268"/>
            <ac:spMk id="39" creationId="{2AFA30E8-3F8A-4923-B474-F28952BA4B7D}"/>
          </ac:spMkLst>
        </pc:spChg>
        <pc:spChg chg="del">
          <ac:chgData name="이재형" userId="c953af65-a220-40f8-9b11-e29da02892c7" providerId="ADAL" clId="{0C4C83C1-ADE6-421C-9125-94EC5B95562F}" dt="2019-05-09T17:48:27.872" v="476" actId="478"/>
          <ac:spMkLst>
            <pc:docMk/>
            <pc:sldMk cId="2749025614" sldId="268"/>
            <ac:spMk id="40" creationId="{CEB92D62-EE15-4882-B3B6-90A71D6645E3}"/>
          </ac:spMkLst>
        </pc:spChg>
        <pc:spChg chg="mod">
          <ac:chgData name="이재형" userId="c953af65-a220-40f8-9b11-e29da02892c7" providerId="ADAL" clId="{0C4C83C1-ADE6-421C-9125-94EC5B95562F}" dt="2019-05-09T18:07:50.899" v="1010" actId="1076"/>
          <ac:spMkLst>
            <pc:docMk/>
            <pc:sldMk cId="2749025614" sldId="268"/>
            <ac:spMk id="46" creationId="{FAC90C75-4372-4F02-B19C-383C15DE0E25}"/>
          </ac:spMkLst>
        </pc:spChg>
        <pc:grpChg chg="del">
          <ac:chgData name="이재형" userId="c953af65-a220-40f8-9b11-e29da02892c7" providerId="ADAL" clId="{0C4C83C1-ADE6-421C-9125-94EC5B95562F}" dt="2019-05-09T17:48:26.393" v="475" actId="478"/>
          <ac:grpSpMkLst>
            <pc:docMk/>
            <pc:sldMk cId="2749025614" sldId="268"/>
            <ac:grpSpMk id="3" creationId="{4C1E8FE4-9FA0-42A0-846D-9C36249A5AEE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BD719B-6115-42BC-A358-114FCED49848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C3BB8E-B943-4203-9A15-A007A7057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324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947A1-D153-473B-99CD-9A3A71E43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AD1AEA-1C45-4FD5-A4B5-104EACB3C2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A5F384-155A-4360-9F63-6DFDC8706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E4B0-FB49-4B4D-A15E-E5CC55F7F783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E5994C-3285-43B7-91D1-44E678EE3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76D81F-D0BA-4985-9578-83CA3BBA2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67801-0691-40BD-81D5-A01DAD707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37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7C085-9BE5-4040-96FE-9874B9C30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E66F28-F7C2-4803-8BFD-D26A6DBB2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D13116-4A6F-4E03-9595-68576897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E4B0-FB49-4B4D-A15E-E5CC55F7F783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ED570-DEDC-4859-B84D-58919871A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F30FC8-9C10-424B-945D-BE997D932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67801-0691-40BD-81D5-A01DAD707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922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79476A-9080-4C04-BE35-CF9806CBDE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692BA0-9567-47CD-BF08-59FF61212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6F0BD9-D9A2-40AB-8766-A5D71F830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E4B0-FB49-4B4D-A15E-E5CC55F7F783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902BF1-BB5A-480A-8F2F-FA8F6CADB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E37D99-7FBE-4DED-9254-93D017E29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67801-0691-40BD-81D5-A01DAD707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481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A1F70-9E7A-4C32-92D7-4BB717E58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40E466-E667-41B7-888C-890B628BC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6E541B-DCC2-470E-8FDB-7CAE757AD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E4B0-FB49-4B4D-A15E-E5CC55F7F783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1F737F-ECEA-46A9-B65E-0382061E4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1DD016-7609-46D1-A748-BB99A5D57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67801-0691-40BD-81D5-A01DAD707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112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B7ACB-C4CC-40C3-BAFA-53A3AB380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778DFD-EFCE-4769-9863-C54395375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5D0BDA-1AEF-48FB-9FAE-0EBF91211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E4B0-FB49-4B4D-A15E-E5CC55F7F783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50D5AC-CB9E-426E-95D7-FE8221B1D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5B27FC-65AD-4842-BBAD-A1702E960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67801-0691-40BD-81D5-A01DAD707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81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7FD5F-81DD-4B7E-BC92-76CD25D78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822439-657D-4983-B7A6-0D44900F1D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08F2F5-0E76-4FF0-9F30-3D41215AB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A00A1A-D127-4118-8C66-602252439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E4B0-FB49-4B4D-A15E-E5CC55F7F783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EEEC07-6386-4077-82B3-4C04DCE9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48F26F-6472-45BE-A464-06B60E31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67801-0691-40BD-81D5-A01DAD707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629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1EA25-C553-471F-A8B1-D3EDB8B76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3EAFFC-16A9-454D-BD45-A9E9DB199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1089DA-8142-4B31-B366-065A100F6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562BA3-E28F-487E-9F7A-ED8691AF1C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015B4A-5F4A-4B9C-BE92-FBA6015D38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128D5E-76D0-4550-AC41-CF78D0CB6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E4B0-FB49-4B4D-A15E-E5CC55F7F783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BEB0AC-3CCB-466C-BBC4-CBDD7BF32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53A8D6-964A-4874-8CA0-C0339B29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67801-0691-40BD-81D5-A01DAD707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136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7C2F28-9FB6-457F-A298-157C74343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6192E28-6AE1-451F-80A8-7E3C38CA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E4B0-FB49-4B4D-A15E-E5CC55F7F783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8F14E5-05E3-4AF7-9358-5D6BAC026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363B08-4604-4922-91B5-F9EFF24E2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67801-0691-40BD-81D5-A01DAD707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353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37D946-A3D0-47BA-83D8-EE6A9776C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E4B0-FB49-4B4D-A15E-E5CC55F7F783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77D3C9-32BF-4245-8EA4-7E4F2A96E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3978EB-BC35-421E-A7E8-04B392DCB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67801-0691-40BD-81D5-A01DAD707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266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340D50-A004-4BA4-A5B6-51500343D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E91584-7055-448C-B2FD-11ABD9541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87E85B-897D-4840-AE0A-FE393B268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BDE7D8-BC7F-4E79-A103-96F3D7395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E4B0-FB49-4B4D-A15E-E5CC55F7F783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E722FF-66AA-41BA-9047-663E2BDD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715DC5-B7EB-4F2E-90C4-FD0EC3880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67801-0691-40BD-81D5-A01DAD707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07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01362-64F7-47C9-BD80-23C033D22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5CE421C-57D0-44A9-950F-72ED7C7A4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1FD15B-BE82-4874-A543-DA12772B1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1EB49B-DEA8-4B89-AB30-3D4A67BBD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E4B0-FB49-4B4D-A15E-E5CC55F7F783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B1D50C-6AA5-41E1-B435-53EBC73FD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D73AB3-FCBB-4D55-9585-36267B30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67801-0691-40BD-81D5-A01DAD707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03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555A94-5810-4EF9-BA18-8B38E983F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DD9446-6A51-4B7F-B638-D2CCAF5CB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6DBF7D-CC47-479D-885F-FC6B0B6F5C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AE4B0-FB49-4B4D-A15E-E5CC55F7F783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AF8341-D99A-4B7F-9AF1-79DAE2FBA4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C447C5-0F5C-4E3C-A24B-FEE7BA8FC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67801-0691-40BD-81D5-A01DAD707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03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19A8BB94-374C-4079-AB04-DAE1B801D7DD}"/>
              </a:ext>
            </a:extLst>
          </p:cNvPr>
          <p:cNvSpPr/>
          <p:nvPr/>
        </p:nvSpPr>
        <p:spPr>
          <a:xfrm>
            <a:off x="3377791" y="573339"/>
            <a:ext cx="5436417" cy="5711321"/>
          </a:xfrm>
          <a:prstGeom prst="rect">
            <a:avLst/>
          </a:prstGeom>
          <a:noFill/>
          <a:ln w="762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AutoShape 1">
            <a:extLst>
              <a:ext uri="{FF2B5EF4-FFF2-40B4-BE49-F238E27FC236}">
                <a16:creationId xmlns:a16="http://schemas.microsoft.com/office/drawing/2014/main" id="{D3EA4A2C-A956-4967-80A6-16E4958E311C}"/>
              </a:ext>
            </a:extLst>
          </p:cNvPr>
          <p:cNvSpPr>
            <a:spLocks/>
          </p:cNvSpPr>
          <p:nvPr/>
        </p:nvSpPr>
        <p:spPr bwMode="auto">
          <a:xfrm>
            <a:off x="3502865" y="1090533"/>
            <a:ext cx="5186270" cy="3103414"/>
          </a:xfrm>
          <a:custGeom>
            <a:avLst/>
            <a:gdLst>
              <a:gd name="T0" fmla="*/ 911617625 w 21600"/>
              <a:gd name="T1" fmla="*/ 40360285 h 21600"/>
              <a:gd name="T2" fmla="*/ 911617625 w 21600"/>
              <a:gd name="T3" fmla="*/ 40360285 h 21600"/>
              <a:gd name="T4" fmla="*/ 911617625 w 21600"/>
              <a:gd name="T5" fmla="*/ 40360285 h 21600"/>
              <a:gd name="T6" fmla="*/ 911617625 w 21600"/>
              <a:gd name="T7" fmla="*/ 40360285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defTabSz="82550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7500" b="1" dirty="0">
                <a:solidFill>
                  <a:srgbClr val="FF4E5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Lato" charset="0"/>
                <a:sym typeface="Lato" charset="0"/>
              </a:rPr>
              <a:t>B</a:t>
            </a:r>
            <a:r>
              <a:rPr lang="en-US" altLang="ko-KR" sz="7500" b="1" dirty="0">
                <a:solidFill>
                  <a:srgbClr val="FFE18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Lato" charset="0"/>
                <a:sym typeface="Lato" charset="0"/>
              </a:rPr>
              <a:t>I</a:t>
            </a:r>
            <a:r>
              <a:rPr lang="en-US" altLang="ko-KR" sz="7500" b="1" dirty="0">
                <a:solidFill>
                  <a:srgbClr val="FFFF66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Lato" charset="0"/>
                <a:sym typeface="Lato" charset="0"/>
              </a:rPr>
              <a:t>N</a:t>
            </a:r>
            <a:r>
              <a:rPr lang="en-US" altLang="ko-KR" sz="7500" b="1" dirty="0">
                <a:solidFill>
                  <a:srgbClr val="99FF66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Lato" charset="0"/>
                <a:sym typeface="Lato" charset="0"/>
              </a:rPr>
              <a:t>G</a:t>
            </a:r>
            <a:r>
              <a:rPr lang="en-US" altLang="ko-KR" sz="7500" b="1" dirty="0">
                <a:solidFill>
                  <a:srgbClr val="9966F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Lato" charset="0"/>
                <a:sym typeface="Lato" charset="0"/>
              </a:rPr>
              <a:t>O</a:t>
            </a:r>
          </a:p>
          <a:p>
            <a:pPr algn="ctr" defTabSz="82550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7500" b="1" dirty="0">
                <a:solidFill>
                  <a:srgbClr val="FF7C8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Lato" charset="0"/>
                <a:sym typeface="Lato" charset="0"/>
              </a:rPr>
              <a:t>PANG</a:t>
            </a:r>
            <a:endParaRPr lang="ko-KR" altLang="es-ES" sz="10000" b="1" dirty="0">
              <a:solidFill>
                <a:srgbClr val="FF7C8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  <a:cs typeface="Lato" charset="0"/>
              <a:sym typeface="Lato" charset="0"/>
            </a:endParaRPr>
          </a:p>
        </p:txBody>
      </p:sp>
      <p:sp>
        <p:nvSpPr>
          <p:cNvPr id="16" name="AutoShape 1">
            <a:extLst>
              <a:ext uri="{FF2B5EF4-FFF2-40B4-BE49-F238E27FC236}">
                <a16:creationId xmlns:a16="http://schemas.microsoft.com/office/drawing/2014/main" id="{D925BE30-8D56-4AE1-8ABF-68757CBE3C67}"/>
              </a:ext>
            </a:extLst>
          </p:cNvPr>
          <p:cNvSpPr>
            <a:spLocks/>
          </p:cNvSpPr>
          <p:nvPr/>
        </p:nvSpPr>
        <p:spPr bwMode="auto">
          <a:xfrm>
            <a:off x="3502865" y="4785829"/>
            <a:ext cx="5186270" cy="902811"/>
          </a:xfrm>
          <a:custGeom>
            <a:avLst/>
            <a:gdLst>
              <a:gd name="T0" fmla="*/ 911617625 w 21600"/>
              <a:gd name="T1" fmla="*/ 40360285 h 21600"/>
              <a:gd name="T2" fmla="*/ 911617625 w 21600"/>
              <a:gd name="T3" fmla="*/ 40360285 h 21600"/>
              <a:gd name="T4" fmla="*/ 911617625 w 21600"/>
              <a:gd name="T5" fmla="*/ 40360285 h 21600"/>
              <a:gd name="T6" fmla="*/ 911617625 w 21600"/>
              <a:gd name="T7" fmla="*/ 40360285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defTabSz="82550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4000" b="1" dirty="0">
                <a:solidFill>
                  <a:srgbClr val="FF4E5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Lato" charset="0"/>
                <a:sym typeface="Lato" charset="0"/>
              </a:rPr>
              <a:t>게임소프트 </a:t>
            </a:r>
            <a:r>
              <a:rPr lang="en-US" altLang="ko-KR" sz="4000" b="1" dirty="0">
                <a:solidFill>
                  <a:srgbClr val="FF4E5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Lato" charset="0"/>
                <a:sym typeface="Lato" charset="0"/>
              </a:rPr>
              <a:t>15 </a:t>
            </a:r>
            <a:r>
              <a:rPr lang="ko-KR" altLang="en-US" sz="4000" b="1" dirty="0">
                <a:solidFill>
                  <a:srgbClr val="FF4E5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Lato" charset="0"/>
                <a:sym typeface="Lato" charset="0"/>
              </a:rPr>
              <a:t>이재형</a:t>
            </a:r>
            <a:endParaRPr lang="ko-KR" altLang="es-ES" sz="5400" b="1" dirty="0">
              <a:solidFill>
                <a:srgbClr val="FF4E5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  <a:cs typeface="Lato" charset="0"/>
              <a:sym typeface="Lato" charset="0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85B8786-3D74-4210-9EE2-72991A3DDF08}"/>
              </a:ext>
            </a:extLst>
          </p:cNvPr>
          <p:cNvCxnSpPr/>
          <p:nvPr/>
        </p:nvCxnSpPr>
        <p:spPr>
          <a:xfrm>
            <a:off x="4296000" y="4449852"/>
            <a:ext cx="3600000" cy="0"/>
          </a:xfrm>
          <a:prstGeom prst="line">
            <a:avLst/>
          </a:prstGeom>
          <a:ln w="762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4D542A53-5DB6-4FBA-8A88-A1C80A198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342" y="5266308"/>
            <a:ext cx="1474658" cy="159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922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1">
            <a:extLst>
              <a:ext uri="{FF2B5EF4-FFF2-40B4-BE49-F238E27FC236}">
                <a16:creationId xmlns:a16="http://schemas.microsoft.com/office/drawing/2014/main" id="{3D943E0F-E239-4A23-BA4A-937893838845}"/>
              </a:ext>
            </a:extLst>
          </p:cNvPr>
          <p:cNvSpPr>
            <a:spLocks/>
          </p:cNvSpPr>
          <p:nvPr/>
        </p:nvSpPr>
        <p:spPr bwMode="auto">
          <a:xfrm>
            <a:off x="3502865" y="156666"/>
            <a:ext cx="5186270" cy="1422954"/>
          </a:xfrm>
          <a:custGeom>
            <a:avLst/>
            <a:gdLst>
              <a:gd name="T0" fmla="*/ 911617625 w 21600"/>
              <a:gd name="T1" fmla="*/ 40360285 h 21600"/>
              <a:gd name="T2" fmla="*/ 911617625 w 21600"/>
              <a:gd name="T3" fmla="*/ 40360285 h 21600"/>
              <a:gd name="T4" fmla="*/ 911617625 w 21600"/>
              <a:gd name="T5" fmla="*/ 40360285 h 21600"/>
              <a:gd name="T6" fmla="*/ 911617625 w 21600"/>
              <a:gd name="T7" fmla="*/ 40360285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defTabSz="82550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6600" b="1" dirty="0">
                <a:solidFill>
                  <a:srgbClr val="FF4E5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Lato" charset="0"/>
                <a:sym typeface="Lato" charset="0"/>
              </a:rPr>
              <a:t>목차</a:t>
            </a:r>
            <a:endParaRPr lang="ko-KR" altLang="es-ES" sz="6600" b="1" dirty="0">
              <a:solidFill>
                <a:srgbClr val="FF4E5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  <a:cs typeface="Lato" charset="0"/>
              <a:sym typeface="Lato" charset="0"/>
            </a:endParaRPr>
          </a:p>
        </p:txBody>
      </p:sp>
      <p:sp>
        <p:nvSpPr>
          <p:cNvPr id="7" name="AutoShape 1">
            <a:extLst>
              <a:ext uri="{FF2B5EF4-FFF2-40B4-BE49-F238E27FC236}">
                <a16:creationId xmlns:a16="http://schemas.microsoft.com/office/drawing/2014/main" id="{DEA361D8-DBE7-4BC2-ACCE-5F1225D074E8}"/>
              </a:ext>
            </a:extLst>
          </p:cNvPr>
          <p:cNvSpPr>
            <a:spLocks/>
          </p:cNvSpPr>
          <p:nvPr/>
        </p:nvSpPr>
        <p:spPr bwMode="auto">
          <a:xfrm>
            <a:off x="3129748" y="1579620"/>
            <a:ext cx="5186270" cy="4873129"/>
          </a:xfrm>
          <a:custGeom>
            <a:avLst/>
            <a:gdLst>
              <a:gd name="T0" fmla="*/ 911617625 w 21600"/>
              <a:gd name="T1" fmla="*/ 40360285 h 21600"/>
              <a:gd name="T2" fmla="*/ 911617625 w 21600"/>
              <a:gd name="T3" fmla="*/ 40360285 h 21600"/>
              <a:gd name="T4" fmla="*/ 911617625 w 21600"/>
              <a:gd name="T5" fmla="*/ 40360285 h 21600"/>
              <a:gd name="T6" fmla="*/ 911617625 w 21600"/>
              <a:gd name="T7" fmla="*/ 40360285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 anchor="t" anchorCtr="1">
            <a:spAutoFit/>
          </a:bodyPr>
          <a:lstStyle/>
          <a:p>
            <a:pPr marL="742950" indent="-742950" algn="ctr" defTabSz="82550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ko-KR" alt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  <a:cs typeface="Lato" charset="0"/>
                <a:sym typeface="Lato" charset="0"/>
              </a:rPr>
              <a:t>게임 개요</a:t>
            </a:r>
            <a:endParaRPr lang="en-US" altLang="ko-KR" sz="4000" b="1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210 맨발의청춘 L" panose="02020603020101020101" pitchFamily="18" charset="-127"/>
              <a:ea typeface="210 맨발의청춘 L" panose="02020603020101020101" pitchFamily="18" charset="-127"/>
              <a:cs typeface="Lato" charset="0"/>
              <a:sym typeface="Lato" charset="0"/>
            </a:endParaRPr>
          </a:p>
          <a:p>
            <a:pPr marL="742950" indent="-742950" algn="ctr" defTabSz="82550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ko-KR" altLang="en-US" sz="4000" b="1" dirty="0">
                <a:solidFill>
                  <a:srgbClr val="FFFF66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Lato" charset="0"/>
                <a:sym typeface="Lato" charset="0"/>
              </a:rPr>
              <a:t>기획 방향</a:t>
            </a:r>
            <a:endParaRPr lang="en-US" altLang="ko-KR" sz="4000" b="1" dirty="0">
              <a:solidFill>
                <a:srgbClr val="FFFF66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  <a:cs typeface="Lato" charset="0"/>
              <a:sym typeface="Lato" charset="0"/>
            </a:endParaRPr>
          </a:p>
          <a:p>
            <a:pPr marL="742950" indent="-742950" algn="ctr" defTabSz="82550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ko-KR" altLang="en-US" sz="4000" b="1" dirty="0">
                <a:solidFill>
                  <a:srgbClr val="99FF66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Lato" charset="0"/>
                <a:sym typeface="Lato" charset="0"/>
              </a:rPr>
              <a:t>인게임</a:t>
            </a:r>
            <a:endParaRPr lang="en-US" altLang="ko-KR" sz="4000" b="1" dirty="0">
              <a:solidFill>
                <a:srgbClr val="99FF66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  <a:cs typeface="Lato" charset="0"/>
              <a:sym typeface="Lato" charset="0"/>
            </a:endParaRPr>
          </a:p>
          <a:p>
            <a:pPr marL="742950" indent="-742950" algn="ctr" defTabSz="82550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ko-KR" altLang="en-US" sz="4000" b="1" dirty="0">
                <a:solidFill>
                  <a:srgbClr val="9966F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Lato" charset="0"/>
                <a:sym typeface="Lato" charset="0"/>
              </a:rPr>
              <a:t>게임 목표</a:t>
            </a:r>
            <a:endParaRPr lang="en-US" altLang="ko-KR" sz="4000" b="1" dirty="0">
              <a:solidFill>
                <a:srgbClr val="9966FF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  <a:cs typeface="Lato" charset="0"/>
              <a:sym typeface="Lato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0ED08E7-7A11-4513-91F1-D6148A28F5B8}"/>
              </a:ext>
            </a:extLst>
          </p:cNvPr>
          <p:cNvCxnSpPr/>
          <p:nvPr/>
        </p:nvCxnSpPr>
        <p:spPr>
          <a:xfrm>
            <a:off x="4296000" y="1565034"/>
            <a:ext cx="3600000" cy="0"/>
          </a:xfrm>
          <a:prstGeom prst="line">
            <a:avLst/>
          </a:prstGeom>
          <a:ln w="762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163878-B7F7-4359-B03E-C9FD531E450A}"/>
              </a:ext>
            </a:extLst>
          </p:cNvPr>
          <p:cNvSpPr/>
          <p:nvPr/>
        </p:nvSpPr>
        <p:spPr>
          <a:xfrm>
            <a:off x="181935" y="188915"/>
            <a:ext cx="11828130" cy="6512419"/>
          </a:xfrm>
          <a:prstGeom prst="rect">
            <a:avLst/>
          </a:prstGeom>
          <a:noFill/>
          <a:ln w="762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47A6E2F8-4D9E-4919-80F9-804872A0A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969" y="5787957"/>
            <a:ext cx="876096" cy="94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607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19A8BB94-374C-4079-AB04-DAE1B801D7DD}"/>
              </a:ext>
            </a:extLst>
          </p:cNvPr>
          <p:cNvSpPr/>
          <p:nvPr/>
        </p:nvSpPr>
        <p:spPr>
          <a:xfrm>
            <a:off x="181935" y="188915"/>
            <a:ext cx="11828130" cy="6512419"/>
          </a:xfrm>
          <a:prstGeom prst="rect">
            <a:avLst/>
          </a:prstGeom>
          <a:noFill/>
          <a:ln w="762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AutoShape 1">
            <a:extLst>
              <a:ext uri="{FF2B5EF4-FFF2-40B4-BE49-F238E27FC236}">
                <a16:creationId xmlns:a16="http://schemas.microsoft.com/office/drawing/2014/main" id="{3D943E0F-E239-4A23-BA4A-937893838845}"/>
              </a:ext>
            </a:extLst>
          </p:cNvPr>
          <p:cNvSpPr>
            <a:spLocks/>
          </p:cNvSpPr>
          <p:nvPr/>
        </p:nvSpPr>
        <p:spPr bwMode="auto">
          <a:xfrm>
            <a:off x="3502865" y="156666"/>
            <a:ext cx="5186270" cy="1422954"/>
          </a:xfrm>
          <a:custGeom>
            <a:avLst/>
            <a:gdLst>
              <a:gd name="T0" fmla="*/ 911617625 w 21600"/>
              <a:gd name="T1" fmla="*/ 40360285 h 21600"/>
              <a:gd name="T2" fmla="*/ 911617625 w 21600"/>
              <a:gd name="T3" fmla="*/ 40360285 h 21600"/>
              <a:gd name="T4" fmla="*/ 911617625 w 21600"/>
              <a:gd name="T5" fmla="*/ 40360285 h 21600"/>
              <a:gd name="T6" fmla="*/ 911617625 w 21600"/>
              <a:gd name="T7" fmla="*/ 40360285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defTabSz="82550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6600" b="1" dirty="0">
                <a:solidFill>
                  <a:srgbClr val="FF4E5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Lato" charset="0"/>
                <a:sym typeface="Lato" charset="0"/>
              </a:rPr>
              <a:t>게임 개요</a:t>
            </a:r>
            <a:endParaRPr lang="ko-KR" altLang="es-ES" sz="6600" b="1" dirty="0">
              <a:solidFill>
                <a:srgbClr val="FF4E5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  <a:cs typeface="Lato" charset="0"/>
              <a:sym typeface="Lato" charset="0"/>
            </a:endParaRPr>
          </a:p>
        </p:txBody>
      </p:sp>
      <p:sp>
        <p:nvSpPr>
          <p:cNvPr id="7" name="AutoShape 1">
            <a:extLst>
              <a:ext uri="{FF2B5EF4-FFF2-40B4-BE49-F238E27FC236}">
                <a16:creationId xmlns:a16="http://schemas.microsoft.com/office/drawing/2014/main" id="{DEA361D8-DBE7-4BC2-ACCE-5F1225D074E8}"/>
              </a:ext>
            </a:extLst>
          </p:cNvPr>
          <p:cNvSpPr>
            <a:spLocks/>
          </p:cNvSpPr>
          <p:nvPr/>
        </p:nvSpPr>
        <p:spPr bwMode="auto">
          <a:xfrm>
            <a:off x="753707" y="5164371"/>
            <a:ext cx="3542293" cy="948978"/>
          </a:xfrm>
          <a:custGeom>
            <a:avLst/>
            <a:gdLst>
              <a:gd name="T0" fmla="*/ 911617625 w 21600"/>
              <a:gd name="T1" fmla="*/ 40360285 h 21600"/>
              <a:gd name="T2" fmla="*/ 911617625 w 21600"/>
              <a:gd name="T3" fmla="*/ 40360285 h 21600"/>
              <a:gd name="T4" fmla="*/ 911617625 w 21600"/>
              <a:gd name="T5" fmla="*/ 40360285 h 21600"/>
              <a:gd name="T6" fmla="*/ 911617625 w 21600"/>
              <a:gd name="T7" fmla="*/ 40360285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 anchor="ctr" anchorCtr="0">
            <a:spAutoFit/>
          </a:bodyPr>
          <a:lstStyle/>
          <a:p>
            <a:pPr algn="ctr" defTabSz="82550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4000" b="1" dirty="0">
                <a:solidFill>
                  <a:srgbClr val="FFFF66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  <a:cs typeface="Lato" charset="0"/>
                <a:sym typeface="Lato" charset="0"/>
              </a:rPr>
              <a:t>플랫폼</a:t>
            </a:r>
            <a:endParaRPr lang="en-US" altLang="ko-KR" sz="4000" b="1" dirty="0">
              <a:solidFill>
                <a:srgbClr val="FFFF66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  <a:cs typeface="Lato" charset="0"/>
              <a:sym typeface="Lato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0ED08E7-7A11-4513-91F1-D6148A28F5B8}"/>
              </a:ext>
            </a:extLst>
          </p:cNvPr>
          <p:cNvCxnSpPr/>
          <p:nvPr/>
        </p:nvCxnSpPr>
        <p:spPr>
          <a:xfrm>
            <a:off x="4296000" y="1565034"/>
            <a:ext cx="3600000" cy="0"/>
          </a:xfrm>
          <a:prstGeom prst="line">
            <a:avLst/>
          </a:prstGeom>
          <a:ln w="762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utoShape 1">
            <a:extLst>
              <a:ext uri="{FF2B5EF4-FFF2-40B4-BE49-F238E27FC236}">
                <a16:creationId xmlns:a16="http://schemas.microsoft.com/office/drawing/2014/main" id="{E97315E5-C00D-4B85-83AE-455A7500D7B9}"/>
              </a:ext>
            </a:extLst>
          </p:cNvPr>
          <p:cNvSpPr>
            <a:spLocks/>
          </p:cNvSpPr>
          <p:nvPr/>
        </p:nvSpPr>
        <p:spPr bwMode="auto">
          <a:xfrm>
            <a:off x="4147738" y="5164371"/>
            <a:ext cx="3896522" cy="948978"/>
          </a:xfrm>
          <a:custGeom>
            <a:avLst/>
            <a:gdLst>
              <a:gd name="T0" fmla="*/ 911617625 w 21600"/>
              <a:gd name="T1" fmla="*/ 40360285 h 21600"/>
              <a:gd name="T2" fmla="*/ 911617625 w 21600"/>
              <a:gd name="T3" fmla="*/ 40360285 h 21600"/>
              <a:gd name="T4" fmla="*/ 911617625 w 21600"/>
              <a:gd name="T5" fmla="*/ 40360285 h 21600"/>
              <a:gd name="T6" fmla="*/ 911617625 w 21600"/>
              <a:gd name="T7" fmla="*/ 40360285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 anchor="ctr" anchorCtr="0">
            <a:spAutoFit/>
          </a:bodyPr>
          <a:lstStyle/>
          <a:p>
            <a:pPr algn="ctr" defTabSz="82550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4000" b="1" dirty="0">
                <a:solidFill>
                  <a:srgbClr val="99FF66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  <a:cs typeface="Lato" charset="0"/>
                <a:sym typeface="Lato" charset="0"/>
              </a:rPr>
              <a:t>개발 툴</a:t>
            </a:r>
            <a:endParaRPr lang="en-US" altLang="ko-KR" sz="4000" b="1" dirty="0">
              <a:solidFill>
                <a:srgbClr val="99FF66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  <a:cs typeface="Lato" charset="0"/>
              <a:sym typeface="Lato" charset="0"/>
            </a:endParaRPr>
          </a:p>
        </p:txBody>
      </p:sp>
      <p:sp>
        <p:nvSpPr>
          <p:cNvPr id="11" name="AutoShape 1">
            <a:extLst>
              <a:ext uri="{FF2B5EF4-FFF2-40B4-BE49-F238E27FC236}">
                <a16:creationId xmlns:a16="http://schemas.microsoft.com/office/drawing/2014/main" id="{7BA2099D-1FB8-4C57-BFFA-6C17B1F898F2}"/>
              </a:ext>
            </a:extLst>
          </p:cNvPr>
          <p:cNvSpPr>
            <a:spLocks/>
          </p:cNvSpPr>
          <p:nvPr/>
        </p:nvSpPr>
        <p:spPr bwMode="auto">
          <a:xfrm>
            <a:off x="7895999" y="5164371"/>
            <a:ext cx="2927515" cy="948978"/>
          </a:xfrm>
          <a:custGeom>
            <a:avLst/>
            <a:gdLst>
              <a:gd name="T0" fmla="*/ 911617625 w 21600"/>
              <a:gd name="T1" fmla="*/ 40360285 h 21600"/>
              <a:gd name="T2" fmla="*/ 911617625 w 21600"/>
              <a:gd name="T3" fmla="*/ 40360285 h 21600"/>
              <a:gd name="T4" fmla="*/ 911617625 w 21600"/>
              <a:gd name="T5" fmla="*/ 40360285 h 21600"/>
              <a:gd name="T6" fmla="*/ 911617625 w 21600"/>
              <a:gd name="T7" fmla="*/ 40360285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 anchor="ctr" anchorCtr="0">
            <a:spAutoFit/>
          </a:bodyPr>
          <a:lstStyle/>
          <a:p>
            <a:pPr algn="ctr" defTabSz="82550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4000" b="1" dirty="0">
                <a:solidFill>
                  <a:srgbClr val="9966FF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  <a:cs typeface="Lato" charset="0"/>
                <a:sym typeface="Lato" charset="0"/>
              </a:rPr>
              <a:t>장르</a:t>
            </a:r>
            <a:endParaRPr lang="en-US" altLang="ko-KR" sz="4000" b="1" dirty="0">
              <a:solidFill>
                <a:srgbClr val="9966FF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  <a:cs typeface="Lato" charset="0"/>
              <a:sym typeface="Lato" charset="0"/>
            </a:endParaRPr>
          </a:p>
        </p:txBody>
      </p:sp>
      <p:pic>
        <p:nvPicPr>
          <p:cNvPr id="9" name="그래픽 8" descr="컴퓨터">
            <a:extLst>
              <a:ext uri="{FF2B5EF4-FFF2-40B4-BE49-F238E27FC236}">
                <a16:creationId xmlns:a16="http://schemas.microsoft.com/office/drawing/2014/main" id="{14FD9E2F-0437-4986-8B9D-2F653ED8E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14896" y="2635167"/>
            <a:ext cx="1619915" cy="1619915"/>
          </a:xfrm>
          <a:prstGeom prst="rect">
            <a:avLst/>
          </a:prstGeom>
        </p:spPr>
      </p:pic>
      <p:pic>
        <p:nvPicPr>
          <p:cNvPr id="14" name="그림 13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82369521-6243-4B65-B984-DAC5392E72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513" y="2457812"/>
            <a:ext cx="3884747" cy="1942375"/>
          </a:xfrm>
          <a:prstGeom prst="rect">
            <a:avLst/>
          </a:prstGeom>
        </p:spPr>
      </p:pic>
      <p:pic>
        <p:nvPicPr>
          <p:cNvPr id="17" name="그래픽 16" descr="퍼즐 조각">
            <a:extLst>
              <a:ext uri="{FF2B5EF4-FFF2-40B4-BE49-F238E27FC236}">
                <a16:creationId xmlns:a16="http://schemas.microsoft.com/office/drawing/2014/main" id="{21D85977-F3E3-4C9D-88AD-D842BC9A6D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49799" y="2635167"/>
            <a:ext cx="1619915" cy="1619915"/>
          </a:xfrm>
          <a:prstGeom prst="rect">
            <a:avLst/>
          </a:prstGeom>
        </p:spPr>
      </p:pic>
      <p:pic>
        <p:nvPicPr>
          <p:cNvPr id="13" name="그림 12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DC1124E6-52D9-4812-AC72-0E989FFDB1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969" y="5787957"/>
            <a:ext cx="876096" cy="94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857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19A8BB94-374C-4079-AB04-DAE1B801D7DD}"/>
              </a:ext>
            </a:extLst>
          </p:cNvPr>
          <p:cNvSpPr/>
          <p:nvPr/>
        </p:nvSpPr>
        <p:spPr>
          <a:xfrm>
            <a:off x="181935" y="188915"/>
            <a:ext cx="11828130" cy="6512419"/>
          </a:xfrm>
          <a:prstGeom prst="rect">
            <a:avLst/>
          </a:prstGeom>
          <a:noFill/>
          <a:ln w="762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AutoShape 1">
            <a:extLst>
              <a:ext uri="{FF2B5EF4-FFF2-40B4-BE49-F238E27FC236}">
                <a16:creationId xmlns:a16="http://schemas.microsoft.com/office/drawing/2014/main" id="{3D943E0F-E239-4A23-BA4A-937893838845}"/>
              </a:ext>
            </a:extLst>
          </p:cNvPr>
          <p:cNvSpPr>
            <a:spLocks/>
          </p:cNvSpPr>
          <p:nvPr/>
        </p:nvSpPr>
        <p:spPr bwMode="auto">
          <a:xfrm>
            <a:off x="3502865" y="156666"/>
            <a:ext cx="5186270" cy="1422954"/>
          </a:xfrm>
          <a:custGeom>
            <a:avLst/>
            <a:gdLst>
              <a:gd name="T0" fmla="*/ 911617625 w 21600"/>
              <a:gd name="T1" fmla="*/ 40360285 h 21600"/>
              <a:gd name="T2" fmla="*/ 911617625 w 21600"/>
              <a:gd name="T3" fmla="*/ 40360285 h 21600"/>
              <a:gd name="T4" fmla="*/ 911617625 w 21600"/>
              <a:gd name="T5" fmla="*/ 40360285 h 21600"/>
              <a:gd name="T6" fmla="*/ 911617625 w 21600"/>
              <a:gd name="T7" fmla="*/ 40360285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defTabSz="82550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6600" b="1" dirty="0">
                <a:solidFill>
                  <a:srgbClr val="FF4E5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Lato" charset="0"/>
                <a:sym typeface="Lato" charset="0"/>
              </a:rPr>
              <a:t>기획 방향</a:t>
            </a:r>
            <a:endParaRPr lang="ko-KR" altLang="es-ES" sz="6600" b="1" dirty="0">
              <a:solidFill>
                <a:srgbClr val="FF4E5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  <a:cs typeface="Lato" charset="0"/>
              <a:sym typeface="Lato" charset="0"/>
            </a:endParaRPr>
          </a:p>
        </p:txBody>
      </p:sp>
      <p:sp>
        <p:nvSpPr>
          <p:cNvPr id="7" name="AutoShape 1">
            <a:extLst>
              <a:ext uri="{FF2B5EF4-FFF2-40B4-BE49-F238E27FC236}">
                <a16:creationId xmlns:a16="http://schemas.microsoft.com/office/drawing/2014/main" id="{DEA361D8-DBE7-4BC2-ACCE-5F1225D074E8}"/>
              </a:ext>
            </a:extLst>
          </p:cNvPr>
          <p:cNvSpPr>
            <a:spLocks/>
          </p:cNvSpPr>
          <p:nvPr/>
        </p:nvSpPr>
        <p:spPr bwMode="auto">
          <a:xfrm>
            <a:off x="753707" y="5164371"/>
            <a:ext cx="3542293" cy="948978"/>
          </a:xfrm>
          <a:custGeom>
            <a:avLst/>
            <a:gdLst>
              <a:gd name="T0" fmla="*/ 911617625 w 21600"/>
              <a:gd name="T1" fmla="*/ 40360285 h 21600"/>
              <a:gd name="T2" fmla="*/ 911617625 w 21600"/>
              <a:gd name="T3" fmla="*/ 40360285 h 21600"/>
              <a:gd name="T4" fmla="*/ 911617625 w 21600"/>
              <a:gd name="T5" fmla="*/ 40360285 h 21600"/>
              <a:gd name="T6" fmla="*/ 911617625 w 21600"/>
              <a:gd name="T7" fmla="*/ 40360285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 anchor="ctr" anchorCtr="0">
            <a:spAutoFit/>
          </a:bodyPr>
          <a:lstStyle/>
          <a:p>
            <a:pPr algn="ctr" defTabSz="82550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4000" b="1" dirty="0">
                <a:solidFill>
                  <a:srgbClr val="FFFF66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  <a:cs typeface="Lato" charset="0"/>
                <a:sym typeface="Lato" charset="0"/>
              </a:rPr>
              <a:t>해결 욕구 자극</a:t>
            </a:r>
            <a:endParaRPr lang="en-US" altLang="ko-KR" sz="4000" b="1" dirty="0">
              <a:solidFill>
                <a:srgbClr val="FFFF66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  <a:cs typeface="Lato" charset="0"/>
              <a:sym typeface="Lato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0ED08E7-7A11-4513-91F1-D6148A28F5B8}"/>
              </a:ext>
            </a:extLst>
          </p:cNvPr>
          <p:cNvCxnSpPr/>
          <p:nvPr/>
        </p:nvCxnSpPr>
        <p:spPr>
          <a:xfrm>
            <a:off x="4296000" y="1565034"/>
            <a:ext cx="3600000" cy="0"/>
          </a:xfrm>
          <a:prstGeom prst="line">
            <a:avLst/>
          </a:prstGeom>
          <a:ln w="762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utoShape 1">
            <a:extLst>
              <a:ext uri="{FF2B5EF4-FFF2-40B4-BE49-F238E27FC236}">
                <a16:creationId xmlns:a16="http://schemas.microsoft.com/office/drawing/2014/main" id="{E97315E5-C00D-4B85-83AE-455A7500D7B9}"/>
              </a:ext>
            </a:extLst>
          </p:cNvPr>
          <p:cNvSpPr>
            <a:spLocks/>
          </p:cNvSpPr>
          <p:nvPr/>
        </p:nvSpPr>
        <p:spPr bwMode="auto">
          <a:xfrm>
            <a:off x="4147738" y="5164371"/>
            <a:ext cx="3896522" cy="948978"/>
          </a:xfrm>
          <a:custGeom>
            <a:avLst/>
            <a:gdLst>
              <a:gd name="T0" fmla="*/ 911617625 w 21600"/>
              <a:gd name="T1" fmla="*/ 40360285 h 21600"/>
              <a:gd name="T2" fmla="*/ 911617625 w 21600"/>
              <a:gd name="T3" fmla="*/ 40360285 h 21600"/>
              <a:gd name="T4" fmla="*/ 911617625 w 21600"/>
              <a:gd name="T5" fmla="*/ 40360285 h 21600"/>
              <a:gd name="T6" fmla="*/ 911617625 w 21600"/>
              <a:gd name="T7" fmla="*/ 40360285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 anchor="ctr" anchorCtr="0">
            <a:spAutoFit/>
          </a:bodyPr>
          <a:lstStyle/>
          <a:p>
            <a:pPr algn="ctr" defTabSz="82550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4000" b="1" dirty="0">
                <a:solidFill>
                  <a:srgbClr val="99FF66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  <a:cs typeface="Lato" charset="0"/>
                <a:sym typeface="Lato" charset="0"/>
              </a:rPr>
              <a:t>널리 아는 요소</a:t>
            </a:r>
            <a:endParaRPr lang="en-US" altLang="ko-KR" sz="4000" b="1" dirty="0">
              <a:solidFill>
                <a:srgbClr val="99FF66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  <a:cs typeface="Lato" charset="0"/>
              <a:sym typeface="Lato" charset="0"/>
            </a:endParaRPr>
          </a:p>
        </p:txBody>
      </p:sp>
      <p:sp>
        <p:nvSpPr>
          <p:cNvPr id="11" name="AutoShape 1">
            <a:extLst>
              <a:ext uri="{FF2B5EF4-FFF2-40B4-BE49-F238E27FC236}">
                <a16:creationId xmlns:a16="http://schemas.microsoft.com/office/drawing/2014/main" id="{7BA2099D-1FB8-4C57-BFFA-6C17B1F898F2}"/>
              </a:ext>
            </a:extLst>
          </p:cNvPr>
          <p:cNvSpPr>
            <a:spLocks/>
          </p:cNvSpPr>
          <p:nvPr/>
        </p:nvSpPr>
        <p:spPr bwMode="auto">
          <a:xfrm>
            <a:off x="7895999" y="5164371"/>
            <a:ext cx="2927515" cy="948978"/>
          </a:xfrm>
          <a:custGeom>
            <a:avLst/>
            <a:gdLst>
              <a:gd name="T0" fmla="*/ 911617625 w 21600"/>
              <a:gd name="T1" fmla="*/ 40360285 h 21600"/>
              <a:gd name="T2" fmla="*/ 911617625 w 21600"/>
              <a:gd name="T3" fmla="*/ 40360285 h 21600"/>
              <a:gd name="T4" fmla="*/ 911617625 w 21600"/>
              <a:gd name="T5" fmla="*/ 40360285 h 21600"/>
              <a:gd name="T6" fmla="*/ 911617625 w 21600"/>
              <a:gd name="T7" fmla="*/ 40360285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 anchor="ctr" anchorCtr="0">
            <a:spAutoFit/>
          </a:bodyPr>
          <a:lstStyle/>
          <a:p>
            <a:pPr algn="ctr" defTabSz="82550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4000" b="1" dirty="0" err="1">
                <a:solidFill>
                  <a:srgbClr val="9966FF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  <a:cs typeface="Lato" charset="0"/>
                <a:sym typeface="Lato" charset="0"/>
              </a:rPr>
              <a:t>랜덤성</a:t>
            </a:r>
            <a:r>
              <a:rPr lang="ko-KR" altLang="en-US" sz="4000" b="1" dirty="0">
                <a:solidFill>
                  <a:srgbClr val="9966FF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  <a:cs typeface="Lato" charset="0"/>
                <a:sym typeface="Lato" charset="0"/>
              </a:rPr>
              <a:t> 부여</a:t>
            </a:r>
            <a:endParaRPr lang="en-US" altLang="ko-KR" sz="4000" b="1" dirty="0">
              <a:solidFill>
                <a:srgbClr val="9966FF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  <a:cs typeface="Lato" charset="0"/>
              <a:sym typeface="Lato" charset="0"/>
            </a:endParaRPr>
          </a:p>
        </p:txBody>
      </p:sp>
      <p:sp>
        <p:nvSpPr>
          <p:cNvPr id="13" name="AutoShape 1">
            <a:extLst>
              <a:ext uri="{FF2B5EF4-FFF2-40B4-BE49-F238E27FC236}">
                <a16:creationId xmlns:a16="http://schemas.microsoft.com/office/drawing/2014/main" id="{9C96104A-5353-49DB-AAA5-E1761A0B291F}"/>
              </a:ext>
            </a:extLst>
          </p:cNvPr>
          <p:cNvSpPr>
            <a:spLocks/>
          </p:cNvSpPr>
          <p:nvPr/>
        </p:nvSpPr>
        <p:spPr bwMode="auto">
          <a:xfrm>
            <a:off x="7895999" y="1736286"/>
            <a:ext cx="2927515" cy="3022622"/>
          </a:xfrm>
          <a:custGeom>
            <a:avLst/>
            <a:gdLst>
              <a:gd name="T0" fmla="*/ 911617625 w 21600"/>
              <a:gd name="T1" fmla="*/ 40360285 h 21600"/>
              <a:gd name="T2" fmla="*/ 911617625 w 21600"/>
              <a:gd name="T3" fmla="*/ 40360285 h 21600"/>
              <a:gd name="T4" fmla="*/ 911617625 w 21600"/>
              <a:gd name="T5" fmla="*/ 40360285 h 21600"/>
              <a:gd name="T6" fmla="*/ 911617625 w 21600"/>
              <a:gd name="T7" fmla="*/ 40360285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 anchor="ctr" anchorCtr="0">
            <a:spAutoFit/>
          </a:bodyPr>
          <a:lstStyle/>
          <a:p>
            <a:pPr algn="ctr" defTabSz="82550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3800" b="1" dirty="0">
                <a:solidFill>
                  <a:schemeClr val="bg1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  <a:cs typeface="Lato" charset="0"/>
                <a:sym typeface="Lato" charset="0"/>
              </a:rPr>
              <a:t>?</a:t>
            </a:r>
            <a:endParaRPr lang="en-US" altLang="ko-KR" sz="13800" b="1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  <a:cs typeface="Lato" charset="0"/>
              <a:sym typeface="Lato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E413DF-71E9-406D-A7B7-D544FCCEE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304" y="1855656"/>
            <a:ext cx="2815391" cy="3310691"/>
          </a:xfrm>
          <a:prstGeom prst="rect">
            <a:avLst/>
          </a:prstGeom>
        </p:spPr>
      </p:pic>
      <p:pic>
        <p:nvPicPr>
          <p:cNvPr id="15" name="그림 14" descr="사람, 남자, 실내, 말하기이(가) 표시된 사진&#10;&#10;자동 생성된 설명">
            <a:extLst>
              <a:ext uri="{FF2B5EF4-FFF2-40B4-BE49-F238E27FC236}">
                <a16:creationId xmlns:a16="http://schemas.microsoft.com/office/drawing/2014/main" id="{9F53F167-6B9E-450E-937E-9F7E8AA2E7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50" y="1968304"/>
            <a:ext cx="3542650" cy="3099080"/>
          </a:xfrm>
          <a:prstGeom prst="rect">
            <a:avLst/>
          </a:prstGeom>
        </p:spPr>
      </p:pic>
      <p:pic>
        <p:nvPicPr>
          <p:cNvPr id="12" name="그림 11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B941896F-B879-432C-A23D-069F11595B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969" y="5787957"/>
            <a:ext cx="876096" cy="94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906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19A8BB94-374C-4079-AB04-DAE1B801D7DD}"/>
              </a:ext>
            </a:extLst>
          </p:cNvPr>
          <p:cNvSpPr/>
          <p:nvPr/>
        </p:nvSpPr>
        <p:spPr>
          <a:xfrm>
            <a:off x="181935" y="188915"/>
            <a:ext cx="11828130" cy="6512419"/>
          </a:xfrm>
          <a:prstGeom prst="rect">
            <a:avLst/>
          </a:prstGeom>
          <a:noFill/>
          <a:ln w="762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  <p:sp>
        <p:nvSpPr>
          <p:cNvPr id="6" name="AutoShape 1">
            <a:extLst>
              <a:ext uri="{FF2B5EF4-FFF2-40B4-BE49-F238E27FC236}">
                <a16:creationId xmlns:a16="http://schemas.microsoft.com/office/drawing/2014/main" id="{3D943E0F-E239-4A23-BA4A-937893838845}"/>
              </a:ext>
            </a:extLst>
          </p:cNvPr>
          <p:cNvSpPr>
            <a:spLocks/>
          </p:cNvSpPr>
          <p:nvPr/>
        </p:nvSpPr>
        <p:spPr bwMode="auto">
          <a:xfrm>
            <a:off x="3502865" y="156666"/>
            <a:ext cx="5186270" cy="1422954"/>
          </a:xfrm>
          <a:custGeom>
            <a:avLst/>
            <a:gdLst>
              <a:gd name="T0" fmla="*/ 911617625 w 21600"/>
              <a:gd name="T1" fmla="*/ 40360285 h 21600"/>
              <a:gd name="T2" fmla="*/ 911617625 w 21600"/>
              <a:gd name="T3" fmla="*/ 40360285 h 21600"/>
              <a:gd name="T4" fmla="*/ 911617625 w 21600"/>
              <a:gd name="T5" fmla="*/ 40360285 h 21600"/>
              <a:gd name="T6" fmla="*/ 911617625 w 21600"/>
              <a:gd name="T7" fmla="*/ 40360285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defTabSz="82550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6600" b="1" dirty="0">
                <a:solidFill>
                  <a:srgbClr val="FF4E5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Lato" charset="0"/>
                <a:sym typeface="Lato" charset="0"/>
              </a:rPr>
              <a:t>인게임</a:t>
            </a:r>
            <a:endParaRPr lang="ko-KR" altLang="es-ES" sz="6600" b="1" dirty="0">
              <a:solidFill>
                <a:srgbClr val="FF4E5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  <a:cs typeface="Lato" charset="0"/>
              <a:sym typeface="Lato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0ED08E7-7A11-4513-91F1-D6148A28F5B8}"/>
              </a:ext>
            </a:extLst>
          </p:cNvPr>
          <p:cNvCxnSpPr/>
          <p:nvPr/>
        </p:nvCxnSpPr>
        <p:spPr>
          <a:xfrm>
            <a:off x="4296000" y="1565034"/>
            <a:ext cx="3600000" cy="0"/>
          </a:xfrm>
          <a:prstGeom prst="line">
            <a:avLst/>
          </a:prstGeom>
          <a:ln w="762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A88A151-BBA5-41E7-A571-D9602E2AC978}"/>
              </a:ext>
            </a:extLst>
          </p:cNvPr>
          <p:cNvSpPr/>
          <p:nvPr/>
        </p:nvSpPr>
        <p:spPr>
          <a:xfrm>
            <a:off x="5736000" y="1970021"/>
            <a:ext cx="720000" cy="720000"/>
          </a:xfrm>
          <a:prstGeom prst="rect">
            <a:avLst/>
          </a:prstGeom>
          <a:solidFill>
            <a:srgbClr val="FF4E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C1E8FE4-9FA0-42A0-846D-9C36249A5AEE}"/>
              </a:ext>
            </a:extLst>
          </p:cNvPr>
          <p:cNvGrpSpPr/>
          <p:nvPr/>
        </p:nvGrpSpPr>
        <p:grpSpPr>
          <a:xfrm>
            <a:off x="4292548" y="1970021"/>
            <a:ext cx="7095026" cy="3600000"/>
            <a:chOff x="4292548" y="1970021"/>
            <a:chExt cx="7095026" cy="360000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0E485CB-3D69-4553-BE31-A0EC848E6599}"/>
                </a:ext>
              </a:extLst>
            </p:cNvPr>
            <p:cNvSpPr/>
            <p:nvPr/>
          </p:nvSpPr>
          <p:spPr>
            <a:xfrm>
              <a:off x="6456000" y="1970021"/>
              <a:ext cx="720000" cy="720000"/>
            </a:xfrm>
            <a:prstGeom prst="rect">
              <a:avLst/>
            </a:prstGeom>
            <a:solidFill>
              <a:srgbClr val="99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rgbClr val="2F5597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16</a:t>
              </a:r>
              <a:endParaRPr lang="ko-KR" altLang="en-US" sz="3600" b="1" dirty="0">
                <a:solidFill>
                  <a:srgbClr val="2F559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9AC05B9-7DF5-4DB0-847E-88285C961337}"/>
                </a:ext>
              </a:extLst>
            </p:cNvPr>
            <p:cNvSpPr/>
            <p:nvPr/>
          </p:nvSpPr>
          <p:spPr>
            <a:xfrm>
              <a:off x="6456000" y="2690021"/>
              <a:ext cx="720000" cy="720000"/>
            </a:xfrm>
            <a:prstGeom prst="rect">
              <a:avLst/>
            </a:prstGeom>
            <a:solidFill>
              <a:srgbClr val="99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rgbClr val="2F5597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17</a:t>
              </a:r>
              <a:endParaRPr lang="ko-KR" altLang="en-US" sz="3600" b="1" dirty="0">
                <a:solidFill>
                  <a:srgbClr val="2F559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435C677-D9D0-4A41-99AE-8E4D96CAE0B4}"/>
                </a:ext>
              </a:extLst>
            </p:cNvPr>
            <p:cNvSpPr/>
            <p:nvPr/>
          </p:nvSpPr>
          <p:spPr>
            <a:xfrm>
              <a:off x="6456000" y="3410021"/>
              <a:ext cx="720000" cy="720000"/>
            </a:xfrm>
            <a:prstGeom prst="rect">
              <a:avLst/>
            </a:prstGeom>
            <a:solidFill>
              <a:srgbClr val="FF4E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rgbClr val="2F5597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4</a:t>
              </a:r>
              <a:endParaRPr lang="ko-KR" altLang="en-US" sz="3600" b="1" dirty="0">
                <a:solidFill>
                  <a:srgbClr val="2F559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6568A27-E94B-413A-B769-C17A3D7B4C0D}"/>
                </a:ext>
              </a:extLst>
            </p:cNvPr>
            <p:cNvSpPr/>
            <p:nvPr/>
          </p:nvSpPr>
          <p:spPr>
            <a:xfrm>
              <a:off x="6456000" y="4130021"/>
              <a:ext cx="720000" cy="720000"/>
            </a:xfrm>
            <a:prstGeom prst="rect">
              <a:avLst/>
            </a:prstGeom>
            <a:solidFill>
              <a:srgbClr val="99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rgbClr val="2F5597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20</a:t>
              </a:r>
              <a:endParaRPr lang="ko-KR" altLang="en-US" sz="3600" b="1" dirty="0">
                <a:solidFill>
                  <a:srgbClr val="2F559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FE39295-731E-4868-8018-0D5329F63844}"/>
                </a:ext>
              </a:extLst>
            </p:cNvPr>
            <p:cNvSpPr/>
            <p:nvPr/>
          </p:nvSpPr>
          <p:spPr>
            <a:xfrm>
              <a:off x="6456000" y="4850021"/>
              <a:ext cx="720000" cy="720000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rgbClr val="2F5597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25</a:t>
              </a:r>
              <a:endParaRPr lang="ko-KR" altLang="en-US" sz="3600" b="1" dirty="0">
                <a:solidFill>
                  <a:srgbClr val="2F559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A380E16-9127-4763-95FE-B2E326EA49EC}"/>
                </a:ext>
              </a:extLst>
            </p:cNvPr>
            <p:cNvSpPr/>
            <p:nvPr/>
          </p:nvSpPr>
          <p:spPr>
            <a:xfrm>
              <a:off x="4296000" y="2690021"/>
              <a:ext cx="720000" cy="720000"/>
            </a:xfrm>
            <a:prstGeom prst="rect">
              <a:avLst/>
            </a:prstGeom>
            <a:solidFill>
              <a:srgbClr val="FFE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rgbClr val="2F5597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6</a:t>
              </a:r>
              <a:endParaRPr lang="ko-KR" altLang="en-US" sz="3600" b="1" dirty="0">
                <a:solidFill>
                  <a:srgbClr val="2F559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61C7C38-BBFC-4A6E-8F07-0796E01C96D0}"/>
                </a:ext>
              </a:extLst>
            </p:cNvPr>
            <p:cNvSpPr/>
            <p:nvPr/>
          </p:nvSpPr>
          <p:spPr>
            <a:xfrm>
              <a:off x="4296000" y="3410021"/>
              <a:ext cx="720000" cy="720000"/>
            </a:xfrm>
            <a:prstGeom prst="rect">
              <a:avLst/>
            </a:prstGeom>
            <a:solidFill>
              <a:srgbClr val="FF4E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rgbClr val="2F5597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3</a:t>
              </a:r>
              <a:endParaRPr lang="ko-KR" altLang="en-US" sz="3600" b="1" dirty="0">
                <a:solidFill>
                  <a:srgbClr val="2F559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A553572-91C0-4A7C-956C-0E473AD34B10}"/>
                </a:ext>
              </a:extLst>
            </p:cNvPr>
            <p:cNvSpPr/>
            <p:nvPr/>
          </p:nvSpPr>
          <p:spPr>
            <a:xfrm>
              <a:off x="4296000" y="4130021"/>
              <a:ext cx="720000" cy="720000"/>
            </a:xfrm>
            <a:prstGeom prst="rect">
              <a:avLst/>
            </a:prstGeom>
            <a:solidFill>
              <a:srgbClr val="99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rgbClr val="2F5597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18</a:t>
              </a:r>
              <a:endParaRPr lang="ko-KR" altLang="en-US" sz="3600" b="1" dirty="0">
                <a:solidFill>
                  <a:srgbClr val="2F559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18E57C2-A9EB-4567-BB70-22C7B96DBA15}"/>
                </a:ext>
              </a:extLst>
            </p:cNvPr>
            <p:cNvSpPr/>
            <p:nvPr/>
          </p:nvSpPr>
          <p:spPr>
            <a:xfrm>
              <a:off x="4296000" y="4850021"/>
              <a:ext cx="720000" cy="720000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rgbClr val="2F5597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23</a:t>
              </a:r>
              <a:endParaRPr lang="ko-KR" altLang="en-US" sz="3600" b="1" dirty="0">
                <a:solidFill>
                  <a:srgbClr val="2F559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5566D6A-85AC-4B87-AD19-4F59A96FF118}"/>
                </a:ext>
              </a:extLst>
            </p:cNvPr>
            <p:cNvSpPr/>
            <p:nvPr/>
          </p:nvSpPr>
          <p:spPr>
            <a:xfrm>
              <a:off x="7176000" y="1970021"/>
              <a:ext cx="720000" cy="720000"/>
            </a:xfrm>
            <a:prstGeom prst="rect">
              <a:avLst/>
            </a:prstGeom>
            <a:solidFill>
              <a:srgbClr val="FF4E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rgbClr val="2F5597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2</a:t>
              </a:r>
              <a:endParaRPr lang="ko-KR" altLang="en-US" sz="3600" b="1" dirty="0">
                <a:solidFill>
                  <a:srgbClr val="2F559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0D4B351-5043-41F8-928B-85A5836246ED}"/>
                </a:ext>
              </a:extLst>
            </p:cNvPr>
            <p:cNvSpPr/>
            <p:nvPr/>
          </p:nvSpPr>
          <p:spPr>
            <a:xfrm>
              <a:off x="7176000" y="2690021"/>
              <a:ext cx="720000" cy="720000"/>
            </a:xfrm>
            <a:prstGeom prst="rect">
              <a:avLst/>
            </a:prstGeom>
            <a:solidFill>
              <a:srgbClr val="FFE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rgbClr val="2F5597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8</a:t>
              </a:r>
              <a:endParaRPr lang="ko-KR" altLang="en-US" sz="3600" b="1" dirty="0">
                <a:solidFill>
                  <a:srgbClr val="2F559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2894E6A-77FF-4AB1-8BA8-7D42B0876727}"/>
                </a:ext>
              </a:extLst>
            </p:cNvPr>
            <p:cNvSpPr/>
            <p:nvPr/>
          </p:nvSpPr>
          <p:spPr>
            <a:xfrm>
              <a:off x="7176000" y="3410021"/>
              <a:ext cx="720000" cy="720000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rgbClr val="2F5597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12</a:t>
              </a:r>
              <a:endParaRPr lang="ko-KR" altLang="en-US" sz="3600" b="1" dirty="0">
                <a:solidFill>
                  <a:srgbClr val="2F559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C0DEB39-7C27-4E1D-8541-77CE2E5A4A1D}"/>
                </a:ext>
              </a:extLst>
            </p:cNvPr>
            <p:cNvSpPr/>
            <p:nvPr/>
          </p:nvSpPr>
          <p:spPr>
            <a:xfrm>
              <a:off x="7176000" y="4130021"/>
              <a:ext cx="720000" cy="720000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rgbClr val="2F5597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21</a:t>
              </a:r>
              <a:endParaRPr lang="ko-KR" altLang="en-US" sz="3600" b="1" dirty="0">
                <a:solidFill>
                  <a:srgbClr val="2F559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FA60B39-ECE8-4B6A-9D3C-CD350998FC25}"/>
                </a:ext>
              </a:extLst>
            </p:cNvPr>
            <p:cNvSpPr/>
            <p:nvPr/>
          </p:nvSpPr>
          <p:spPr>
            <a:xfrm>
              <a:off x="7176000" y="4850021"/>
              <a:ext cx="720000" cy="720000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rgbClr val="2F5597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13</a:t>
              </a:r>
              <a:endParaRPr lang="ko-KR" altLang="en-US" sz="3600" b="1" dirty="0">
                <a:solidFill>
                  <a:srgbClr val="2F559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B7E6CA4-A7FC-420C-A92F-507DD448BAF3}"/>
                </a:ext>
              </a:extLst>
            </p:cNvPr>
            <p:cNvSpPr/>
            <p:nvPr/>
          </p:nvSpPr>
          <p:spPr>
            <a:xfrm>
              <a:off x="5016000" y="2690021"/>
              <a:ext cx="720000" cy="720000"/>
            </a:xfrm>
            <a:prstGeom prst="rect">
              <a:avLst/>
            </a:prstGeom>
            <a:solidFill>
              <a:srgbClr val="99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rgbClr val="2F5597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19</a:t>
              </a:r>
              <a:endParaRPr lang="ko-KR" altLang="en-US" sz="3600" b="1" dirty="0">
                <a:solidFill>
                  <a:srgbClr val="2F559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359D405-77A3-4CB0-B2D7-1823C8F58B8B}"/>
                </a:ext>
              </a:extLst>
            </p:cNvPr>
            <p:cNvSpPr/>
            <p:nvPr/>
          </p:nvSpPr>
          <p:spPr>
            <a:xfrm>
              <a:off x="5016000" y="3410021"/>
              <a:ext cx="720000" cy="720000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rgbClr val="2F5597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14</a:t>
              </a:r>
              <a:endParaRPr lang="ko-KR" altLang="en-US" sz="3600" b="1" dirty="0">
                <a:solidFill>
                  <a:srgbClr val="2F559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17BEF99A-6B5E-450B-96DF-EC3AD0760A07}"/>
                </a:ext>
              </a:extLst>
            </p:cNvPr>
            <p:cNvSpPr/>
            <p:nvPr/>
          </p:nvSpPr>
          <p:spPr>
            <a:xfrm>
              <a:off x="5016000" y="4130021"/>
              <a:ext cx="720000" cy="720000"/>
            </a:xfrm>
            <a:prstGeom prst="rect">
              <a:avLst/>
            </a:prstGeom>
            <a:solidFill>
              <a:srgbClr val="FFE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rgbClr val="2F5597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10</a:t>
              </a:r>
              <a:endParaRPr lang="ko-KR" altLang="en-US" sz="3600" b="1" dirty="0">
                <a:solidFill>
                  <a:srgbClr val="2F559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D4FD99CD-FA7D-4441-9298-208D76BA5D77}"/>
                </a:ext>
              </a:extLst>
            </p:cNvPr>
            <p:cNvSpPr/>
            <p:nvPr/>
          </p:nvSpPr>
          <p:spPr>
            <a:xfrm>
              <a:off x="5016000" y="4850021"/>
              <a:ext cx="720000" cy="720000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rgbClr val="2F5597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15</a:t>
              </a:r>
              <a:endParaRPr lang="ko-KR" altLang="en-US" sz="3600" b="1" dirty="0">
                <a:solidFill>
                  <a:srgbClr val="2F559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3A35EF0-EB4D-412C-8AA7-9FFB3267428E}"/>
                </a:ext>
              </a:extLst>
            </p:cNvPr>
            <p:cNvSpPr/>
            <p:nvPr/>
          </p:nvSpPr>
          <p:spPr>
            <a:xfrm>
              <a:off x="5736000" y="2690021"/>
              <a:ext cx="720000" cy="720000"/>
            </a:xfrm>
            <a:prstGeom prst="rect">
              <a:avLst/>
            </a:prstGeom>
            <a:solidFill>
              <a:srgbClr val="FFE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rgbClr val="2F5597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7</a:t>
              </a:r>
              <a:endParaRPr lang="ko-KR" altLang="en-US" sz="3600" b="1" dirty="0">
                <a:solidFill>
                  <a:srgbClr val="2F559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23B2135D-DEEF-4DEE-866E-716574EFE694}"/>
                </a:ext>
              </a:extLst>
            </p:cNvPr>
            <p:cNvSpPr/>
            <p:nvPr/>
          </p:nvSpPr>
          <p:spPr>
            <a:xfrm>
              <a:off x="5736000" y="3410021"/>
              <a:ext cx="720000" cy="720000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rgbClr val="2F5597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11</a:t>
              </a:r>
              <a:endParaRPr lang="ko-KR" altLang="en-US" sz="3600" b="1" dirty="0">
                <a:solidFill>
                  <a:srgbClr val="2F559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8A0168A5-DC02-4B37-9386-B1071BB6CA17}"/>
                </a:ext>
              </a:extLst>
            </p:cNvPr>
            <p:cNvSpPr/>
            <p:nvPr/>
          </p:nvSpPr>
          <p:spPr>
            <a:xfrm>
              <a:off x="5736000" y="4130021"/>
              <a:ext cx="720000" cy="720000"/>
            </a:xfrm>
            <a:prstGeom prst="rect">
              <a:avLst/>
            </a:prstGeom>
            <a:solidFill>
              <a:srgbClr val="FFE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rgbClr val="2F5597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9</a:t>
              </a:r>
              <a:endParaRPr lang="ko-KR" altLang="en-US" sz="3600" b="1" dirty="0">
                <a:solidFill>
                  <a:srgbClr val="2F559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A0D3200-40AD-412D-B3FB-040C41BB2DE7}"/>
                </a:ext>
              </a:extLst>
            </p:cNvPr>
            <p:cNvSpPr/>
            <p:nvPr/>
          </p:nvSpPr>
          <p:spPr>
            <a:xfrm>
              <a:off x="5736000" y="4850021"/>
              <a:ext cx="720000" cy="720000"/>
            </a:xfrm>
            <a:prstGeom prst="rect">
              <a:avLst/>
            </a:prstGeom>
            <a:solidFill>
              <a:srgbClr val="FF4E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rgbClr val="2F5597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5</a:t>
              </a:r>
              <a:endParaRPr lang="ko-KR" altLang="en-US" sz="3600" b="1" dirty="0">
                <a:solidFill>
                  <a:srgbClr val="2F559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B610A76-2866-4F78-96E4-737021528169}"/>
                </a:ext>
              </a:extLst>
            </p:cNvPr>
            <p:cNvSpPr/>
            <p:nvPr/>
          </p:nvSpPr>
          <p:spPr>
            <a:xfrm>
              <a:off x="4292548" y="1970021"/>
              <a:ext cx="720000" cy="720000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rgbClr val="2F5597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24</a:t>
              </a:r>
              <a:endParaRPr lang="ko-KR" altLang="en-US" sz="3600" b="1" dirty="0">
                <a:solidFill>
                  <a:srgbClr val="2F559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360608A8-3627-4DAA-B3BC-443A415B99AC}"/>
                </a:ext>
              </a:extLst>
            </p:cNvPr>
            <p:cNvSpPr/>
            <p:nvPr/>
          </p:nvSpPr>
          <p:spPr>
            <a:xfrm>
              <a:off x="5009095" y="1970021"/>
              <a:ext cx="720000" cy="720000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rgbClr val="2F5597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22</a:t>
              </a:r>
              <a:endParaRPr lang="ko-KR" altLang="en-US" sz="3600" b="1" dirty="0">
                <a:solidFill>
                  <a:srgbClr val="2F559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5198EEB8-AC47-46F9-81CA-360653EF60AC}"/>
                </a:ext>
              </a:extLst>
            </p:cNvPr>
            <p:cNvSpPr/>
            <p:nvPr/>
          </p:nvSpPr>
          <p:spPr>
            <a:xfrm>
              <a:off x="5736000" y="1978495"/>
              <a:ext cx="720000" cy="720000"/>
            </a:xfrm>
            <a:prstGeom prst="rect">
              <a:avLst/>
            </a:prstGeom>
            <a:solidFill>
              <a:srgbClr val="FF4E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rgbClr val="2F5597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1</a:t>
              </a:r>
              <a:endParaRPr lang="ko-KR" altLang="en-US" sz="3600" b="1" dirty="0">
                <a:solidFill>
                  <a:srgbClr val="2F559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3830E9EA-079B-488B-9438-CCA941EDAFD7}"/>
                </a:ext>
              </a:extLst>
            </p:cNvPr>
            <p:cNvSpPr/>
            <p:nvPr/>
          </p:nvSpPr>
          <p:spPr>
            <a:xfrm>
              <a:off x="9470312" y="3770021"/>
              <a:ext cx="720000" cy="720000"/>
            </a:xfrm>
            <a:prstGeom prst="rect">
              <a:avLst/>
            </a:prstGeom>
            <a:solidFill>
              <a:srgbClr val="FF4E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rgbClr val="2F5597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5</a:t>
              </a:r>
              <a:endParaRPr lang="ko-KR" altLang="en-US" sz="3600" b="1" dirty="0">
                <a:solidFill>
                  <a:srgbClr val="2F559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33E5457-9C5F-44B1-81C1-DF742D7E958D}"/>
                </a:ext>
              </a:extLst>
            </p:cNvPr>
            <p:cNvSpPr/>
            <p:nvPr/>
          </p:nvSpPr>
          <p:spPr>
            <a:xfrm>
              <a:off x="10247997" y="3949075"/>
              <a:ext cx="540946" cy="540946"/>
            </a:xfrm>
            <a:prstGeom prst="rect">
              <a:avLst/>
            </a:prstGeom>
            <a:solidFill>
              <a:srgbClr val="FF4E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rgbClr val="2F5597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1</a:t>
              </a:r>
              <a:endParaRPr lang="ko-KR" altLang="en-US" sz="2800" b="1" dirty="0">
                <a:solidFill>
                  <a:srgbClr val="2F559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BB21F99-5E14-4AAE-A887-01BDC46467E2}"/>
                </a:ext>
              </a:extLst>
            </p:cNvPr>
            <p:cNvSpPr/>
            <p:nvPr/>
          </p:nvSpPr>
          <p:spPr>
            <a:xfrm>
              <a:off x="10846628" y="3949075"/>
              <a:ext cx="540946" cy="540946"/>
            </a:xfrm>
            <a:prstGeom prst="rect">
              <a:avLst/>
            </a:prstGeom>
            <a:solidFill>
              <a:srgbClr val="FF4E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rgbClr val="2F5597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2</a:t>
              </a:r>
              <a:endParaRPr lang="ko-KR" altLang="en-US" sz="2800" b="1" dirty="0">
                <a:solidFill>
                  <a:srgbClr val="2F559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pic>
        <p:nvPicPr>
          <p:cNvPr id="40" name="그림 39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5B200CA7-BF2D-407C-AED5-6422E1814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969" y="5787957"/>
            <a:ext cx="876096" cy="94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91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:a16="http://schemas.microsoft.com/office/drawing/2014/main" id="{0256CDAD-5263-45B7-9759-03F0AC014239}"/>
              </a:ext>
            </a:extLst>
          </p:cNvPr>
          <p:cNvSpPr/>
          <p:nvPr/>
        </p:nvSpPr>
        <p:spPr>
          <a:xfrm>
            <a:off x="5742090" y="1970021"/>
            <a:ext cx="720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noFill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endParaRPr lang="ko-KR" altLang="en-US" sz="3600" b="1" dirty="0">
              <a:noFill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69DE6A6-F1E1-43E8-B2F9-7067F366D66C}"/>
              </a:ext>
            </a:extLst>
          </p:cNvPr>
          <p:cNvSpPr/>
          <p:nvPr/>
        </p:nvSpPr>
        <p:spPr>
          <a:xfrm>
            <a:off x="5742090" y="2690021"/>
            <a:ext cx="720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noFill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8</a:t>
            </a:r>
            <a:endParaRPr lang="ko-KR" altLang="en-US" sz="3600" b="1" dirty="0">
              <a:noFill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FDD125B-8C90-4F22-9125-01CA8C349D5E}"/>
              </a:ext>
            </a:extLst>
          </p:cNvPr>
          <p:cNvSpPr/>
          <p:nvPr/>
        </p:nvSpPr>
        <p:spPr>
          <a:xfrm>
            <a:off x="5742090" y="3410021"/>
            <a:ext cx="720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noFill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12</a:t>
            </a:r>
            <a:endParaRPr lang="ko-KR" altLang="en-US" sz="3600" b="1" dirty="0">
              <a:noFill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0056CD9-A73D-498D-97E1-6E1A5ABF8FD3}"/>
              </a:ext>
            </a:extLst>
          </p:cNvPr>
          <p:cNvSpPr/>
          <p:nvPr/>
        </p:nvSpPr>
        <p:spPr>
          <a:xfrm>
            <a:off x="5745136" y="4127911"/>
            <a:ext cx="720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noFill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9</a:t>
            </a:r>
            <a:endParaRPr lang="ko-KR" altLang="en-US" sz="3600" b="1" dirty="0">
              <a:noFill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10F9AF6-E345-4A42-9B4E-5D1FFE72D819}"/>
              </a:ext>
            </a:extLst>
          </p:cNvPr>
          <p:cNvSpPr/>
          <p:nvPr/>
        </p:nvSpPr>
        <p:spPr>
          <a:xfrm>
            <a:off x="5748181" y="4848615"/>
            <a:ext cx="720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noFill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endParaRPr lang="ko-KR" altLang="en-US" sz="3600" b="1" dirty="0">
              <a:noFill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9A8BB94-374C-4079-AB04-DAE1B801D7DD}"/>
              </a:ext>
            </a:extLst>
          </p:cNvPr>
          <p:cNvSpPr/>
          <p:nvPr/>
        </p:nvSpPr>
        <p:spPr>
          <a:xfrm>
            <a:off x="181935" y="188915"/>
            <a:ext cx="11828130" cy="6512419"/>
          </a:xfrm>
          <a:prstGeom prst="rect">
            <a:avLst/>
          </a:prstGeom>
          <a:noFill/>
          <a:ln w="762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  <p:sp>
        <p:nvSpPr>
          <p:cNvPr id="6" name="AutoShape 1">
            <a:extLst>
              <a:ext uri="{FF2B5EF4-FFF2-40B4-BE49-F238E27FC236}">
                <a16:creationId xmlns:a16="http://schemas.microsoft.com/office/drawing/2014/main" id="{3D943E0F-E239-4A23-BA4A-937893838845}"/>
              </a:ext>
            </a:extLst>
          </p:cNvPr>
          <p:cNvSpPr>
            <a:spLocks/>
          </p:cNvSpPr>
          <p:nvPr/>
        </p:nvSpPr>
        <p:spPr bwMode="auto">
          <a:xfrm>
            <a:off x="3502865" y="156666"/>
            <a:ext cx="5186270" cy="1422954"/>
          </a:xfrm>
          <a:custGeom>
            <a:avLst/>
            <a:gdLst>
              <a:gd name="T0" fmla="*/ 911617625 w 21600"/>
              <a:gd name="T1" fmla="*/ 40360285 h 21600"/>
              <a:gd name="T2" fmla="*/ 911617625 w 21600"/>
              <a:gd name="T3" fmla="*/ 40360285 h 21600"/>
              <a:gd name="T4" fmla="*/ 911617625 w 21600"/>
              <a:gd name="T5" fmla="*/ 40360285 h 21600"/>
              <a:gd name="T6" fmla="*/ 911617625 w 21600"/>
              <a:gd name="T7" fmla="*/ 40360285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defTabSz="82550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6600" b="1" dirty="0">
                <a:solidFill>
                  <a:srgbClr val="FF4E5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Lato" charset="0"/>
                <a:sym typeface="Lato" charset="0"/>
              </a:rPr>
              <a:t>인게임</a:t>
            </a:r>
            <a:endParaRPr lang="ko-KR" altLang="es-ES" sz="6600" b="1" dirty="0">
              <a:solidFill>
                <a:srgbClr val="FF4E5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  <a:cs typeface="Lato" charset="0"/>
              <a:sym typeface="Lato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0ED08E7-7A11-4513-91F1-D6148A28F5B8}"/>
              </a:ext>
            </a:extLst>
          </p:cNvPr>
          <p:cNvCxnSpPr/>
          <p:nvPr/>
        </p:nvCxnSpPr>
        <p:spPr>
          <a:xfrm>
            <a:off x="4296000" y="1565034"/>
            <a:ext cx="3600000" cy="0"/>
          </a:xfrm>
          <a:prstGeom prst="line">
            <a:avLst/>
          </a:prstGeom>
          <a:ln w="762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0E485CB-3D69-4553-BE31-A0EC848E6599}"/>
              </a:ext>
            </a:extLst>
          </p:cNvPr>
          <p:cNvSpPr/>
          <p:nvPr/>
        </p:nvSpPr>
        <p:spPr>
          <a:xfrm>
            <a:off x="6456000" y="1970021"/>
            <a:ext cx="720000" cy="720000"/>
          </a:xfrm>
          <a:prstGeom prst="rect">
            <a:avLst/>
          </a:prstGeom>
          <a:solidFill>
            <a:srgbClr val="99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2F559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16</a:t>
            </a:r>
            <a:endParaRPr lang="ko-KR" altLang="en-US" sz="3600" b="1" dirty="0">
              <a:solidFill>
                <a:srgbClr val="2F5597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9AC05B9-7DF5-4DB0-847E-88285C961337}"/>
              </a:ext>
            </a:extLst>
          </p:cNvPr>
          <p:cNvSpPr/>
          <p:nvPr/>
        </p:nvSpPr>
        <p:spPr>
          <a:xfrm>
            <a:off x="6452193" y="2690020"/>
            <a:ext cx="720000" cy="720000"/>
          </a:xfrm>
          <a:prstGeom prst="rect">
            <a:avLst/>
          </a:prstGeom>
          <a:solidFill>
            <a:srgbClr val="99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2F559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17</a:t>
            </a:r>
            <a:endParaRPr lang="ko-KR" altLang="en-US" sz="3600" b="1" dirty="0">
              <a:solidFill>
                <a:srgbClr val="2F5597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435C677-D9D0-4A41-99AE-8E4D96CAE0B4}"/>
              </a:ext>
            </a:extLst>
          </p:cNvPr>
          <p:cNvSpPr/>
          <p:nvPr/>
        </p:nvSpPr>
        <p:spPr>
          <a:xfrm>
            <a:off x="6456000" y="3410021"/>
            <a:ext cx="720000" cy="720000"/>
          </a:xfrm>
          <a:prstGeom prst="rect">
            <a:avLst/>
          </a:prstGeom>
          <a:solidFill>
            <a:srgbClr val="FF4E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2F559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endParaRPr lang="ko-KR" altLang="en-US" sz="3600" b="1" dirty="0">
              <a:solidFill>
                <a:srgbClr val="2F5597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6568A27-E94B-413A-B769-C17A3D7B4C0D}"/>
              </a:ext>
            </a:extLst>
          </p:cNvPr>
          <p:cNvSpPr/>
          <p:nvPr/>
        </p:nvSpPr>
        <p:spPr>
          <a:xfrm>
            <a:off x="6456000" y="4847208"/>
            <a:ext cx="720000" cy="720000"/>
          </a:xfrm>
          <a:prstGeom prst="rect">
            <a:avLst/>
          </a:prstGeom>
          <a:solidFill>
            <a:srgbClr val="99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2F559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</a:t>
            </a:r>
            <a:endParaRPr lang="ko-KR" altLang="en-US" sz="3600" b="1" dirty="0">
              <a:solidFill>
                <a:srgbClr val="2F5597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E39295-731E-4868-8018-0D5329F63844}"/>
              </a:ext>
            </a:extLst>
          </p:cNvPr>
          <p:cNvSpPr/>
          <p:nvPr/>
        </p:nvSpPr>
        <p:spPr>
          <a:xfrm>
            <a:off x="5736000" y="4845098"/>
            <a:ext cx="720000" cy="720000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2F559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25</a:t>
            </a:r>
            <a:endParaRPr lang="ko-KR" altLang="en-US" sz="3600" b="1" dirty="0">
              <a:solidFill>
                <a:srgbClr val="2F5597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A380E16-9127-4763-95FE-B2E326EA49EC}"/>
              </a:ext>
            </a:extLst>
          </p:cNvPr>
          <p:cNvSpPr/>
          <p:nvPr/>
        </p:nvSpPr>
        <p:spPr>
          <a:xfrm>
            <a:off x="4296000" y="2690021"/>
            <a:ext cx="720000" cy="720000"/>
          </a:xfrm>
          <a:prstGeom prst="rect">
            <a:avLst/>
          </a:prstGeom>
          <a:solidFill>
            <a:srgbClr val="FFE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2F559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6</a:t>
            </a:r>
            <a:endParaRPr lang="ko-KR" altLang="en-US" sz="3600" b="1" dirty="0">
              <a:solidFill>
                <a:srgbClr val="2F5597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61C7C38-BBFC-4A6E-8F07-0796E01C96D0}"/>
              </a:ext>
            </a:extLst>
          </p:cNvPr>
          <p:cNvSpPr/>
          <p:nvPr/>
        </p:nvSpPr>
        <p:spPr>
          <a:xfrm>
            <a:off x="4296000" y="3410021"/>
            <a:ext cx="720000" cy="720000"/>
          </a:xfrm>
          <a:prstGeom prst="rect">
            <a:avLst/>
          </a:prstGeom>
          <a:solidFill>
            <a:srgbClr val="FF4E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2F559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endParaRPr lang="ko-KR" altLang="en-US" sz="3600" b="1" dirty="0">
              <a:solidFill>
                <a:srgbClr val="2F5597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A553572-91C0-4A7C-956C-0E473AD34B10}"/>
              </a:ext>
            </a:extLst>
          </p:cNvPr>
          <p:cNvSpPr/>
          <p:nvPr/>
        </p:nvSpPr>
        <p:spPr>
          <a:xfrm>
            <a:off x="4296000" y="4130021"/>
            <a:ext cx="720000" cy="720000"/>
          </a:xfrm>
          <a:prstGeom prst="rect">
            <a:avLst/>
          </a:prstGeom>
          <a:solidFill>
            <a:srgbClr val="99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2F559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18</a:t>
            </a:r>
            <a:endParaRPr lang="ko-KR" altLang="en-US" sz="3600" b="1" dirty="0">
              <a:solidFill>
                <a:srgbClr val="2F5597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18E57C2-A9EB-4567-BB70-22C7B96DBA15}"/>
              </a:ext>
            </a:extLst>
          </p:cNvPr>
          <p:cNvSpPr/>
          <p:nvPr/>
        </p:nvSpPr>
        <p:spPr>
          <a:xfrm>
            <a:off x="4296000" y="4850021"/>
            <a:ext cx="720000" cy="720000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2F559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23</a:t>
            </a:r>
            <a:endParaRPr lang="ko-KR" altLang="en-US" sz="3600" b="1" dirty="0">
              <a:solidFill>
                <a:srgbClr val="2F5597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5566D6A-85AC-4B87-AD19-4F59A96FF118}"/>
              </a:ext>
            </a:extLst>
          </p:cNvPr>
          <p:cNvSpPr/>
          <p:nvPr/>
        </p:nvSpPr>
        <p:spPr>
          <a:xfrm>
            <a:off x="7176000" y="1970021"/>
            <a:ext cx="720000" cy="720000"/>
          </a:xfrm>
          <a:prstGeom prst="rect">
            <a:avLst/>
          </a:prstGeom>
          <a:solidFill>
            <a:srgbClr val="FF4E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2F559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endParaRPr lang="ko-KR" altLang="en-US" sz="3600" b="1" dirty="0">
              <a:solidFill>
                <a:srgbClr val="2F5597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0D4B351-5043-41F8-928B-85A5836246ED}"/>
              </a:ext>
            </a:extLst>
          </p:cNvPr>
          <p:cNvSpPr/>
          <p:nvPr/>
        </p:nvSpPr>
        <p:spPr>
          <a:xfrm>
            <a:off x="7176000" y="2690021"/>
            <a:ext cx="720000" cy="720000"/>
          </a:xfrm>
          <a:prstGeom prst="rect">
            <a:avLst/>
          </a:prstGeom>
          <a:solidFill>
            <a:srgbClr val="FFE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2F559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8</a:t>
            </a:r>
            <a:endParaRPr lang="ko-KR" altLang="en-US" sz="3600" b="1" dirty="0">
              <a:solidFill>
                <a:srgbClr val="2F5597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2894E6A-77FF-4AB1-8BA8-7D42B0876727}"/>
              </a:ext>
            </a:extLst>
          </p:cNvPr>
          <p:cNvSpPr/>
          <p:nvPr/>
        </p:nvSpPr>
        <p:spPr>
          <a:xfrm>
            <a:off x="7176000" y="3410021"/>
            <a:ext cx="720000" cy="72000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2F559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12</a:t>
            </a:r>
            <a:endParaRPr lang="ko-KR" altLang="en-US" sz="3600" b="1" dirty="0">
              <a:solidFill>
                <a:srgbClr val="2F5597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C0DEB39-7C27-4E1D-8541-77CE2E5A4A1D}"/>
              </a:ext>
            </a:extLst>
          </p:cNvPr>
          <p:cNvSpPr/>
          <p:nvPr/>
        </p:nvSpPr>
        <p:spPr>
          <a:xfrm>
            <a:off x="7176000" y="4127911"/>
            <a:ext cx="720000" cy="720000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2F559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21</a:t>
            </a:r>
            <a:endParaRPr lang="ko-KR" altLang="en-US" sz="3600" b="1" dirty="0">
              <a:solidFill>
                <a:srgbClr val="2F5597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FA60B39-ECE8-4B6A-9D3C-CD350998FC25}"/>
              </a:ext>
            </a:extLst>
          </p:cNvPr>
          <p:cNvSpPr/>
          <p:nvPr/>
        </p:nvSpPr>
        <p:spPr>
          <a:xfrm>
            <a:off x="5736000" y="4128614"/>
            <a:ext cx="720000" cy="72000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2F559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13</a:t>
            </a:r>
            <a:endParaRPr lang="ko-KR" altLang="en-US" sz="3600" b="1" dirty="0">
              <a:solidFill>
                <a:srgbClr val="2F5597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B7E6CA4-A7FC-420C-A92F-507DD448BAF3}"/>
              </a:ext>
            </a:extLst>
          </p:cNvPr>
          <p:cNvSpPr/>
          <p:nvPr/>
        </p:nvSpPr>
        <p:spPr>
          <a:xfrm>
            <a:off x="5737523" y="3407911"/>
            <a:ext cx="720000" cy="720000"/>
          </a:xfrm>
          <a:prstGeom prst="rect">
            <a:avLst/>
          </a:prstGeom>
          <a:solidFill>
            <a:srgbClr val="99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2F559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19</a:t>
            </a:r>
            <a:endParaRPr lang="ko-KR" altLang="en-US" sz="3600" b="1" dirty="0">
              <a:solidFill>
                <a:srgbClr val="2F5597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359D405-77A3-4CB0-B2D7-1823C8F58B8B}"/>
              </a:ext>
            </a:extLst>
          </p:cNvPr>
          <p:cNvSpPr/>
          <p:nvPr/>
        </p:nvSpPr>
        <p:spPr>
          <a:xfrm>
            <a:off x="5016000" y="3410021"/>
            <a:ext cx="720000" cy="72000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2F559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14</a:t>
            </a:r>
            <a:endParaRPr lang="ko-KR" altLang="en-US" sz="3600" b="1" dirty="0">
              <a:solidFill>
                <a:srgbClr val="2F5597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7BEF99A-6B5E-450B-96DF-EC3AD0760A07}"/>
              </a:ext>
            </a:extLst>
          </p:cNvPr>
          <p:cNvSpPr/>
          <p:nvPr/>
        </p:nvSpPr>
        <p:spPr>
          <a:xfrm>
            <a:off x="5016000" y="4130021"/>
            <a:ext cx="720000" cy="720000"/>
          </a:xfrm>
          <a:prstGeom prst="rect">
            <a:avLst/>
          </a:prstGeom>
          <a:solidFill>
            <a:srgbClr val="FFE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2F559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endParaRPr lang="ko-KR" altLang="en-US" sz="3600" b="1" dirty="0">
              <a:solidFill>
                <a:srgbClr val="2F5597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4FD99CD-FA7D-4441-9298-208D76BA5D77}"/>
              </a:ext>
            </a:extLst>
          </p:cNvPr>
          <p:cNvSpPr/>
          <p:nvPr/>
        </p:nvSpPr>
        <p:spPr>
          <a:xfrm>
            <a:off x="5016000" y="4850021"/>
            <a:ext cx="720000" cy="72000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2F559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15</a:t>
            </a:r>
            <a:endParaRPr lang="ko-KR" altLang="en-US" sz="3600" b="1" dirty="0">
              <a:solidFill>
                <a:srgbClr val="2F5597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3A35EF0-EB4D-412C-8AA7-9FFB3267428E}"/>
              </a:ext>
            </a:extLst>
          </p:cNvPr>
          <p:cNvSpPr/>
          <p:nvPr/>
        </p:nvSpPr>
        <p:spPr>
          <a:xfrm>
            <a:off x="5732954" y="2691427"/>
            <a:ext cx="720000" cy="720000"/>
          </a:xfrm>
          <a:prstGeom prst="rect">
            <a:avLst/>
          </a:prstGeom>
          <a:solidFill>
            <a:srgbClr val="FFE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2F559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7</a:t>
            </a:r>
            <a:endParaRPr lang="ko-KR" altLang="en-US" sz="3600" b="1" dirty="0">
              <a:solidFill>
                <a:srgbClr val="2F5597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3B2135D-DEEF-4DEE-866E-716574EFE694}"/>
              </a:ext>
            </a:extLst>
          </p:cNvPr>
          <p:cNvSpPr/>
          <p:nvPr/>
        </p:nvSpPr>
        <p:spPr>
          <a:xfrm>
            <a:off x="5016760" y="2691426"/>
            <a:ext cx="720000" cy="72000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2F559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11</a:t>
            </a:r>
            <a:endParaRPr lang="ko-KR" altLang="en-US" sz="3600" b="1" dirty="0">
              <a:solidFill>
                <a:srgbClr val="2F5597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A0168A5-DC02-4B37-9386-B1071BB6CA17}"/>
              </a:ext>
            </a:extLst>
          </p:cNvPr>
          <p:cNvSpPr/>
          <p:nvPr/>
        </p:nvSpPr>
        <p:spPr>
          <a:xfrm>
            <a:off x="6459046" y="4127911"/>
            <a:ext cx="720000" cy="720000"/>
          </a:xfrm>
          <a:prstGeom prst="rect">
            <a:avLst/>
          </a:prstGeom>
          <a:solidFill>
            <a:srgbClr val="FFE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2F559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9</a:t>
            </a:r>
            <a:endParaRPr lang="ko-KR" altLang="en-US" sz="3600" b="1" dirty="0">
              <a:solidFill>
                <a:srgbClr val="2F5597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A0D3200-40AD-412D-B3FB-040C41BB2DE7}"/>
              </a:ext>
            </a:extLst>
          </p:cNvPr>
          <p:cNvSpPr/>
          <p:nvPr/>
        </p:nvSpPr>
        <p:spPr>
          <a:xfrm>
            <a:off x="7182091" y="4848615"/>
            <a:ext cx="720000" cy="720000"/>
          </a:xfrm>
          <a:prstGeom prst="rect">
            <a:avLst/>
          </a:prstGeom>
          <a:solidFill>
            <a:srgbClr val="FF4E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2F559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endParaRPr lang="ko-KR" altLang="en-US" sz="3600" b="1" dirty="0">
              <a:solidFill>
                <a:srgbClr val="2F5597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B610A76-2866-4F78-96E4-737021528169}"/>
              </a:ext>
            </a:extLst>
          </p:cNvPr>
          <p:cNvSpPr/>
          <p:nvPr/>
        </p:nvSpPr>
        <p:spPr>
          <a:xfrm>
            <a:off x="4296761" y="1968614"/>
            <a:ext cx="720000" cy="720000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2F559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24</a:t>
            </a:r>
            <a:endParaRPr lang="ko-KR" altLang="en-US" sz="3600" b="1" dirty="0">
              <a:solidFill>
                <a:srgbClr val="2F5597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60608A8-3627-4DAA-B3BC-443A415B99AC}"/>
              </a:ext>
            </a:extLst>
          </p:cNvPr>
          <p:cNvSpPr/>
          <p:nvPr/>
        </p:nvSpPr>
        <p:spPr>
          <a:xfrm>
            <a:off x="5019221" y="1967207"/>
            <a:ext cx="720000" cy="720000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2F559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22</a:t>
            </a:r>
            <a:endParaRPr lang="ko-KR" altLang="en-US" sz="3600" b="1" dirty="0">
              <a:solidFill>
                <a:srgbClr val="2F5597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198EEB8-AC47-46F9-81CA-360653EF60AC}"/>
              </a:ext>
            </a:extLst>
          </p:cNvPr>
          <p:cNvSpPr/>
          <p:nvPr/>
        </p:nvSpPr>
        <p:spPr>
          <a:xfrm>
            <a:off x="5737522" y="1974978"/>
            <a:ext cx="720000" cy="720000"/>
          </a:xfrm>
          <a:prstGeom prst="rect">
            <a:avLst/>
          </a:prstGeom>
          <a:solidFill>
            <a:srgbClr val="FF4E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2F559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endParaRPr lang="ko-KR" altLang="en-US" sz="3600" b="1" dirty="0">
              <a:solidFill>
                <a:srgbClr val="2F5597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49231D6-9E6A-459A-BE2B-211ADDC98EA8}"/>
              </a:ext>
            </a:extLst>
          </p:cNvPr>
          <p:cNvCxnSpPr/>
          <p:nvPr/>
        </p:nvCxnSpPr>
        <p:spPr>
          <a:xfrm>
            <a:off x="6096000" y="1775460"/>
            <a:ext cx="0" cy="4126230"/>
          </a:xfrm>
          <a:prstGeom prst="line">
            <a:avLst/>
          </a:prstGeom>
          <a:ln w="63500">
            <a:solidFill>
              <a:srgbClr val="FF4E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AFA30E8-3F8A-4923-B474-F28952BA4B7D}"/>
              </a:ext>
            </a:extLst>
          </p:cNvPr>
          <p:cNvSpPr/>
          <p:nvPr/>
        </p:nvSpPr>
        <p:spPr>
          <a:xfrm>
            <a:off x="843115" y="2197481"/>
            <a:ext cx="3308379" cy="3007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altLang="ko-KR" sz="4000" b="1" dirty="0">
                <a:solidFill>
                  <a:srgbClr val="FFFF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1 2 3 4 5</a:t>
            </a:r>
          </a:p>
          <a:p>
            <a:pPr algn="ctr"/>
            <a:r>
              <a:rPr lang="en-US" altLang="ko-KR" sz="4000" b="1" dirty="0">
                <a:solidFill>
                  <a:srgbClr val="FFFF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1 4 7 10 13</a:t>
            </a:r>
          </a:p>
          <a:p>
            <a:pPr algn="ctr"/>
            <a:r>
              <a:rPr lang="en-US" altLang="ko-KR" sz="4000" b="1" dirty="0">
                <a:solidFill>
                  <a:srgbClr val="FF4E5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1 7 13 19 25</a:t>
            </a:r>
          </a:p>
          <a:p>
            <a:pPr algn="ctr"/>
            <a:r>
              <a:rPr lang="en-US" altLang="ko-KR" sz="4000" b="1" dirty="0">
                <a:solidFill>
                  <a:srgbClr val="FFFF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2 5 8 11 14</a:t>
            </a:r>
          </a:p>
          <a:p>
            <a:pPr algn="ctr"/>
            <a:r>
              <a:rPr lang="en-US" altLang="ko-KR" sz="4000" b="1" dirty="0">
                <a:solidFill>
                  <a:srgbClr val="FFFF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7 9 11 13 15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AC90C75-4372-4F02-B19C-383C15DE0E25}"/>
              </a:ext>
            </a:extLst>
          </p:cNvPr>
          <p:cNvSpPr/>
          <p:nvPr/>
        </p:nvSpPr>
        <p:spPr>
          <a:xfrm>
            <a:off x="8092864" y="2306431"/>
            <a:ext cx="3639217" cy="27853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b="1" dirty="0">
                <a:solidFill>
                  <a:srgbClr val="FFFFF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함초롬돋움" panose="020B0604000101010101" pitchFamily="50" charset="-127"/>
              </a:rPr>
              <a:t>규칙에 따른</a:t>
            </a:r>
            <a:endParaRPr lang="en-US" altLang="ko-KR" sz="4000" b="1" dirty="0">
              <a:solidFill>
                <a:srgbClr val="FFFFFF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  <a:cs typeface="함초롬돋움" panose="020B0604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000" b="1" dirty="0" err="1">
                <a:solidFill>
                  <a:srgbClr val="FFFFF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함초롬돋움" panose="020B0604000101010101" pitchFamily="50" charset="-127"/>
              </a:rPr>
              <a:t>연속성있는</a:t>
            </a:r>
            <a:r>
              <a:rPr lang="ko-KR" altLang="en-US" sz="4000" b="1" dirty="0">
                <a:solidFill>
                  <a:srgbClr val="FFFFF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함초롬돋움" panose="020B0604000101010101" pitchFamily="50" charset="-127"/>
              </a:rPr>
              <a:t> 숫자</a:t>
            </a:r>
            <a:endParaRPr lang="en-US" altLang="ko-KR" sz="4000" b="1" dirty="0">
              <a:solidFill>
                <a:srgbClr val="FFFFFF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  <a:cs typeface="함초롬돋움" panose="020B0604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000" b="1" dirty="0">
                <a:solidFill>
                  <a:srgbClr val="FFFFF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함초롬돋움" panose="020B0604000101010101" pitchFamily="50" charset="-127"/>
              </a:rPr>
              <a:t>순서 상관 없음</a:t>
            </a:r>
            <a:endParaRPr lang="en-US" altLang="ko-KR" sz="4000" b="1" dirty="0">
              <a:solidFill>
                <a:srgbClr val="FFFFFF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  <a:cs typeface="함초롬돋움" panose="020B0604000101010101" pitchFamily="50" charset="-127"/>
            </a:endParaRPr>
          </a:p>
        </p:txBody>
      </p:sp>
      <p:pic>
        <p:nvPicPr>
          <p:cNvPr id="40" name="그림 39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DD4C27A0-321B-43A0-B1D2-52A56E394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969" y="5787957"/>
            <a:ext cx="876096" cy="94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67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7" grpId="0" animBg="1"/>
      <p:bldP spid="58" grpId="0" animBg="1"/>
      <p:bldP spid="59" grpId="0" animBg="1"/>
      <p:bldP spid="23" grpId="0" animBg="1"/>
      <p:bldP spid="38" grpId="0" animBg="1"/>
      <p:bldP spid="41" grpId="0" animBg="1"/>
      <p:bldP spid="48" grpId="0" animBg="1"/>
      <p:bldP spid="5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FAC90C75-4372-4F02-B19C-383C15DE0E25}"/>
              </a:ext>
            </a:extLst>
          </p:cNvPr>
          <p:cNvSpPr/>
          <p:nvPr/>
        </p:nvSpPr>
        <p:spPr>
          <a:xfrm>
            <a:off x="8092864" y="2306430"/>
            <a:ext cx="3639217" cy="27853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b="1" dirty="0">
                <a:solidFill>
                  <a:srgbClr val="FFFFF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함초롬돋움" panose="020B0604000101010101" pitchFamily="50" charset="-127"/>
              </a:rPr>
              <a:t>25</a:t>
            </a:r>
            <a:r>
              <a:rPr lang="ko-KR" altLang="en-US" sz="4000" b="1" dirty="0">
                <a:solidFill>
                  <a:srgbClr val="FFFFF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함초롬돋움" panose="020B0604000101010101" pitchFamily="50" charset="-127"/>
              </a:rPr>
              <a:t>턴 제한</a:t>
            </a:r>
            <a:endParaRPr lang="en-US" altLang="ko-KR" sz="4000" b="1" dirty="0">
              <a:solidFill>
                <a:srgbClr val="FFFFFF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  <a:cs typeface="함초롬돋움" panose="020B0604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4000" b="1" dirty="0">
                <a:solidFill>
                  <a:srgbClr val="FFFFF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함초롬돋움" panose="020B0604000101010101" pitchFamily="50" charset="-127"/>
              </a:rPr>
              <a:t>3</a:t>
            </a:r>
            <a:r>
              <a:rPr lang="ko-KR" altLang="en-US" sz="4000" b="1" dirty="0">
                <a:solidFill>
                  <a:srgbClr val="FFFFF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함초롬돋움" panose="020B0604000101010101" pitchFamily="50" charset="-127"/>
              </a:rPr>
              <a:t>빙고 완성</a:t>
            </a:r>
            <a:endParaRPr lang="en-US" altLang="ko-KR" sz="4000" b="1" dirty="0">
              <a:solidFill>
                <a:srgbClr val="FFFFFF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  <a:cs typeface="함초롬돋움" panose="020B0604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000" b="1" dirty="0">
                <a:solidFill>
                  <a:srgbClr val="FFFFF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함초롬돋움" panose="020B0604000101010101" pitchFamily="50" charset="-127"/>
              </a:rPr>
              <a:t>없으면 패배</a:t>
            </a:r>
            <a:endParaRPr lang="en-US" altLang="ko-KR" sz="4000" b="1" dirty="0">
              <a:solidFill>
                <a:srgbClr val="FFFFFF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9A8BB94-374C-4079-AB04-DAE1B801D7DD}"/>
              </a:ext>
            </a:extLst>
          </p:cNvPr>
          <p:cNvSpPr/>
          <p:nvPr/>
        </p:nvSpPr>
        <p:spPr>
          <a:xfrm>
            <a:off x="181935" y="188915"/>
            <a:ext cx="11828130" cy="6512419"/>
          </a:xfrm>
          <a:prstGeom prst="rect">
            <a:avLst/>
          </a:prstGeom>
          <a:noFill/>
          <a:ln w="762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  <p:sp>
        <p:nvSpPr>
          <p:cNvPr id="6" name="AutoShape 1">
            <a:extLst>
              <a:ext uri="{FF2B5EF4-FFF2-40B4-BE49-F238E27FC236}">
                <a16:creationId xmlns:a16="http://schemas.microsoft.com/office/drawing/2014/main" id="{3D943E0F-E239-4A23-BA4A-937893838845}"/>
              </a:ext>
            </a:extLst>
          </p:cNvPr>
          <p:cNvSpPr>
            <a:spLocks/>
          </p:cNvSpPr>
          <p:nvPr/>
        </p:nvSpPr>
        <p:spPr bwMode="auto">
          <a:xfrm>
            <a:off x="3502865" y="156666"/>
            <a:ext cx="5186270" cy="1422954"/>
          </a:xfrm>
          <a:custGeom>
            <a:avLst/>
            <a:gdLst>
              <a:gd name="T0" fmla="*/ 911617625 w 21600"/>
              <a:gd name="T1" fmla="*/ 40360285 h 21600"/>
              <a:gd name="T2" fmla="*/ 911617625 w 21600"/>
              <a:gd name="T3" fmla="*/ 40360285 h 21600"/>
              <a:gd name="T4" fmla="*/ 911617625 w 21600"/>
              <a:gd name="T5" fmla="*/ 40360285 h 21600"/>
              <a:gd name="T6" fmla="*/ 911617625 w 21600"/>
              <a:gd name="T7" fmla="*/ 40360285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defTabSz="82550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6600" b="1" dirty="0">
                <a:solidFill>
                  <a:srgbClr val="FF4E5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Lato" charset="0"/>
                <a:sym typeface="Lato" charset="0"/>
              </a:rPr>
              <a:t>인게임</a:t>
            </a:r>
            <a:endParaRPr lang="ko-KR" altLang="es-ES" sz="6600" b="1" dirty="0">
              <a:solidFill>
                <a:srgbClr val="FF4E5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  <a:cs typeface="Lato" charset="0"/>
              <a:sym typeface="Lato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0ED08E7-7A11-4513-91F1-D6148A28F5B8}"/>
              </a:ext>
            </a:extLst>
          </p:cNvPr>
          <p:cNvCxnSpPr/>
          <p:nvPr/>
        </p:nvCxnSpPr>
        <p:spPr>
          <a:xfrm>
            <a:off x="4296000" y="1565034"/>
            <a:ext cx="3600000" cy="0"/>
          </a:xfrm>
          <a:prstGeom prst="line">
            <a:avLst/>
          </a:prstGeom>
          <a:ln w="762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EB92D62-EE15-4882-B3B6-90A71D6645E3}"/>
              </a:ext>
            </a:extLst>
          </p:cNvPr>
          <p:cNvSpPr/>
          <p:nvPr/>
        </p:nvSpPr>
        <p:spPr>
          <a:xfrm>
            <a:off x="5016000" y="1970021"/>
            <a:ext cx="720000" cy="720000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C1E8FE4-9FA0-42A0-846D-9C36249A5AEE}"/>
              </a:ext>
            </a:extLst>
          </p:cNvPr>
          <p:cNvGrpSpPr/>
          <p:nvPr/>
        </p:nvGrpSpPr>
        <p:grpSpPr>
          <a:xfrm>
            <a:off x="4296000" y="1968614"/>
            <a:ext cx="3606091" cy="3601407"/>
            <a:chOff x="4296000" y="1968614"/>
            <a:chExt cx="3606091" cy="3601407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0E485CB-3D69-4553-BE31-A0EC848E6599}"/>
                </a:ext>
              </a:extLst>
            </p:cNvPr>
            <p:cNvSpPr/>
            <p:nvPr/>
          </p:nvSpPr>
          <p:spPr>
            <a:xfrm>
              <a:off x="6456000" y="1970021"/>
              <a:ext cx="720000" cy="720000"/>
            </a:xfrm>
            <a:prstGeom prst="rect">
              <a:avLst/>
            </a:prstGeom>
            <a:solidFill>
              <a:srgbClr val="99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rgbClr val="2F5597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16</a:t>
              </a:r>
              <a:endParaRPr lang="ko-KR" altLang="en-US" sz="3600" b="1" dirty="0">
                <a:solidFill>
                  <a:srgbClr val="2F559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9AC05B9-7DF5-4DB0-847E-88285C961337}"/>
                </a:ext>
              </a:extLst>
            </p:cNvPr>
            <p:cNvSpPr/>
            <p:nvPr/>
          </p:nvSpPr>
          <p:spPr>
            <a:xfrm>
              <a:off x="6452193" y="2690020"/>
              <a:ext cx="720000" cy="720000"/>
            </a:xfrm>
            <a:prstGeom prst="rect">
              <a:avLst/>
            </a:prstGeom>
            <a:solidFill>
              <a:srgbClr val="99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rgbClr val="2F5597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17</a:t>
              </a:r>
              <a:endParaRPr lang="ko-KR" altLang="en-US" sz="3600" b="1" dirty="0">
                <a:solidFill>
                  <a:srgbClr val="2F559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435C677-D9D0-4A41-99AE-8E4D96CAE0B4}"/>
                </a:ext>
              </a:extLst>
            </p:cNvPr>
            <p:cNvSpPr/>
            <p:nvPr/>
          </p:nvSpPr>
          <p:spPr>
            <a:xfrm>
              <a:off x="6456000" y="3410021"/>
              <a:ext cx="720000" cy="720000"/>
            </a:xfrm>
            <a:prstGeom prst="rect">
              <a:avLst/>
            </a:prstGeom>
            <a:solidFill>
              <a:srgbClr val="FF4E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rgbClr val="2F5597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4</a:t>
              </a:r>
              <a:endParaRPr lang="ko-KR" altLang="en-US" sz="3600" b="1" dirty="0">
                <a:solidFill>
                  <a:srgbClr val="2F559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6568A27-E94B-413A-B769-C17A3D7B4C0D}"/>
                </a:ext>
              </a:extLst>
            </p:cNvPr>
            <p:cNvSpPr/>
            <p:nvPr/>
          </p:nvSpPr>
          <p:spPr>
            <a:xfrm>
              <a:off x="6456000" y="4847208"/>
              <a:ext cx="720000" cy="720000"/>
            </a:xfrm>
            <a:prstGeom prst="rect">
              <a:avLst/>
            </a:prstGeom>
            <a:solidFill>
              <a:srgbClr val="99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rgbClr val="2F5597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20</a:t>
              </a:r>
              <a:endParaRPr lang="ko-KR" altLang="en-US" sz="3600" b="1" dirty="0">
                <a:solidFill>
                  <a:srgbClr val="2F559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FE39295-731E-4868-8018-0D5329F63844}"/>
                </a:ext>
              </a:extLst>
            </p:cNvPr>
            <p:cNvSpPr/>
            <p:nvPr/>
          </p:nvSpPr>
          <p:spPr>
            <a:xfrm>
              <a:off x="5736000" y="4845098"/>
              <a:ext cx="720000" cy="72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noFill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25</a:t>
              </a:r>
              <a:endParaRPr lang="ko-KR" altLang="en-US" sz="3600" b="1" dirty="0">
                <a:noFill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A380E16-9127-4763-95FE-B2E326EA49EC}"/>
                </a:ext>
              </a:extLst>
            </p:cNvPr>
            <p:cNvSpPr/>
            <p:nvPr/>
          </p:nvSpPr>
          <p:spPr>
            <a:xfrm>
              <a:off x="4296000" y="2690021"/>
              <a:ext cx="720000" cy="72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noFill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6</a:t>
              </a:r>
              <a:endParaRPr lang="ko-KR" altLang="en-US" sz="3600" b="1" dirty="0">
                <a:noFill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61C7C38-BBFC-4A6E-8F07-0796E01C96D0}"/>
                </a:ext>
              </a:extLst>
            </p:cNvPr>
            <p:cNvSpPr/>
            <p:nvPr/>
          </p:nvSpPr>
          <p:spPr>
            <a:xfrm>
              <a:off x="4296000" y="3410021"/>
              <a:ext cx="720000" cy="720000"/>
            </a:xfrm>
            <a:prstGeom prst="rect">
              <a:avLst/>
            </a:prstGeom>
            <a:solidFill>
              <a:srgbClr val="FF4E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rgbClr val="2F5597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3</a:t>
              </a:r>
              <a:endParaRPr lang="ko-KR" altLang="en-US" sz="3600" b="1" dirty="0">
                <a:solidFill>
                  <a:srgbClr val="2F559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A553572-91C0-4A7C-956C-0E473AD34B10}"/>
                </a:ext>
              </a:extLst>
            </p:cNvPr>
            <p:cNvSpPr/>
            <p:nvPr/>
          </p:nvSpPr>
          <p:spPr>
            <a:xfrm>
              <a:off x="4296000" y="4130021"/>
              <a:ext cx="720000" cy="72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noFill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18</a:t>
              </a:r>
              <a:endParaRPr lang="ko-KR" altLang="en-US" sz="3600" b="1" dirty="0">
                <a:noFill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18E57C2-A9EB-4567-BB70-22C7B96DBA15}"/>
                </a:ext>
              </a:extLst>
            </p:cNvPr>
            <p:cNvSpPr/>
            <p:nvPr/>
          </p:nvSpPr>
          <p:spPr>
            <a:xfrm>
              <a:off x="4296000" y="4850021"/>
              <a:ext cx="720000" cy="720000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rgbClr val="2F5597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23</a:t>
              </a:r>
              <a:endParaRPr lang="ko-KR" altLang="en-US" sz="3600" b="1" dirty="0">
                <a:solidFill>
                  <a:srgbClr val="2F559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5566D6A-85AC-4B87-AD19-4F59A96FF118}"/>
                </a:ext>
              </a:extLst>
            </p:cNvPr>
            <p:cNvSpPr/>
            <p:nvPr/>
          </p:nvSpPr>
          <p:spPr>
            <a:xfrm>
              <a:off x="7176000" y="1970021"/>
              <a:ext cx="720000" cy="72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noFill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2</a:t>
              </a:r>
              <a:endParaRPr lang="ko-KR" altLang="en-US" sz="3600" b="1" dirty="0">
                <a:noFill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0D4B351-5043-41F8-928B-85A5836246ED}"/>
                </a:ext>
              </a:extLst>
            </p:cNvPr>
            <p:cNvSpPr/>
            <p:nvPr/>
          </p:nvSpPr>
          <p:spPr>
            <a:xfrm>
              <a:off x="7176000" y="2690021"/>
              <a:ext cx="720000" cy="72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noFill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8</a:t>
              </a:r>
              <a:endParaRPr lang="ko-KR" altLang="en-US" sz="3600" b="1" dirty="0">
                <a:noFill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2894E6A-77FF-4AB1-8BA8-7D42B0876727}"/>
                </a:ext>
              </a:extLst>
            </p:cNvPr>
            <p:cNvSpPr/>
            <p:nvPr/>
          </p:nvSpPr>
          <p:spPr>
            <a:xfrm>
              <a:off x="7176000" y="3410021"/>
              <a:ext cx="720000" cy="72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noFill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12</a:t>
              </a:r>
              <a:endParaRPr lang="ko-KR" altLang="en-US" sz="3600" b="1" dirty="0">
                <a:noFill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C0DEB39-7C27-4E1D-8541-77CE2E5A4A1D}"/>
                </a:ext>
              </a:extLst>
            </p:cNvPr>
            <p:cNvSpPr/>
            <p:nvPr/>
          </p:nvSpPr>
          <p:spPr>
            <a:xfrm>
              <a:off x="6452193" y="4131076"/>
              <a:ext cx="720000" cy="720000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rgbClr val="2F5597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21</a:t>
              </a:r>
              <a:endParaRPr lang="ko-KR" altLang="en-US" sz="3600" b="1" dirty="0">
                <a:solidFill>
                  <a:srgbClr val="2F559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FA60B39-ECE8-4B6A-9D3C-CD350998FC25}"/>
                </a:ext>
              </a:extLst>
            </p:cNvPr>
            <p:cNvSpPr/>
            <p:nvPr/>
          </p:nvSpPr>
          <p:spPr>
            <a:xfrm>
              <a:off x="5736000" y="4128614"/>
              <a:ext cx="720000" cy="72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noFill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13</a:t>
              </a:r>
              <a:endParaRPr lang="ko-KR" altLang="en-US" sz="3600" b="1" dirty="0">
                <a:noFill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B7E6CA4-A7FC-420C-A92F-507DD448BAF3}"/>
                </a:ext>
              </a:extLst>
            </p:cNvPr>
            <p:cNvSpPr/>
            <p:nvPr/>
          </p:nvSpPr>
          <p:spPr>
            <a:xfrm>
              <a:off x="5737523" y="3407911"/>
              <a:ext cx="720000" cy="72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noFill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19</a:t>
              </a:r>
              <a:endParaRPr lang="ko-KR" altLang="en-US" sz="3600" b="1" dirty="0">
                <a:noFill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359D405-77A3-4CB0-B2D7-1823C8F58B8B}"/>
                </a:ext>
              </a:extLst>
            </p:cNvPr>
            <p:cNvSpPr/>
            <p:nvPr/>
          </p:nvSpPr>
          <p:spPr>
            <a:xfrm>
              <a:off x="5014042" y="3406153"/>
              <a:ext cx="720000" cy="72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noFill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14</a:t>
              </a:r>
              <a:endParaRPr lang="ko-KR" altLang="en-US" sz="3600" b="1" dirty="0">
                <a:noFill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17BEF99A-6B5E-450B-96DF-EC3AD0760A07}"/>
                </a:ext>
              </a:extLst>
            </p:cNvPr>
            <p:cNvSpPr/>
            <p:nvPr/>
          </p:nvSpPr>
          <p:spPr>
            <a:xfrm>
              <a:off x="5016000" y="4130021"/>
              <a:ext cx="720000" cy="720000"/>
            </a:xfrm>
            <a:prstGeom prst="rect">
              <a:avLst/>
            </a:prstGeom>
            <a:solidFill>
              <a:srgbClr val="FFE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rgbClr val="2F5597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10</a:t>
              </a:r>
              <a:endParaRPr lang="ko-KR" altLang="en-US" sz="3600" b="1" dirty="0">
                <a:solidFill>
                  <a:srgbClr val="2F559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D4FD99CD-FA7D-4441-9298-208D76BA5D77}"/>
                </a:ext>
              </a:extLst>
            </p:cNvPr>
            <p:cNvSpPr/>
            <p:nvPr/>
          </p:nvSpPr>
          <p:spPr>
            <a:xfrm>
              <a:off x="5016000" y="4850021"/>
              <a:ext cx="720000" cy="72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noFill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15</a:t>
              </a:r>
              <a:endParaRPr lang="ko-KR" altLang="en-US" sz="3600" b="1" dirty="0">
                <a:noFill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3A35EF0-EB4D-412C-8AA7-9FFB3267428E}"/>
                </a:ext>
              </a:extLst>
            </p:cNvPr>
            <p:cNvSpPr/>
            <p:nvPr/>
          </p:nvSpPr>
          <p:spPr>
            <a:xfrm>
              <a:off x="5732954" y="2691427"/>
              <a:ext cx="720000" cy="72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noFill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7</a:t>
              </a:r>
              <a:endParaRPr lang="ko-KR" altLang="en-US" sz="3600" b="1" dirty="0">
                <a:noFill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23B2135D-DEEF-4DEE-866E-716574EFE694}"/>
                </a:ext>
              </a:extLst>
            </p:cNvPr>
            <p:cNvSpPr/>
            <p:nvPr/>
          </p:nvSpPr>
          <p:spPr>
            <a:xfrm>
              <a:off x="5014858" y="2689153"/>
              <a:ext cx="720000" cy="72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noFill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11</a:t>
              </a:r>
              <a:endParaRPr lang="ko-KR" altLang="en-US" sz="3600" b="1" dirty="0">
                <a:noFill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8A0168A5-DC02-4B37-9386-B1071BB6CA17}"/>
                </a:ext>
              </a:extLst>
            </p:cNvPr>
            <p:cNvSpPr/>
            <p:nvPr/>
          </p:nvSpPr>
          <p:spPr>
            <a:xfrm>
              <a:off x="7179046" y="4127911"/>
              <a:ext cx="720000" cy="72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noFill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9</a:t>
              </a:r>
              <a:endParaRPr lang="ko-KR" altLang="en-US" sz="3600" b="1" dirty="0">
                <a:noFill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A0D3200-40AD-412D-B3FB-040C41BB2DE7}"/>
                </a:ext>
              </a:extLst>
            </p:cNvPr>
            <p:cNvSpPr/>
            <p:nvPr/>
          </p:nvSpPr>
          <p:spPr>
            <a:xfrm>
              <a:off x="7182091" y="4848615"/>
              <a:ext cx="720000" cy="72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noFill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5</a:t>
              </a:r>
              <a:endParaRPr lang="ko-KR" altLang="en-US" sz="3600" b="1" dirty="0">
                <a:noFill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B610A76-2866-4F78-96E4-737021528169}"/>
                </a:ext>
              </a:extLst>
            </p:cNvPr>
            <p:cNvSpPr/>
            <p:nvPr/>
          </p:nvSpPr>
          <p:spPr>
            <a:xfrm>
              <a:off x="5737523" y="1971098"/>
              <a:ext cx="720000" cy="720000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rgbClr val="2F5597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24</a:t>
              </a:r>
              <a:endParaRPr lang="ko-KR" altLang="en-US" sz="3600" b="1" dirty="0">
                <a:solidFill>
                  <a:srgbClr val="2F559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360608A8-3627-4DAA-B3BC-443A415B99AC}"/>
                </a:ext>
              </a:extLst>
            </p:cNvPr>
            <p:cNvSpPr/>
            <p:nvPr/>
          </p:nvSpPr>
          <p:spPr>
            <a:xfrm>
              <a:off x="5017904" y="1968614"/>
              <a:ext cx="720000" cy="720000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rgbClr val="2F5597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22</a:t>
              </a:r>
              <a:endParaRPr lang="ko-KR" altLang="en-US" sz="3600" b="1" dirty="0">
                <a:solidFill>
                  <a:srgbClr val="2F559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5198EEB8-AC47-46F9-81CA-360653EF60AC}"/>
                </a:ext>
              </a:extLst>
            </p:cNvPr>
            <p:cNvSpPr/>
            <p:nvPr/>
          </p:nvSpPr>
          <p:spPr>
            <a:xfrm>
              <a:off x="4297904" y="1968615"/>
              <a:ext cx="720000" cy="72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noFill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1</a:t>
              </a:r>
              <a:endParaRPr lang="ko-KR" altLang="en-US" sz="3600" b="1" dirty="0">
                <a:noFill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AFA30E8-3F8A-4923-B474-F28952BA4B7D}"/>
              </a:ext>
            </a:extLst>
          </p:cNvPr>
          <p:cNvSpPr/>
          <p:nvPr/>
        </p:nvSpPr>
        <p:spPr>
          <a:xfrm>
            <a:off x="843115" y="2197481"/>
            <a:ext cx="3308379" cy="3007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altLang="ko-KR" sz="4000" b="1" dirty="0">
                <a:solidFill>
                  <a:srgbClr val="FFFF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1 2 3 4 5</a:t>
            </a:r>
          </a:p>
          <a:p>
            <a:pPr algn="ctr"/>
            <a:r>
              <a:rPr lang="en-US" altLang="ko-KR" sz="4000" b="1" dirty="0">
                <a:solidFill>
                  <a:srgbClr val="FFFF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1 4 7 10 13</a:t>
            </a:r>
          </a:p>
          <a:p>
            <a:pPr algn="ctr"/>
            <a:r>
              <a:rPr lang="en-US" altLang="ko-KR" sz="4000" b="1" dirty="0">
                <a:solidFill>
                  <a:schemeClr val="bg1">
                    <a:lumMod val="6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1 7 19 13 25</a:t>
            </a:r>
          </a:p>
          <a:p>
            <a:pPr algn="ctr"/>
            <a:r>
              <a:rPr lang="en-US" altLang="ko-KR" sz="4000" b="1" dirty="0">
                <a:solidFill>
                  <a:schemeClr val="bg1">
                    <a:lumMod val="6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2 5 8 11 14</a:t>
            </a:r>
          </a:p>
          <a:p>
            <a:pPr algn="ctr"/>
            <a:r>
              <a:rPr lang="en-US" altLang="ko-KR" sz="4000" b="1" dirty="0">
                <a:solidFill>
                  <a:schemeClr val="bg1">
                    <a:lumMod val="6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6 9 12 15 18</a:t>
            </a:r>
          </a:p>
        </p:txBody>
      </p:sp>
      <p:pic>
        <p:nvPicPr>
          <p:cNvPr id="42" name="그림 41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5A7DE31D-F975-44FF-84E4-B31AEBF86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969" y="5787957"/>
            <a:ext cx="876096" cy="94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07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FAC90C75-4372-4F02-B19C-383C15DE0E25}"/>
              </a:ext>
            </a:extLst>
          </p:cNvPr>
          <p:cNvSpPr/>
          <p:nvPr/>
        </p:nvSpPr>
        <p:spPr>
          <a:xfrm>
            <a:off x="2195506" y="2192130"/>
            <a:ext cx="7800987" cy="27853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b="1" dirty="0">
                <a:solidFill>
                  <a:srgbClr val="FFFFF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함초롬돋움" panose="020B0604000101010101" pitchFamily="50" charset="-127"/>
              </a:rPr>
              <a:t>최소한의 턴을 소모</a:t>
            </a:r>
            <a:endParaRPr lang="en-US" altLang="ko-KR" sz="4000" b="1" dirty="0">
              <a:solidFill>
                <a:srgbClr val="FFFFFF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  <a:cs typeface="함초롬돋움" panose="020B0604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000" b="1">
                <a:solidFill>
                  <a:srgbClr val="FFFFF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함초롬돋움" panose="020B0604000101010101" pitchFamily="50" charset="-127"/>
              </a:rPr>
              <a:t>빠른 시간안에 클리어</a:t>
            </a:r>
            <a:endParaRPr lang="en-US" altLang="ko-KR" sz="4000" b="1" dirty="0">
              <a:solidFill>
                <a:srgbClr val="FFFFFF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  <a:cs typeface="함초롬돋움" panose="020B0604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000" b="1" dirty="0">
                <a:solidFill>
                  <a:srgbClr val="FFFFF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함초롬돋움" panose="020B0604000101010101" pitchFamily="50" charset="-127"/>
              </a:rPr>
              <a:t>패배 회피</a:t>
            </a:r>
            <a:endParaRPr lang="en-US" altLang="ko-KR" sz="4000" b="1" dirty="0">
              <a:solidFill>
                <a:srgbClr val="FFFFFF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9A8BB94-374C-4079-AB04-DAE1B801D7DD}"/>
              </a:ext>
            </a:extLst>
          </p:cNvPr>
          <p:cNvSpPr/>
          <p:nvPr/>
        </p:nvSpPr>
        <p:spPr>
          <a:xfrm>
            <a:off x="181935" y="188915"/>
            <a:ext cx="11828130" cy="6512419"/>
          </a:xfrm>
          <a:prstGeom prst="rect">
            <a:avLst/>
          </a:prstGeom>
          <a:noFill/>
          <a:ln w="762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  <p:sp>
        <p:nvSpPr>
          <p:cNvPr id="6" name="AutoShape 1">
            <a:extLst>
              <a:ext uri="{FF2B5EF4-FFF2-40B4-BE49-F238E27FC236}">
                <a16:creationId xmlns:a16="http://schemas.microsoft.com/office/drawing/2014/main" id="{3D943E0F-E239-4A23-BA4A-937893838845}"/>
              </a:ext>
            </a:extLst>
          </p:cNvPr>
          <p:cNvSpPr>
            <a:spLocks/>
          </p:cNvSpPr>
          <p:nvPr/>
        </p:nvSpPr>
        <p:spPr bwMode="auto">
          <a:xfrm>
            <a:off x="3502865" y="156666"/>
            <a:ext cx="5186270" cy="1422954"/>
          </a:xfrm>
          <a:custGeom>
            <a:avLst/>
            <a:gdLst>
              <a:gd name="T0" fmla="*/ 911617625 w 21600"/>
              <a:gd name="T1" fmla="*/ 40360285 h 21600"/>
              <a:gd name="T2" fmla="*/ 911617625 w 21600"/>
              <a:gd name="T3" fmla="*/ 40360285 h 21600"/>
              <a:gd name="T4" fmla="*/ 911617625 w 21600"/>
              <a:gd name="T5" fmla="*/ 40360285 h 21600"/>
              <a:gd name="T6" fmla="*/ 911617625 w 21600"/>
              <a:gd name="T7" fmla="*/ 40360285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defTabSz="82550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6600" b="1" dirty="0">
                <a:solidFill>
                  <a:srgbClr val="FF4E5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Lato" charset="0"/>
                <a:sym typeface="Lato" charset="0"/>
              </a:rPr>
              <a:t>게임 목표</a:t>
            </a:r>
            <a:endParaRPr lang="ko-KR" altLang="es-ES" sz="6600" b="1" dirty="0">
              <a:solidFill>
                <a:srgbClr val="FF4E5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  <a:cs typeface="Lato" charset="0"/>
              <a:sym typeface="Lato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0ED08E7-7A11-4513-91F1-D6148A28F5B8}"/>
              </a:ext>
            </a:extLst>
          </p:cNvPr>
          <p:cNvCxnSpPr/>
          <p:nvPr/>
        </p:nvCxnSpPr>
        <p:spPr>
          <a:xfrm>
            <a:off x="4296000" y="1565034"/>
            <a:ext cx="3600000" cy="0"/>
          </a:xfrm>
          <a:prstGeom prst="line">
            <a:avLst/>
          </a:prstGeom>
          <a:ln w="762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9C75C191-C645-4C6E-8D38-6C1191EE9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969" y="5787957"/>
            <a:ext cx="876096" cy="94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025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1797</TotalTime>
  <Words>191</Words>
  <Application>Microsoft Office PowerPoint</Application>
  <PresentationFormat>와이드스크린</PresentationFormat>
  <Paragraphs>123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함초롬돋움</vt:lpstr>
      <vt:lpstr>210 맨발의청춘 L</vt:lpstr>
      <vt:lpstr>Arial</vt:lpstr>
      <vt:lpstr>Wingdings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BINGO PANG</dc:title>
  <dc:creator>이재형</dc:creator>
  <cp:lastModifiedBy>이 재형</cp:lastModifiedBy>
  <cp:revision>17</cp:revision>
  <dcterms:created xsi:type="dcterms:W3CDTF">2019-05-08T20:43:41Z</dcterms:created>
  <dcterms:modified xsi:type="dcterms:W3CDTF">2019-11-28T22:41:26Z</dcterms:modified>
</cp:coreProperties>
</file>