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60" r:id="rId5"/>
    <p:sldId id="261" r:id="rId6"/>
    <p:sldId id="263" r:id="rId7"/>
    <p:sldId id="264" r:id="rId8"/>
    <p:sldId id="265" r:id="rId9"/>
    <p:sldId id="267" r:id="rId10"/>
    <p:sldId id="266" r:id="rId11"/>
    <p:sldId id="268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한컴 윤고딕 240" panose="0202060302010102010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4DE"/>
    <a:srgbClr val="FF530D"/>
    <a:srgbClr val="2B3A42"/>
    <a:srgbClr val="3F5765"/>
    <a:srgbClr val="EFEFEF"/>
    <a:srgbClr val="33332D"/>
    <a:srgbClr val="CCCCD2"/>
    <a:srgbClr val="9FB4CC"/>
    <a:srgbClr val="CCCC9F"/>
    <a:srgbClr val="FFF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42" y="1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c953af65-a220-40f8-9b11-e29da02892c7" providerId="ADAL" clId="{ED34A9EC-1071-4871-8871-0AD47A6B5695}"/>
    <pc:docChg chg="modSld">
      <pc:chgData name=" " userId="c953af65-a220-40f8-9b11-e29da02892c7" providerId="ADAL" clId="{ED34A9EC-1071-4871-8871-0AD47A6B5695}" dt="2019-11-17T14:20:53.099" v="35"/>
      <pc:docMkLst>
        <pc:docMk/>
      </pc:docMkLst>
      <pc:sldChg chg="modSp">
        <pc:chgData name=" " userId="c953af65-a220-40f8-9b11-e29da02892c7" providerId="ADAL" clId="{ED34A9EC-1071-4871-8871-0AD47A6B5695}" dt="2019-11-17T14:20:53.099" v="35"/>
        <pc:sldMkLst>
          <pc:docMk/>
          <pc:sldMk cId="2945661808" sldId="266"/>
        </pc:sldMkLst>
        <pc:spChg chg="mod">
          <ac:chgData name=" " userId="c953af65-a220-40f8-9b11-e29da02892c7" providerId="ADAL" clId="{ED34A9EC-1071-4871-8871-0AD47A6B5695}" dt="2019-11-17T14:20:53.099" v="35"/>
          <ac:spMkLst>
            <pc:docMk/>
            <pc:sldMk cId="2945661808" sldId="266"/>
            <ac:spMk id="10" creationId="{3B9D10E4-0565-484A-AF08-50507FE340CA}"/>
          </ac:spMkLst>
        </pc:spChg>
      </pc:sldChg>
    </pc:docChg>
  </pc:docChgLst>
  <pc:docChgLst>
    <pc:chgData name=" " userId="c953af65-a220-40f8-9b11-e29da02892c7" providerId="ADAL" clId="{C3620E99-5B2A-4C47-906E-9B37ACCF3373}"/>
    <pc:docChg chg="custSel modSld">
      <pc:chgData name=" " userId="c953af65-a220-40f8-9b11-e29da02892c7" providerId="ADAL" clId="{C3620E99-5B2A-4C47-906E-9B37ACCF3373}" dt="2019-11-17T14:25:12.510" v="32" actId="478"/>
      <pc:docMkLst>
        <pc:docMk/>
      </pc:docMkLst>
      <pc:sldChg chg="modSp">
        <pc:chgData name=" " userId="c953af65-a220-40f8-9b11-e29da02892c7" providerId="ADAL" clId="{C3620E99-5B2A-4C47-906E-9B37ACCF3373}" dt="2019-11-17T14:23:37.460" v="30"/>
        <pc:sldMkLst>
          <pc:docMk/>
          <pc:sldMk cId="2272457283" sldId="263"/>
        </pc:sldMkLst>
        <pc:spChg chg="mod">
          <ac:chgData name=" " userId="c953af65-a220-40f8-9b11-e29da02892c7" providerId="ADAL" clId="{C3620E99-5B2A-4C47-906E-9B37ACCF3373}" dt="2019-11-17T14:23:37.460" v="30"/>
          <ac:spMkLst>
            <pc:docMk/>
            <pc:sldMk cId="2272457283" sldId="263"/>
            <ac:spMk id="10" creationId="{3B9D10E4-0565-484A-AF08-50507FE340CA}"/>
          </ac:spMkLst>
        </pc:spChg>
      </pc:sldChg>
      <pc:sldChg chg="addSp">
        <pc:chgData name=" " userId="c953af65-a220-40f8-9b11-e29da02892c7" providerId="ADAL" clId="{C3620E99-5B2A-4C47-906E-9B37ACCF3373}" dt="2019-11-17T14:24:45.334" v="31"/>
        <pc:sldMkLst>
          <pc:docMk/>
          <pc:sldMk cId="2734619964" sldId="265"/>
        </pc:sldMkLst>
        <pc:spChg chg="add">
          <ac:chgData name=" " userId="c953af65-a220-40f8-9b11-e29da02892c7" providerId="ADAL" clId="{C3620E99-5B2A-4C47-906E-9B37ACCF3373}" dt="2019-11-17T14:24:45.334" v="31"/>
          <ac:spMkLst>
            <pc:docMk/>
            <pc:sldMk cId="2734619964" sldId="265"/>
            <ac:spMk id="31" creationId="{BD13E787-4969-4F20-B0EB-6ABC768ADCD8}"/>
          </ac:spMkLst>
        </pc:spChg>
        <pc:spChg chg="add">
          <ac:chgData name=" " userId="c953af65-a220-40f8-9b11-e29da02892c7" providerId="ADAL" clId="{C3620E99-5B2A-4C47-906E-9B37ACCF3373}" dt="2019-11-17T14:24:45.334" v="31"/>
          <ac:spMkLst>
            <pc:docMk/>
            <pc:sldMk cId="2734619964" sldId="265"/>
            <ac:spMk id="34" creationId="{DF067FC1-D2F0-452D-9C28-E3441D1B2D53}"/>
          </ac:spMkLst>
        </pc:spChg>
        <pc:picChg chg="add">
          <ac:chgData name=" " userId="c953af65-a220-40f8-9b11-e29da02892c7" providerId="ADAL" clId="{C3620E99-5B2A-4C47-906E-9B37ACCF3373}" dt="2019-11-17T14:24:45.334" v="31"/>
          <ac:picMkLst>
            <pc:docMk/>
            <pc:sldMk cId="2734619964" sldId="265"/>
            <ac:picMk id="36" creationId="{833BFE09-5E3D-4914-B60D-3536199D706A}"/>
          </ac:picMkLst>
        </pc:picChg>
      </pc:sldChg>
      <pc:sldChg chg="delSp">
        <pc:chgData name=" " userId="c953af65-a220-40f8-9b11-e29da02892c7" providerId="ADAL" clId="{C3620E99-5B2A-4C47-906E-9B37ACCF3373}" dt="2019-11-17T14:25:12.510" v="32" actId="478"/>
        <pc:sldMkLst>
          <pc:docMk/>
          <pc:sldMk cId="3830289172" sldId="267"/>
        </pc:sldMkLst>
        <pc:spChg chg="del">
          <ac:chgData name=" " userId="c953af65-a220-40f8-9b11-e29da02892c7" providerId="ADAL" clId="{C3620E99-5B2A-4C47-906E-9B37ACCF3373}" dt="2019-11-17T14:25:12.510" v="32" actId="478"/>
          <ac:spMkLst>
            <pc:docMk/>
            <pc:sldMk cId="3830289172" sldId="267"/>
            <ac:spMk id="34" creationId="{D5889928-26B7-44D0-B390-E9D7A71FFE0D}"/>
          </ac:spMkLst>
        </pc:spChg>
        <pc:spChg chg="del">
          <ac:chgData name=" " userId="c953af65-a220-40f8-9b11-e29da02892c7" providerId="ADAL" clId="{C3620E99-5B2A-4C47-906E-9B37ACCF3373}" dt="2019-11-17T14:25:12.510" v="32" actId="478"/>
          <ac:spMkLst>
            <pc:docMk/>
            <pc:sldMk cId="3830289172" sldId="267"/>
            <ac:spMk id="36" creationId="{838A165A-EEAC-4516-B180-4D0207B63AE6}"/>
          </ac:spMkLst>
        </pc:spChg>
        <pc:picChg chg="del">
          <ac:chgData name=" " userId="c953af65-a220-40f8-9b11-e29da02892c7" providerId="ADAL" clId="{C3620E99-5B2A-4C47-906E-9B37ACCF3373}" dt="2019-11-17T14:25:12.510" v="32" actId="478"/>
          <ac:picMkLst>
            <pc:docMk/>
            <pc:sldMk cId="3830289172" sldId="267"/>
            <ac:picMk id="42" creationId="{92AD02BA-C2A5-403C-B28D-BE67B60D38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222C7-23AF-4D31-BCC7-3C0154C8C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8A8A74-BC1A-4290-8D67-9B69D0DE1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A8F19-96F9-40EB-AC60-862EC1AB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C046-3689-42C3-AB02-55432C7F978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E98F2-EB87-4EE5-81E4-96EAA898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860D2-53E5-4263-8207-4ECAB099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456F-3D3A-45E4-A211-41B88D618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63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45016-7333-4131-B339-4B0DDA19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C5D4EE-B292-4D64-904E-583DC1A73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4526A-F328-4F60-9F74-AE36EA7A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C046-3689-42C3-AB02-55432C7F978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122C2-D687-429B-86FC-D6A2AF44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7DA4A-C625-4397-8450-C25997F3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456F-3D3A-45E4-A211-41B88D618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16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8E9C8C-1747-44DE-8A12-20FB016AD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A2879A-85D0-4EEE-8462-400F8BF36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FF886-84C7-4B50-8C62-477DF240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C046-3689-42C3-AB02-55432C7F978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38D85-754E-41CC-859A-BF8F24DB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12B06-0EAD-4F45-95DC-F79E3624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456F-3D3A-45E4-A211-41B88D618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09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19418-8D65-447C-8A74-6F0D6809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ADAB39-4D0D-403D-B227-63DB6B3E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3F03C-C274-4B49-8DEA-21041B48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C046-3689-42C3-AB02-55432C7F978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3BE4A-7E1C-4FC0-A87A-38354D1B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AC76A-C192-4E41-926C-0B39049C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456F-3D3A-45E4-A211-41B88D618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0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87E3B-2208-4645-809D-23787090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894B-A33E-4ECB-B966-0004A3DE4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EE31D-2597-46E3-B5CB-807E8C6F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C046-3689-42C3-AB02-55432C7F978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18083-59AF-47B3-AB7C-15610FE2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3693F-03F2-4306-BE1B-59FC9AE1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456F-3D3A-45E4-A211-41B88D618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0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50CEF-5CDF-4105-8511-93CDFD59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2CBD5-8841-4C11-8CC1-6140C3E22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629B7C-4FC3-47D4-90E1-30D0F1D73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11A8D-D606-4FC4-98F0-E825A9EC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C046-3689-42C3-AB02-55432C7F978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9B927A-99ED-4D4F-A49C-47798EEE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73FE7-4246-4775-8343-6A4EB952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456F-3D3A-45E4-A211-41B88D618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0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B50CB-1A17-4485-8ECD-D7BBD4BC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544EC0-E7D4-4D4A-B28E-6DD190389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32D0BB-ACAA-4E9D-9276-B2BC606A6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732784-8ED5-44E1-8A0B-E42F82FB9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0D858E-6F87-4A47-90BA-85657A370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7800A3-B951-4ECB-B9BC-1EA85F1A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C046-3689-42C3-AB02-55432C7F978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D41142-69C5-43E2-B8B4-D5057DE2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67A3D3-AAE0-41FD-9D0D-32AA90DA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456F-3D3A-45E4-A211-41B88D618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8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22B7A-4BFC-4902-A420-3522C974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243B22-1555-40BE-A1E4-D62A77AC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C046-3689-42C3-AB02-55432C7F978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147F8B-9433-415F-90BE-D2AC56CA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EB6C5-65CB-45EF-BE99-71792BA9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456F-3D3A-45E4-A211-41B88D618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95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CE1AD-3850-4091-AF77-59014FC6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C046-3689-42C3-AB02-55432C7F978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2D03CF-2300-49D9-90CB-3AA0F66D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31B160-122C-4094-9345-26827075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456F-3D3A-45E4-A211-41B88D618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7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68A88-6BAC-4732-B7DE-DA0C4EC3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AEADD-21BB-4BE1-8396-B75B7A0E1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09AA18-E816-4879-9FDA-FD62E2452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7BECAE-F619-4D0C-A7E5-39DA8C29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C046-3689-42C3-AB02-55432C7F978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B8A7EC-D2E1-41B7-A81E-A5B80623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B9C84-41BD-4FCD-B6C9-895A7192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456F-3D3A-45E4-A211-41B88D618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668D0-CDF6-4373-AFB2-9A205C28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9740DC-18B2-47E1-9794-8A730518F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6885D3-DC06-4216-8702-EB8C5B555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4A1D98-6633-4FE5-B713-1C0C93BE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C046-3689-42C3-AB02-55432C7F978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C8D729-88D3-4145-8245-2C132875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BD0B75-0A03-413A-B0A7-7E10F14C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456F-3D3A-45E4-A211-41B88D618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2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F480D3-2164-4BEC-B6F4-91479784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3FDF9B-170E-4269-B15F-EFB52D19C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01200-B919-419A-80BB-80DE0B7DE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0C046-3689-42C3-AB02-55432C7F978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0F01C-6704-46E0-9582-9F936280E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3F4E0-A1E1-4E57-B1D7-20AA898E5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456F-3D3A-45E4-A211-41B88D618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0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4.png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2AAEA6-C311-40E0-9FBE-278B69538CA7}"/>
              </a:ext>
            </a:extLst>
          </p:cNvPr>
          <p:cNvSpPr txBox="1"/>
          <p:nvPr/>
        </p:nvSpPr>
        <p:spPr>
          <a:xfrm>
            <a:off x="1921770" y="1223077"/>
            <a:ext cx="8348459" cy="11079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택배로봇 </a:t>
            </a: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B-409</a:t>
            </a: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E81836-6F7A-4D61-B600-29EAB8703ACE}"/>
              </a:ext>
            </a:extLst>
          </p:cNvPr>
          <p:cNvSpPr txBox="1"/>
          <p:nvPr/>
        </p:nvSpPr>
        <p:spPr>
          <a:xfrm>
            <a:off x="6095999" y="5929524"/>
            <a:ext cx="419118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B577027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이재형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5FADC7-3074-457A-B61D-79662CE0CC9D}"/>
              </a:ext>
            </a:extLst>
          </p:cNvPr>
          <p:cNvSpPr/>
          <p:nvPr/>
        </p:nvSpPr>
        <p:spPr>
          <a:xfrm>
            <a:off x="7133389" y="6514300"/>
            <a:ext cx="3153127" cy="92392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F1CD70-8283-4294-9ADE-9BB21EA6256F}"/>
              </a:ext>
            </a:extLst>
          </p:cNvPr>
          <p:cNvSpPr/>
          <p:nvPr/>
        </p:nvSpPr>
        <p:spPr>
          <a:xfrm>
            <a:off x="1618471" y="0"/>
            <a:ext cx="283713" cy="6858000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62D7CD-EAD8-4CC7-9E6C-B16E2DB596DD}"/>
              </a:ext>
            </a:extLst>
          </p:cNvPr>
          <p:cNvSpPr/>
          <p:nvPr/>
        </p:nvSpPr>
        <p:spPr>
          <a:xfrm>
            <a:off x="10289816" y="0"/>
            <a:ext cx="283713" cy="6858000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F6CD5-3B7D-44B4-ABBE-C91D0482E8FB}"/>
              </a:ext>
            </a:extLst>
          </p:cNvPr>
          <p:cNvSpPr txBox="1"/>
          <p:nvPr/>
        </p:nvSpPr>
        <p:spPr>
          <a:xfrm>
            <a:off x="1902853" y="3913448"/>
            <a:ext cx="4417741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그래픽스 기말 프로젝트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458662-13EF-47D2-8830-B3D10599C678}"/>
              </a:ext>
            </a:extLst>
          </p:cNvPr>
          <p:cNvSpPr/>
          <p:nvPr/>
        </p:nvSpPr>
        <p:spPr>
          <a:xfrm>
            <a:off x="1902853" y="4498223"/>
            <a:ext cx="4122498" cy="97999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62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2AAEA6-C311-40E0-9FBE-278B69538CA7}"/>
              </a:ext>
            </a:extLst>
          </p:cNvPr>
          <p:cNvSpPr txBox="1"/>
          <p:nvPr/>
        </p:nvSpPr>
        <p:spPr>
          <a:xfrm>
            <a:off x="1921766" y="139678"/>
            <a:ext cx="8348459" cy="11079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600">
                <a:solidFill>
                  <a:srgbClr val="2B3A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목차</a:t>
            </a: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F1CD70-8283-4294-9ADE-9BB21EA6256F}"/>
              </a:ext>
            </a:extLst>
          </p:cNvPr>
          <p:cNvSpPr/>
          <p:nvPr/>
        </p:nvSpPr>
        <p:spPr>
          <a:xfrm>
            <a:off x="0" y="0"/>
            <a:ext cx="283713" cy="6858000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62D7CD-EAD8-4CC7-9E6C-B16E2DB596DD}"/>
              </a:ext>
            </a:extLst>
          </p:cNvPr>
          <p:cNvSpPr/>
          <p:nvPr/>
        </p:nvSpPr>
        <p:spPr>
          <a:xfrm>
            <a:off x="11908287" y="0"/>
            <a:ext cx="283713" cy="6858000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F6CD5-3B7D-44B4-ABBE-C91D0482E8FB}"/>
              </a:ext>
            </a:extLst>
          </p:cNvPr>
          <p:cNvSpPr txBox="1"/>
          <p:nvPr/>
        </p:nvSpPr>
        <p:spPr>
          <a:xfrm>
            <a:off x="3887124" y="1835004"/>
            <a:ext cx="4417741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458662-13EF-47D2-8830-B3D10599C678}"/>
              </a:ext>
            </a:extLst>
          </p:cNvPr>
          <p:cNvSpPr/>
          <p:nvPr/>
        </p:nvSpPr>
        <p:spPr>
          <a:xfrm>
            <a:off x="283711" y="2519523"/>
            <a:ext cx="6480428" cy="45719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10D2BD-6C04-4B8F-8E0C-447B92D5BF70}"/>
              </a:ext>
            </a:extLst>
          </p:cNvPr>
          <p:cNvSpPr/>
          <p:nvPr/>
        </p:nvSpPr>
        <p:spPr>
          <a:xfrm>
            <a:off x="4976670" y="3789712"/>
            <a:ext cx="7128471" cy="45719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3ACB8B-2839-40C1-8500-11C9842E74B2}"/>
              </a:ext>
            </a:extLst>
          </p:cNvPr>
          <p:cNvSpPr/>
          <p:nvPr/>
        </p:nvSpPr>
        <p:spPr>
          <a:xfrm>
            <a:off x="283711" y="5064977"/>
            <a:ext cx="6480428" cy="45719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689ABD-2F39-42E0-BCE9-7D4B883ACB44}"/>
              </a:ext>
            </a:extLst>
          </p:cNvPr>
          <p:cNvSpPr/>
          <p:nvPr/>
        </p:nvSpPr>
        <p:spPr>
          <a:xfrm>
            <a:off x="4928786" y="6335166"/>
            <a:ext cx="7128471" cy="45719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B45875-E320-491A-B6D0-AEF7B794EAC9}"/>
              </a:ext>
            </a:extLst>
          </p:cNvPr>
          <p:cNvSpPr txBox="1"/>
          <p:nvPr/>
        </p:nvSpPr>
        <p:spPr>
          <a:xfrm>
            <a:off x="3887129" y="3106716"/>
            <a:ext cx="4417741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화면 예시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2EDD0A-7579-4C1C-B6DF-1022E2646866}"/>
              </a:ext>
            </a:extLst>
          </p:cNvPr>
          <p:cNvSpPr txBox="1"/>
          <p:nvPr/>
        </p:nvSpPr>
        <p:spPr>
          <a:xfrm>
            <a:off x="3887134" y="4378428"/>
            <a:ext cx="4417741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특징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4E4837-0E7F-489A-A2AC-FE23DFC537B5}"/>
              </a:ext>
            </a:extLst>
          </p:cNvPr>
          <p:cNvSpPr txBox="1"/>
          <p:nvPr/>
        </p:nvSpPr>
        <p:spPr>
          <a:xfrm>
            <a:off x="3887139" y="5650140"/>
            <a:ext cx="4417741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dirty="0">
                <a:solidFill>
                  <a:srgbClr val="2B3A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제작 계획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B3A42"/>
              </a:solidFill>
              <a:effectLst/>
              <a:uLnTx/>
              <a:uFillTx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351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2AAEA6-C311-40E0-9FBE-278B69538CA7}"/>
              </a:ext>
            </a:extLst>
          </p:cNvPr>
          <p:cNvSpPr txBox="1"/>
          <p:nvPr/>
        </p:nvSpPr>
        <p:spPr>
          <a:xfrm>
            <a:off x="1921766" y="139678"/>
            <a:ext cx="8348459" cy="11079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600" dirty="0">
                <a:solidFill>
                  <a:srgbClr val="2B3A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개요</a:t>
            </a: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17C8D0-6EAF-4BC0-ADE8-CCCE7A0AF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2580"/>
            <a:ext cx="3943900" cy="7525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F1CD70-8283-4294-9ADE-9BB21EA6256F}"/>
              </a:ext>
            </a:extLst>
          </p:cNvPr>
          <p:cNvSpPr/>
          <p:nvPr/>
        </p:nvSpPr>
        <p:spPr>
          <a:xfrm>
            <a:off x="0" y="0"/>
            <a:ext cx="283713" cy="6858000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62D7CD-EAD8-4CC7-9E6C-B16E2DB596DD}"/>
              </a:ext>
            </a:extLst>
          </p:cNvPr>
          <p:cNvSpPr/>
          <p:nvPr/>
        </p:nvSpPr>
        <p:spPr>
          <a:xfrm>
            <a:off x="11908287" y="0"/>
            <a:ext cx="283713" cy="6858000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F6CD5-3B7D-44B4-ABBE-C91D0482E8FB}"/>
              </a:ext>
            </a:extLst>
          </p:cNvPr>
          <p:cNvSpPr txBox="1"/>
          <p:nvPr/>
        </p:nvSpPr>
        <p:spPr>
          <a:xfrm>
            <a:off x="288841" y="2094056"/>
            <a:ext cx="5350597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던전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크롤링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점프 게임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458662-13EF-47D2-8830-B3D10599C678}"/>
              </a:ext>
            </a:extLst>
          </p:cNvPr>
          <p:cNvSpPr/>
          <p:nvPr/>
        </p:nvSpPr>
        <p:spPr>
          <a:xfrm>
            <a:off x="283713" y="2779083"/>
            <a:ext cx="5355725" cy="45719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3ACB8B-2839-40C1-8500-11C9842E74B2}"/>
              </a:ext>
            </a:extLst>
          </p:cNvPr>
          <p:cNvSpPr/>
          <p:nvPr/>
        </p:nvSpPr>
        <p:spPr>
          <a:xfrm>
            <a:off x="6552562" y="3924951"/>
            <a:ext cx="5355725" cy="45719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4E4837-0E7F-489A-A2AC-FE23DFC537B5}"/>
              </a:ext>
            </a:extLst>
          </p:cNvPr>
          <p:cNvSpPr txBox="1"/>
          <p:nvPr/>
        </p:nvSpPr>
        <p:spPr>
          <a:xfrm>
            <a:off x="6552563" y="3235220"/>
            <a:ext cx="4886732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srgbClr val="2B3A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ODE </a:t>
            </a:r>
            <a:r>
              <a:rPr lang="ko-KR" altLang="en-US" sz="4000" dirty="0">
                <a:solidFill>
                  <a:srgbClr val="2B3A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엔진 활용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B3A42"/>
              </a:solidFill>
              <a:effectLst/>
              <a:uLnTx/>
              <a:uFillTx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9D10E4-0565-484A-AF08-50507FE340CA}"/>
              </a:ext>
            </a:extLst>
          </p:cNvPr>
          <p:cNvSpPr txBox="1"/>
          <p:nvPr/>
        </p:nvSpPr>
        <p:spPr>
          <a:xfrm>
            <a:off x="283711" y="4493097"/>
            <a:ext cx="5345467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응용 확장성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23D1FD-816D-43A3-BC27-724A46C0296E}"/>
              </a:ext>
            </a:extLst>
          </p:cNvPr>
          <p:cNvSpPr/>
          <p:nvPr/>
        </p:nvSpPr>
        <p:spPr>
          <a:xfrm>
            <a:off x="278583" y="5178124"/>
            <a:ext cx="5355725" cy="45719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5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2AAEA6-C311-40E0-9FBE-278B69538CA7}"/>
              </a:ext>
            </a:extLst>
          </p:cNvPr>
          <p:cNvSpPr txBox="1"/>
          <p:nvPr/>
        </p:nvSpPr>
        <p:spPr>
          <a:xfrm>
            <a:off x="1921766" y="139678"/>
            <a:ext cx="8348459" cy="11079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600" dirty="0">
                <a:solidFill>
                  <a:srgbClr val="2B3A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조작</a:t>
            </a: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17C8D0-6EAF-4BC0-ADE8-CCCE7A0AF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2580"/>
            <a:ext cx="3943900" cy="7525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F1CD70-8283-4294-9ADE-9BB21EA6256F}"/>
              </a:ext>
            </a:extLst>
          </p:cNvPr>
          <p:cNvSpPr/>
          <p:nvPr/>
        </p:nvSpPr>
        <p:spPr>
          <a:xfrm>
            <a:off x="0" y="0"/>
            <a:ext cx="283713" cy="6858000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62D7CD-EAD8-4CC7-9E6C-B16E2DB596DD}"/>
              </a:ext>
            </a:extLst>
          </p:cNvPr>
          <p:cNvSpPr/>
          <p:nvPr/>
        </p:nvSpPr>
        <p:spPr>
          <a:xfrm>
            <a:off x="11908287" y="0"/>
            <a:ext cx="283713" cy="6858000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4E4837-0E7F-489A-A2AC-FE23DFC537B5}"/>
              </a:ext>
            </a:extLst>
          </p:cNvPr>
          <p:cNvSpPr txBox="1"/>
          <p:nvPr/>
        </p:nvSpPr>
        <p:spPr>
          <a:xfrm>
            <a:off x="6736063" y="4997535"/>
            <a:ext cx="4442484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dirty="0">
                <a:solidFill>
                  <a:srgbClr val="2B3A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캐릭터 컨트롤</a:t>
            </a:r>
            <a:endParaRPr lang="en-US" altLang="ko-KR" sz="4000" dirty="0">
              <a:solidFill>
                <a:srgbClr val="2B3A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dirty="0">
                <a:solidFill>
                  <a:srgbClr val="2B3A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택배 던지기</a:t>
            </a:r>
            <a:endParaRPr lang="en-US" altLang="ko-KR" sz="4000" dirty="0">
              <a:solidFill>
                <a:srgbClr val="2B3A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B3A42"/>
              </a:solidFill>
              <a:effectLst/>
              <a:uLnTx/>
              <a:uFillTx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3" name="그림 2" descr="하얀색, 오래된이(가) 표시된 사진&#10;&#10;자동 생성된 설명">
            <a:extLst>
              <a:ext uri="{FF2B5EF4-FFF2-40B4-BE49-F238E27FC236}">
                <a16:creationId xmlns:a16="http://schemas.microsoft.com/office/drawing/2014/main" id="{7C2749F0-CDAF-4C3A-81AF-F30CB6634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185" y="2671186"/>
            <a:ext cx="1011936" cy="1011936"/>
          </a:xfrm>
          <a:prstGeom prst="rect">
            <a:avLst/>
          </a:prstGeom>
        </p:spPr>
      </p:pic>
      <p:pic>
        <p:nvPicPr>
          <p:cNvPr id="7" name="그림 6" descr="모니터, 하얀색, 오래된이(가) 표시된 사진&#10;&#10;자동 생성된 설명">
            <a:extLst>
              <a:ext uri="{FF2B5EF4-FFF2-40B4-BE49-F238E27FC236}">
                <a16:creationId xmlns:a16="http://schemas.microsoft.com/office/drawing/2014/main" id="{5D94335C-B3F4-4A58-B472-05D02BA34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47" y="3446004"/>
            <a:ext cx="1011936" cy="1011936"/>
          </a:xfrm>
          <a:prstGeom prst="rect">
            <a:avLst/>
          </a:prstGeom>
        </p:spPr>
      </p:pic>
      <p:pic>
        <p:nvPicPr>
          <p:cNvPr id="9" name="그림 8" descr="하얀색, 컴퓨터이(가) 표시된 사진&#10;&#10;자동 생성된 설명">
            <a:extLst>
              <a:ext uri="{FF2B5EF4-FFF2-40B4-BE49-F238E27FC236}">
                <a16:creationId xmlns:a16="http://schemas.microsoft.com/office/drawing/2014/main" id="{18E4203B-C42C-4E88-A26E-1FF1F4918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185" y="3446004"/>
            <a:ext cx="1011936" cy="1011936"/>
          </a:xfrm>
          <a:prstGeom prst="rect">
            <a:avLst/>
          </a:prstGeom>
        </p:spPr>
      </p:pic>
      <p:pic>
        <p:nvPicPr>
          <p:cNvPr id="18" name="그림 17" descr="시계, 하얀색, 놓은이(가) 표시된 사진&#10;&#10;자동 생성된 설명">
            <a:extLst>
              <a:ext uri="{FF2B5EF4-FFF2-40B4-BE49-F238E27FC236}">
                <a16:creationId xmlns:a16="http://schemas.microsoft.com/office/drawing/2014/main" id="{7B0B6408-93F6-4124-BDC1-3F483B11E9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89" y="3446004"/>
            <a:ext cx="1011936" cy="1011936"/>
          </a:xfrm>
          <a:prstGeom prst="rect">
            <a:avLst/>
          </a:prstGeom>
        </p:spPr>
      </p:pic>
      <p:pic>
        <p:nvPicPr>
          <p:cNvPr id="20" name="그림 19" descr="시계, 하얀색이(가) 표시된 사진&#10;&#10;자동 생성된 설명">
            <a:extLst>
              <a:ext uri="{FF2B5EF4-FFF2-40B4-BE49-F238E27FC236}">
                <a16:creationId xmlns:a16="http://schemas.microsoft.com/office/drawing/2014/main" id="{9523A43E-DFB9-4133-BFB4-1472049296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37" y="2198845"/>
            <a:ext cx="1011936" cy="1011936"/>
          </a:xfrm>
          <a:prstGeom prst="rect">
            <a:avLst/>
          </a:prstGeom>
        </p:spPr>
      </p:pic>
      <p:pic>
        <p:nvPicPr>
          <p:cNvPr id="22" name="그림 21" descr="사진, 하얀색, 모니터, 시계이(가) 표시된 사진&#10;&#10;자동 생성된 설명">
            <a:extLst>
              <a:ext uri="{FF2B5EF4-FFF2-40B4-BE49-F238E27FC236}">
                <a16:creationId xmlns:a16="http://schemas.microsoft.com/office/drawing/2014/main" id="{3FAE17AD-22CE-42B7-8D62-187B7E2B3D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864" y="2973663"/>
            <a:ext cx="1011936" cy="1011936"/>
          </a:xfrm>
          <a:prstGeom prst="rect">
            <a:avLst/>
          </a:prstGeom>
        </p:spPr>
      </p:pic>
      <p:pic>
        <p:nvPicPr>
          <p:cNvPr id="25" name="그림 24" descr="하얀색, 사진, 앉아있는, 표지판이(가) 표시된 사진&#10;&#10;자동 생성된 설명">
            <a:extLst>
              <a:ext uri="{FF2B5EF4-FFF2-40B4-BE49-F238E27FC236}">
                <a16:creationId xmlns:a16="http://schemas.microsoft.com/office/drawing/2014/main" id="{43364F44-8A63-407F-8319-E1686096CB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810" y="2973663"/>
            <a:ext cx="1011936" cy="1011936"/>
          </a:xfrm>
          <a:prstGeom prst="rect">
            <a:avLst/>
          </a:prstGeom>
        </p:spPr>
      </p:pic>
      <p:pic>
        <p:nvPicPr>
          <p:cNvPr id="27" name="그림 26" descr="모니터, 하얀색이(가) 표시된 사진&#10;&#10;자동 생성된 설명">
            <a:extLst>
              <a:ext uri="{FF2B5EF4-FFF2-40B4-BE49-F238E27FC236}">
                <a16:creationId xmlns:a16="http://schemas.microsoft.com/office/drawing/2014/main" id="{91951DAE-F481-4B98-BB86-B7DDBF10C2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968" y="2973663"/>
            <a:ext cx="1011936" cy="1011936"/>
          </a:xfrm>
          <a:prstGeom prst="rect">
            <a:avLst/>
          </a:prstGeom>
        </p:spPr>
      </p:pic>
      <p:pic>
        <p:nvPicPr>
          <p:cNvPr id="29" name="그림 28" descr="앉아있는, 하얀색, 남자이(가) 표시된 사진&#10;&#10;자동 생성된 설명">
            <a:extLst>
              <a:ext uri="{FF2B5EF4-FFF2-40B4-BE49-F238E27FC236}">
                <a16:creationId xmlns:a16="http://schemas.microsoft.com/office/drawing/2014/main" id="{8393531F-E373-403A-A472-F376390511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993" y="3985599"/>
            <a:ext cx="2650625" cy="925984"/>
          </a:xfrm>
          <a:prstGeom prst="rect">
            <a:avLst/>
          </a:prstGeom>
        </p:spPr>
      </p:pic>
      <p:pic>
        <p:nvPicPr>
          <p:cNvPr id="31" name="그림 30" descr="컴퓨터이(가) 표시된 사진&#10;&#10;자동 생성된 설명">
            <a:extLst>
              <a:ext uri="{FF2B5EF4-FFF2-40B4-BE49-F238E27FC236}">
                <a16:creationId xmlns:a16="http://schemas.microsoft.com/office/drawing/2014/main" id="{EE96E4A1-AE7E-4D64-89CC-868D3102BD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58" y="1459842"/>
            <a:ext cx="1011936" cy="1011936"/>
          </a:xfrm>
          <a:prstGeom prst="rect">
            <a:avLst/>
          </a:prstGeom>
        </p:spPr>
      </p:pic>
      <p:pic>
        <p:nvPicPr>
          <p:cNvPr id="35" name="그림 34" descr="마우스이(가) 표시된 사진&#10;&#10;자동 생성된 설명">
            <a:extLst>
              <a:ext uri="{FF2B5EF4-FFF2-40B4-BE49-F238E27FC236}">
                <a16:creationId xmlns:a16="http://schemas.microsoft.com/office/drawing/2014/main" id="{F06C5494-E526-4BA1-A531-72DDB1734F8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backgroundMark x1="59444" y1="85375" x2="28000" y2="84980"/>
                        <a14:backgroundMark x1="28000" y1="84980" x2="34111" y2="83992"/>
                        <a14:backgroundMark x1="34111" y1="83992" x2="56667" y2="86759"/>
                        <a14:backgroundMark x1="61444" y1="81818" x2="47333" y2="83992"/>
                        <a14:backgroundMark x1="72000" y1="75494" x2="67000" y2="81621"/>
                        <a14:backgroundMark x1="67000" y1="81621" x2="55222" y2="82806"/>
                        <a14:backgroundMark x1="55222" y1="82806" x2="62333" y2="81225"/>
                        <a14:backgroundMark x1="62778" y1="80435" x2="54667" y2="81621"/>
                        <a14:backgroundMark x1="72333" y1="75692" x2="67333" y2="80237"/>
                        <a14:backgroundMark x1="67333" y1="80237" x2="61556" y2="81423"/>
                        <a14:backgroundMark x1="61556" y1="81423" x2="58444" y2="80237"/>
                        <a14:backgroundMark x1="62778" y1="80435" x2="71778" y2="76087"/>
                        <a14:backgroundMark x1="31333" y1="78656" x2="29667" y2="77273"/>
                        <a14:backgroundMark x1="31444" y1="78063" x2="30222" y2="774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64" t="19060" r="23172" b="17455"/>
          <a:stretch/>
        </p:blipFill>
        <p:spPr>
          <a:xfrm rot="5400000">
            <a:off x="4163193" y="3014332"/>
            <a:ext cx="1600409" cy="107241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380F878-415B-4D79-BB09-8C0A03A8B323}"/>
              </a:ext>
            </a:extLst>
          </p:cNvPr>
          <p:cNvSpPr txBox="1"/>
          <p:nvPr/>
        </p:nvSpPr>
        <p:spPr>
          <a:xfrm>
            <a:off x="1287244" y="4998098"/>
            <a:ext cx="4442484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dirty="0">
                <a:solidFill>
                  <a:srgbClr val="2B3A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카메라 컨트롤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B3A42"/>
              </a:solidFill>
              <a:effectLst/>
              <a:uLnTx/>
              <a:uFillTx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30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2AAEA6-C311-40E0-9FBE-278B69538CA7}"/>
              </a:ext>
            </a:extLst>
          </p:cNvPr>
          <p:cNvSpPr txBox="1"/>
          <p:nvPr/>
        </p:nvSpPr>
        <p:spPr>
          <a:xfrm>
            <a:off x="1921766" y="139678"/>
            <a:ext cx="8348459" cy="11079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600" dirty="0">
                <a:solidFill>
                  <a:srgbClr val="2B3A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화면 예시</a:t>
            </a: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17C8D0-6EAF-4BC0-ADE8-CCCE7A0AF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2580"/>
            <a:ext cx="3943900" cy="7525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F1CD70-8283-4294-9ADE-9BB21EA6256F}"/>
              </a:ext>
            </a:extLst>
          </p:cNvPr>
          <p:cNvSpPr/>
          <p:nvPr/>
        </p:nvSpPr>
        <p:spPr>
          <a:xfrm>
            <a:off x="0" y="0"/>
            <a:ext cx="283713" cy="6858000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62D7CD-EAD8-4CC7-9E6C-B16E2DB596DD}"/>
              </a:ext>
            </a:extLst>
          </p:cNvPr>
          <p:cNvSpPr/>
          <p:nvPr/>
        </p:nvSpPr>
        <p:spPr>
          <a:xfrm>
            <a:off x="11908287" y="0"/>
            <a:ext cx="283713" cy="6858000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458662-13EF-47D2-8830-B3D10599C678}"/>
              </a:ext>
            </a:extLst>
          </p:cNvPr>
          <p:cNvSpPr/>
          <p:nvPr/>
        </p:nvSpPr>
        <p:spPr>
          <a:xfrm>
            <a:off x="283713" y="2779083"/>
            <a:ext cx="5355725" cy="45719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3ACB8B-2839-40C1-8500-11C9842E74B2}"/>
              </a:ext>
            </a:extLst>
          </p:cNvPr>
          <p:cNvSpPr/>
          <p:nvPr/>
        </p:nvSpPr>
        <p:spPr>
          <a:xfrm>
            <a:off x="6552562" y="4657686"/>
            <a:ext cx="5355725" cy="45719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23D1FD-816D-43A3-BC27-724A46C0296E}"/>
              </a:ext>
            </a:extLst>
          </p:cNvPr>
          <p:cNvSpPr/>
          <p:nvPr/>
        </p:nvSpPr>
        <p:spPr>
          <a:xfrm>
            <a:off x="278583" y="6346864"/>
            <a:ext cx="5355725" cy="45719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846288-D728-400E-90D2-60623A302968}"/>
              </a:ext>
            </a:extLst>
          </p:cNvPr>
          <p:cNvSpPr/>
          <p:nvPr/>
        </p:nvSpPr>
        <p:spPr>
          <a:xfrm rot="20470497">
            <a:off x="6500498" y="4175145"/>
            <a:ext cx="414021" cy="414021"/>
          </a:xfrm>
          <a:prstGeom prst="rect">
            <a:avLst/>
          </a:prstGeom>
          <a:solidFill>
            <a:srgbClr val="BDD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39EE03-B3C0-4274-A11A-D10E3413C4D9}"/>
              </a:ext>
            </a:extLst>
          </p:cNvPr>
          <p:cNvSpPr/>
          <p:nvPr/>
        </p:nvSpPr>
        <p:spPr>
          <a:xfrm rot="20470497">
            <a:off x="6836944" y="3800040"/>
            <a:ext cx="414021" cy="414021"/>
          </a:xfrm>
          <a:prstGeom prst="rect">
            <a:avLst/>
          </a:prstGeom>
          <a:solidFill>
            <a:srgbClr val="BDD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A3B623-C8B9-460F-9573-ACFE8F8C045E}"/>
              </a:ext>
            </a:extLst>
          </p:cNvPr>
          <p:cNvSpPr/>
          <p:nvPr/>
        </p:nvSpPr>
        <p:spPr>
          <a:xfrm rot="20470497">
            <a:off x="7783827" y="4183559"/>
            <a:ext cx="414021" cy="414021"/>
          </a:xfrm>
          <a:prstGeom prst="rect">
            <a:avLst/>
          </a:prstGeom>
          <a:solidFill>
            <a:srgbClr val="BDD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2512AB-3AE2-496A-B765-79692F66C50B}"/>
              </a:ext>
            </a:extLst>
          </p:cNvPr>
          <p:cNvSpPr/>
          <p:nvPr/>
        </p:nvSpPr>
        <p:spPr>
          <a:xfrm rot="20470497">
            <a:off x="7362412" y="3754324"/>
            <a:ext cx="414021" cy="414021"/>
          </a:xfrm>
          <a:prstGeom prst="rect">
            <a:avLst/>
          </a:prstGeom>
          <a:solidFill>
            <a:srgbClr val="BDD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288414-BB8B-44B6-A6D7-FDA72EE5B626}"/>
              </a:ext>
            </a:extLst>
          </p:cNvPr>
          <p:cNvSpPr/>
          <p:nvPr/>
        </p:nvSpPr>
        <p:spPr>
          <a:xfrm rot="20470497">
            <a:off x="7565935" y="3214406"/>
            <a:ext cx="414021" cy="414021"/>
          </a:xfrm>
          <a:prstGeom prst="rect">
            <a:avLst/>
          </a:prstGeom>
          <a:solidFill>
            <a:srgbClr val="BDD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9EB8CA-15D1-4A1E-9201-A5F72DE2749B}"/>
              </a:ext>
            </a:extLst>
          </p:cNvPr>
          <p:cNvSpPr/>
          <p:nvPr/>
        </p:nvSpPr>
        <p:spPr>
          <a:xfrm rot="21345611">
            <a:off x="8245056" y="4213123"/>
            <a:ext cx="414021" cy="414021"/>
          </a:xfrm>
          <a:prstGeom prst="rect">
            <a:avLst/>
          </a:prstGeom>
          <a:solidFill>
            <a:srgbClr val="BDD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7C9F19-62F1-4EFD-BA4D-7A1DF6220FD6}"/>
              </a:ext>
            </a:extLst>
          </p:cNvPr>
          <p:cNvSpPr/>
          <p:nvPr/>
        </p:nvSpPr>
        <p:spPr>
          <a:xfrm rot="19157221">
            <a:off x="7114681" y="4151512"/>
            <a:ext cx="414021" cy="414021"/>
          </a:xfrm>
          <a:prstGeom prst="rect">
            <a:avLst/>
          </a:prstGeom>
          <a:solidFill>
            <a:srgbClr val="BDD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0C3F7C-CF12-4493-B674-945CDB11C407}"/>
              </a:ext>
            </a:extLst>
          </p:cNvPr>
          <p:cNvSpPr/>
          <p:nvPr/>
        </p:nvSpPr>
        <p:spPr>
          <a:xfrm rot="19157221">
            <a:off x="7082064" y="3357136"/>
            <a:ext cx="414021" cy="414021"/>
          </a:xfrm>
          <a:prstGeom prst="rect">
            <a:avLst/>
          </a:prstGeom>
          <a:solidFill>
            <a:srgbClr val="BDD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B494F6-5BA8-4753-9FAC-71412DEE3401}"/>
              </a:ext>
            </a:extLst>
          </p:cNvPr>
          <p:cNvSpPr/>
          <p:nvPr/>
        </p:nvSpPr>
        <p:spPr>
          <a:xfrm rot="19157221">
            <a:off x="7804332" y="3622943"/>
            <a:ext cx="414021" cy="414021"/>
          </a:xfrm>
          <a:prstGeom prst="rect">
            <a:avLst/>
          </a:prstGeom>
          <a:solidFill>
            <a:srgbClr val="BDD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603678-CD90-4FBA-9E93-90043BB958B7}"/>
              </a:ext>
            </a:extLst>
          </p:cNvPr>
          <p:cNvSpPr/>
          <p:nvPr/>
        </p:nvSpPr>
        <p:spPr>
          <a:xfrm rot="2078073">
            <a:off x="8281944" y="3732041"/>
            <a:ext cx="414021" cy="414021"/>
          </a:xfrm>
          <a:prstGeom prst="rect">
            <a:avLst/>
          </a:prstGeom>
          <a:solidFill>
            <a:srgbClr val="BDD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8C4C36-E8D7-4554-9C46-105BC503BC15}"/>
              </a:ext>
            </a:extLst>
          </p:cNvPr>
          <p:cNvSpPr/>
          <p:nvPr/>
        </p:nvSpPr>
        <p:spPr>
          <a:xfrm rot="526778">
            <a:off x="8680903" y="4194372"/>
            <a:ext cx="414021" cy="414021"/>
          </a:xfrm>
          <a:prstGeom prst="rect">
            <a:avLst/>
          </a:prstGeom>
          <a:solidFill>
            <a:srgbClr val="BDD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2797E0-543F-4AA2-A74A-01E726428506}"/>
              </a:ext>
            </a:extLst>
          </p:cNvPr>
          <p:cNvSpPr/>
          <p:nvPr/>
        </p:nvSpPr>
        <p:spPr>
          <a:xfrm rot="526778">
            <a:off x="8089151" y="3227254"/>
            <a:ext cx="414021" cy="414021"/>
          </a:xfrm>
          <a:prstGeom prst="rect">
            <a:avLst/>
          </a:prstGeom>
          <a:solidFill>
            <a:srgbClr val="BDD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953AC9-71B2-4BCB-8330-E2DCCA4990B9}"/>
              </a:ext>
            </a:extLst>
          </p:cNvPr>
          <p:cNvSpPr/>
          <p:nvPr/>
        </p:nvSpPr>
        <p:spPr>
          <a:xfrm rot="20602623">
            <a:off x="7278902" y="2867737"/>
            <a:ext cx="414021" cy="414021"/>
          </a:xfrm>
          <a:prstGeom prst="rect">
            <a:avLst/>
          </a:prstGeom>
          <a:solidFill>
            <a:srgbClr val="BDD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DCBD24-7A22-49F8-ABC5-4BC82B5BD4E1}"/>
              </a:ext>
            </a:extLst>
          </p:cNvPr>
          <p:cNvSpPr/>
          <p:nvPr/>
        </p:nvSpPr>
        <p:spPr>
          <a:xfrm rot="19157221">
            <a:off x="7831812" y="2797122"/>
            <a:ext cx="414021" cy="414021"/>
          </a:xfrm>
          <a:prstGeom prst="rect">
            <a:avLst/>
          </a:prstGeom>
          <a:solidFill>
            <a:srgbClr val="BDD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7A434C-61B5-46EB-A80E-9F9B67EEFF85}"/>
              </a:ext>
            </a:extLst>
          </p:cNvPr>
          <p:cNvSpPr/>
          <p:nvPr/>
        </p:nvSpPr>
        <p:spPr>
          <a:xfrm rot="21345611">
            <a:off x="7541400" y="2396042"/>
            <a:ext cx="414021" cy="414021"/>
          </a:xfrm>
          <a:prstGeom prst="rect">
            <a:avLst/>
          </a:prstGeom>
          <a:solidFill>
            <a:srgbClr val="BDD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DE0A26B3-7436-4D68-84E3-6CF42402EDCC}"/>
              </a:ext>
            </a:extLst>
          </p:cNvPr>
          <p:cNvSpPr/>
          <p:nvPr/>
        </p:nvSpPr>
        <p:spPr>
          <a:xfrm>
            <a:off x="5898602" y="1804698"/>
            <a:ext cx="394795" cy="576605"/>
          </a:xfrm>
          <a:prstGeom prst="upArrow">
            <a:avLst/>
          </a:prstGeom>
          <a:solidFill>
            <a:srgbClr val="FF5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4D0A735C-2C28-403D-93D3-05C480974EA8}"/>
              </a:ext>
            </a:extLst>
          </p:cNvPr>
          <p:cNvSpPr/>
          <p:nvPr/>
        </p:nvSpPr>
        <p:spPr>
          <a:xfrm>
            <a:off x="5898597" y="5317972"/>
            <a:ext cx="394795" cy="576605"/>
          </a:xfrm>
          <a:prstGeom prst="upArrow">
            <a:avLst/>
          </a:prstGeom>
          <a:solidFill>
            <a:srgbClr val="FF5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개체, 쌍, 하얀색, 쥐고있는이(가) 표시된 사진&#10;&#10;자동 생성된 설명">
            <a:extLst>
              <a:ext uri="{FF2B5EF4-FFF2-40B4-BE49-F238E27FC236}">
                <a16:creationId xmlns:a16="http://schemas.microsoft.com/office/drawing/2014/main" id="{BE44134C-189F-42E2-817F-8457960B1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7" b="93333" l="8966" r="94943">
                        <a14:foregroundMark x1="43678" y1="4333" x2="48046" y2="5833"/>
                        <a14:foregroundMark x1="36782" y1="4333" x2="49195" y2="9667"/>
                        <a14:foregroundMark x1="45747" y1="3167" x2="51034" y2="7167"/>
                        <a14:foregroundMark x1="48046" y1="3500" x2="51724" y2="6500"/>
                        <a14:foregroundMark x1="53333" y1="5833" x2="47816" y2="2667"/>
                        <a14:foregroundMark x1="92184" y1="30833" x2="92414" y2="33000"/>
                        <a14:foregroundMark x1="95172" y1="34000" x2="95172" y2="34000"/>
                        <a14:foregroundMark x1="95172" y1="34000" x2="95172" y2="34000"/>
                        <a14:foregroundMark x1="45057" y1="85000" x2="35632" y2="91833"/>
                        <a14:foregroundMark x1="42299" y1="89500" x2="49195" y2="93000"/>
                        <a14:foregroundMark x1="44138" y1="92000" x2="50575" y2="92667"/>
                        <a14:foregroundMark x1="51034" y1="92167" x2="47816" y2="90333"/>
                        <a14:foregroundMark x1="50115" y1="91167" x2="51724" y2="93333"/>
                        <a14:foregroundMark x1="49655" y1="91833" x2="52644" y2="9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11" y="4267067"/>
            <a:ext cx="1597251" cy="2203105"/>
          </a:xfrm>
          <a:prstGeom prst="rect">
            <a:avLst/>
          </a:prstGeom>
        </p:spPr>
      </p:pic>
      <p:pic>
        <p:nvPicPr>
          <p:cNvPr id="9" name="그림 8" descr="컨테이너, 상자, 벽돌이(가) 표시된 사진&#10;&#10;자동 생성된 설명">
            <a:extLst>
              <a:ext uri="{FF2B5EF4-FFF2-40B4-BE49-F238E27FC236}">
                <a16:creationId xmlns:a16="http://schemas.microsoft.com/office/drawing/2014/main" id="{D3BE8713-4BF6-41D6-B827-64EB9FD08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2667" l="10000" r="90000">
                        <a14:foregroundMark x1="66250" y1="89333" x2="70375" y2="86333"/>
                        <a14:foregroundMark x1="70250" y1="89167" x2="65750" y2="88667"/>
                        <a14:foregroundMark x1="71625" y1="88000" x2="59625" y2="88333"/>
                        <a14:foregroundMark x1="62000" y1="86833" x2="68875" y2="9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852" y="4534694"/>
            <a:ext cx="1029695" cy="772271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A9152F77-D61A-48DC-9959-1D6F2F390E22}"/>
              </a:ext>
            </a:extLst>
          </p:cNvPr>
          <p:cNvGrpSpPr/>
          <p:nvPr/>
        </p:nvGrpSpPr>
        <p:grpSpPr>
          <a:xfrm>
            <a:off x="2314569" y="3812289"/>
            <a:ext cx="2380692" cy="2534575"/>
            <a:chOff x="1929371" y="2730730"/>
            <a:chExt cx="2380692" cy="2534575"/>
          </a:xfrm>
        </p:grpSpPr>
        <p:pic>
          <p:nvPicPr>
            <p:cNvPr id="35" name="그림 34" descr="하얀색, 앉아있는, 테이블, 쥐고있는이(가) 표시된 사진&#10;&#10;자동 생성된 설명">
              <a:extLst>
                <a:ext uri="{FF2B5EF4-FFF2-40B4-BE49-F238E27FC236}">
                  <a16:creationId xmlns:a16="http://schemas.microsoft.com/office/drawing/2014/main" id="{32A6E8C5-867E-40A6-8BC7-A077377402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40795"/>
            <a:stretch/>
          </p:blipFill>
          <p:spPr>
            <a:xfrm>
              <a:off x="1929371" y="2916419"/>
              <a:ext cx="2380692" cy="2348886"/>
            </a:xfrm>
            <a:prstGeom prst="rect">
              <a:avLst/>
            </a:prstGeom>
          </p:spPr>
        </p:pic>
        <p:pic>
          <p:nvPicPr>
            <p:cNvPr id="37" name="그림 36" descr="모자이(가) 표시된 사진&#10;&#10;자동 생성된 설명">
              <a:extLst>
                <a:ext uri="{FF2B5EF4-FFF2-40B4-BE49-F238E27FC236}">
                  <a16:creationId xmlns:a16="http://schemas.microsoft.com/office/drawing/2014/main" id="{67AB3901-0D10-4A86-B0CE-E733F8B93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8000" r="91667">
                          <a14:foregroundMark x1="91167" y1="40500" x2="91833" y2="62500"/>
                          <a14:foregroundMark x1="10500" y1="73833" x2="8000" y2="76333"/>
                          <a14:backgroundMark x1="7833" y1="80333" x2="30333" y2="78333"/>
                          <a14:backgroundMark x1="19333" y1="75333" x2="16333" y2="75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53395" y="2730730"/>
              <a:ext cx="1130682" cy="1130682"/>
            </a:xfrm>
            <a:prstGeom prst="rect">
              <a:avLst/>
            </a:prstGeom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13E787-4969-4F20-B0EB-6ABC768ADCD8}"/>
              </a:ext>
            </a:extLst>
          </p:cNvPr>
          <p:cNvSpPr/>
          <p:nvPr/>
        </p:nvSpPr>
        <p:spPr>
          <a:xfrm>
            <a:off x="9834288" y="112777"/>
            <a:ext cx="51029" cy="1986517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067FC1-D2F0-452D-9C28-E3441D1B2D53}"/>
              </a:ext>
            </a:extLst>
          </p:cNvPr>
          <p:cNvSpPr/>
          <p:nvPr/>
        </p:nvSpPr>
        <p:spPr>
          <a:xfrm>
            <a:off x="11525571" y="112777"/>
            <a:ext cx="51029" cy="1986517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 descr="개체, 쌍, 하얀색, 쥐고있는이(가) 표시된 사진&#10;&#10;자동 생성된 설명">
            <a:extLst>
              <a:ext uri="{FF2B5EF4-FFF2-40B4-BE49-F238E27FC236}">
                <a16:creationId xmlns:a16="http://schemas.microsoft.com/office/drawing/2014/main" id="{833BFE09-5E3D-4914-B60D-3536199D7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7" b="93333" l="8966" r="94943">
                        <a14:foregroundMark x1="43678" y1="4333" x2="48046" y2="5833"/>
                        <a14:foregroundMark x1="36782" y1="4333" x2="49195" y2="9667"/>
                        <a14:foregroundMark x1="45747" y1="3167" x2="51034" y2="7167"/>
                        <a14:foregroundMark x1="48046" y1="3500" x2="51724" y2="6500"/>
                        <a14:foregroundMark x1="53333" y1="5833" x2="47816" y2="2667"/>
                        <a14:foregroundMark x1="92184" y1="30833" x2="92414" y2="33000"/>
                        <a14:foregroundMark x1="95172" y1="34000" x2="95172" y2="34000"/>
                        <a14:foregroundMark x1="95172" y1="34000" x2="95172" y2="34000"/>
                        <a14:foregroundMark x1="45057" y1="85000" x2="35632" y2="91833"/>
                        <a14:foregroundMark x1="42299" y1="89500" x2="49195" y2="93000"/>
                        <a14:foregroundMark x1="44138" y1="92000" x2="50575" y2="92667"/>
                        <a14:foregroundMark x1="51034" y1="92167" x2="47816" y2="90333"/>
                        <a14:foregroundMark x1="50115" y1="91167" x2="51724" y2="93333"/>
                        <a14:foregroundMark x1="49655" y1="91833" x2="52644" y2="9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74" t="-1513" r="38098" b="83704"/>
          <a:stretch/>
        </p:blipFill>
        <p:spPr>
          <a:xfrm>
            <a:off x="9930893" y="1477310"/>
            <a:ext cx="516367" cy="3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1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2AAEA6-C311-40E0-9FBE-278B69538CA7}"/>
              </a:ext>
            </a:extLst>
          </p:cNvPr>
          <p:cNvSpPr txBox="1"/>
          <p:nvPr/>
        </p:nvSpPr>
        <p:spPr>
          <a:xfrm>
            <a:off x="1921766" y="139678"/>
            <a:ext cx="8348459" cy="11079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600" dirty="0">
                <a:solidFill>
                  <a:srgbClr val="2B3A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특징</a:t>
            </a: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17C8D0-6EAF-4BC0-ADE8-CCCE7A0AF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2580"/>
            <a:ext cx="3943900" cy="7525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F1CD70-8283-4294-9ADE-9BB21EA6256F}"/>
              </a:ext>
            </a:extLst>
          </p:cNvPr>
          <p:cNvSpPr/>
          <p:nvPr/>
        </p:nvSpPr>
        <p:spPr>
          <a:xfrm>
            <a:off x="0" y="0"/>
            <a:ext cx="283713" cy="6858000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62D7CD-EAD8-4CC7-9E6C-B16E2DB596DD}"/>
              </a:ext>
            </a:extLst>
          </p:cNvPr>
          <p:cNvSpPr/>
          <p:nvPr/>
        </p:nvSpPr>
        <p:spPr>
          <a:xfrm>
            <a:off x="11908287" y="0"/>
            <a:ext cx="283713" cy="6858000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458662-13EF-47D2-8830-B3D10599C678}"/>
              </a:ext>
            </a:extLst>
          </p:cNvPr>
          <p:cNvSpPr/>
          <p:nvPr/>
        </p:nvSpPr>
        <p:spPr>
          <a:xfrm>
            <a:off x="283713" y="2779083"/>
            <a:ext cx="5355725" cy="45719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3ACB8B-2839-40C1-8500-11C9842E74B2}"/>
              </a:ext>
            </a:extLst>
          </p:cNvPr>
          <p:cNvSpPr/>
          <p:nvPr/>
        </p:nvSpPr>
        <p:spPr>
          <a:xfrm>
            <a:off x="6552562" y="4657686"/>
            <a:ext cx="5355725" cy="45719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23D1FD-816D-43A3-BC27-724A46C0296E}"/>
              </a:ext>
            </a:extLst>
          </p:cNvPr>
          <p:cNvSpPr/>
          <p:nvPr/>
        </p:nvSpPr>
        <p:spPr>
          <a:xfrm>
            <a:off x="278583" y="6346864"/>
            <a:ext cx="5355725" cy="45719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개체, 쌍, 하얀색, 쥐고있는이(가) 표시된 사진&#10;&#10;자동 생성된 설명">
            <a:extLst>
              <a:ext uri="{FF2B5EF4-FFF2-40B4-BE49-F238E27FC236}">
                <a16:creationId xmlns:a16="http://schemas.microsoft.com/office/drawing/2014/main" id="{BE44134C-189F-42E2-817F-8457960B1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7" b="93333" l="8966" r="94943">
                        <a14:foregroundMark x1="43678" y1="4333" x2="48046" y2="5833"/>
                        <a14:foregroundMark x1="36782" y1="4333" x2="49195" y2="9667"/>
                        <a14:foregroundMark x1="45747" y1="3167" x2="51034" y2="7167"/>
                        <a14:foregroundMark x1="48046" y1="3500" x2="51724" y2="6500"/>
                        <a14:foregroundMark x1="53333" y1="5833" x2="47816" y2="2667"/>
                        <a14:foregroundMark x1="92184" y1="30833" x2="92414" y2="33000"/>
                        <a14:foregroundMark x1="95172" y1="34000" x2="95172" y2="34000"/>
                        <a14:foregroundMark x1="95172" y1="34000" x2="95172" y2="34000"/>
                        <a14:foregroundMark x1="45057" y1="85000" x2="35632" y2="91833"/>
                        <a14:foregroundMark x1="42299" y1="89500" x2="49195" y2="93000"/>
                        <a14:foregroundMark x1="44138" y1="92000" x2="50575" y2="92667"/>
                        <a14:foregroundMark x1="51034" y1="92167" x2="47816" y2="90333"/>
                        <a14:foregroundMark x1="50115" y1="91167" x2="51724" y2="93333"/>
                        <a14:foregroundMark x1="49655" y1="91833" x2="52644" y2="9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11" y="4267067"/>
            <a:ext cx="1597251" cy="2203105"/>
          </a:xfrm>
          <a:prstGeom prst="rect">
            <a:avLst/>
          </a:prstGeom>
        </p:spPr>
      </p:pic>
      <p:pic>
        <p:nvPicPr>
          <p:cNvPr id="9" name="그림 8" descr="컨테이너, 상자, 벽돌이(가) 표시된 사진&#10;&#10;자동 생성된 설명">
            <a:extLst>
              <a:ext uri="{FF2B5EF4-FFF2-40B4-BE49-F238E27FC236}">
                <a16:creationId xmlns:a16="http://schemas.microsoft.com/office/drawing/2014/main" id="{D3BE8713-4BF6-41D6-B827-64EB9FD08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2667" l="10000" r="90000">
                        <a14:foregroundMark x1="66250" y1="89333" x2="70375" y2="86333"/>
                        <a14:foregroundMark x1="70250" y1="89167" x2="65750" y2="88667"/>
                        <a14:foregroundMark x1="71625" y1="88000" x2="59625" y2="88333"/>
                        <a14:foregroundMark x1="62000" y1="86833" x2="68875" y2="9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852" y="4534694"/>
            <a:ext cx="1029695" cy="77227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1C1A707-78CD-4518-8057-D797DEE05CD4}"/>
              </a:ext>
            </a:extLst>
          </p:cNvPr>
          <p:cNvSpPr/>
          <p:nvPr/>
        </p:nvSpPr>
        <p:spPr>
          <a:xfrm rot="20022228">
            <a:off x="6069942" y="2554055"/>
            <a:ext cx="107577" cy="2193287"/>
          </a:xfrm>
          <a:prstGeom prst="rect">
            <a:avLst/>
          </a:prstGeom>
          <a:solidFill>
            <a:srgbClr val="BDD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28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0.14674 -0.18495 C 0.17695 -0.22639 0.22447 -0.25278 0.27539 -0.26041 C 0.33281 -0.27014 0.38007 -0.2581 0.4138 -0.22639 L 0.57708 -0.08935 " pathEditMode="relative" rAng="21300000" ptsTypes="AAA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20" y="-15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5400000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1054 -0.02246 L -0.01054 -0.02246 C -0.00976 -0.02454 -0.00911 -0.02686 -0.0082 -0.02871 C -0.00599 -0.03287 0.00326 -0.04306 0.00365 -0.04352 C 0.01563 -0.05764 -0.00091 -0.0382 0.01394 -0.05487 C 0.01589 -0.05695 0.01771 -0.05973 0.0198 -0.06181 C 0.02201 -0.06389 0.02435 -0.06505 0.0267 -0.0669 C 0.0293 -0.06922 0.0319 -0.07176 0.03451 -0.07385 C 0.03737 -0.07639 0.04037 -0.07848 0.04336 -0.08079 C 0.05482 -0.09051 0.05482 -0.09283 0.0698 -0.10186 C 0.07552 -0.10533 0.08099 -0.10973 0.08698 -0.11227 C 0.08972 -0.11343 0.09258 -0.11436 0.09532 -0.11574 C 0.10157 -0.11875 0.10756 -0.12338 0.11394 -0.12524 C 0.11771 -0.12639 0.12149 -0.12755 0.12513 -0.12894 C 0.12878 -0.1301 0.1323 -0.13195 0.13594 -0.13311 C 0.14375 -0.13588 0.1517 -0.13774 0.15951 -0.14005 C 0.16237 -0.14098 0.16537 -0.14213 0.16836 -0.14283 C 0.17539 -0.14445 0.18243 -0.14537 0.18946 -0.14792 C 0.19232 -0.14908 0.19519 -0.15093 0.19818 -0.15139 C 0.20391 -0.15255 0.22188 -0.15371 0.22865 -0.15417 C 0.23086 -0.15463 0.23321 -0.15533 0.23542 -0.15579 C 0.23763 -0.15625 0.23972 -0.15625 0.2418 -0.15672 C 0.24714 -0.15811 0.25222 -0.16112 0.25756 -0.16204 C 0.26563 -0.1632 0.26107 -0.16274 0.27123 -0.16366 C 0.28633 -0.16852 0.27683 -0.16574 0.30013 -0.16968 L 0.30013 -0.16968 C 0.30651 -0.17153 0.31198 -0.17315 0.31836 -0.17408 C 0.32045 -0.17454 0.33334 -0.1757 0.33503 -0.17593 C 0.34102 -0.17755 0.34388 -0.17801 0.35013 -0.18033 C 0.35065 -0.18033 0.35118 -0.18102 0.3517 -0.18102 C 0.35443 -0.18195 0.35717 -0.18218 0.36003 -0.18287 C 0.36211 -0.18334 0.3642 -0.18403 0.36641 -0.18449 L 0.39818 -0.1838 C 0.40313 -0.18357 0.41289 -0.18195 0.41289 -0.18195 L 0.4168 -0.18033 C 0.41797 -0.17963 0.41914 -0.17894 0.42032 -0.17848 C 0.42774 -0.17639 0.42331 -0.17894 0.42904 -0.17686 C 0.43047 -0.17639 0.43177 -0.1757 0.43308 -0.175 C 0.43347 -0.17477 0.43399 -0.17431 0.43451 -0.17408 C 0.43568 -0.17385 0.43672 -0.17362 0.43789 -0.17338 C 0.43855 -0.17269 0.4392 -0.17199 0.43985 -0.17153 C 0.44128 -0.17061 0.44519 -0.17014 0.44623 -0.16968 C 0.44818 -0.16922 0.44935 -0.16899 0.45118 -0.16806 C 0.4517 -0.16783 0.45209 -0.16737 0.45261 -0.16713 C 0.45365 -0.1669 0.45456 -0.16667 0.4556 -0.16621 C 0.46068 -0.16227 0.46003 -0.1625 0.46589 -0.15926 C 0.47813 -0.15278 0.46771 -0.1588 0.47279 -0.15579 C 0.47253 -0.15487 0.47253 -0.15394 0.47227 -0.15324 C 0.46797 -0.1419 0.46901 -0.14723 0.46289 -0.13588 C 0.45925 -0.12871 0.45638 -0.12014 0.45209 -0.11412 C 0.45039 -0.11135 0.44844 -0.10903 0.44675 -0.10625 C 0.44532 -0.10394 0.44414 -0.10139 0.44284 -0.09931 C 0.43959 -0.09399 0.43633 -0.08866 0.43308 -0.08357 C 0.43151 -0.08125 0.43021 -0.07871 0.42865 -0.07662 C 0.42644 -0.07362 0.42422 -0.07107 0.42227 -0.06783 C 0.41993 -0.06436 0.4181 -0.05996 0.41589 -0.05649 C 0.41472 -0.05463 0.41315 -0.05371 0.41198 -0.05209 C 0.40013 -0.0375 0.41615 -0.05672 0.40808 -0.04607 C 0.40352 -0.04005 0.40743 -0.04769 0.40209 -0.0382 C 0.40105 -0.03635 0.40026 -0.03403 0.39922 -0.03218 C 0.39792 -0.02963 0.39649 -0.02755 0.39532 -0.02524 C 0.39388 -0.02246 0.39271 -0.01968 0.39141 -0.01737 C 0.38959 -0.01412 0.38763 -0.01181 0.38594 -0.00857 C 0.38373 -0.00417 0.38164 0.00069 0.37956 0.00532 C 0.37891 0.00694 0.37839 0.00833 0.37761 0.00972 C 0.37605 0.01273 0.37422 0.01527 0.37279 0.01851 C 0.37175 0.0206 0.37071 0.02245 0.3698 0.02453 C 0.36875 0.02685 0.36797 0.02939 0.3668 0.03148 C 0.36524 0.03449 0.36146 0.03935 0.36146 0.03935 C 0.35886 0.04884 0.36146 0.04097 0.35756 0.04814 C 0.35664 0.04976 0.35599 0.05162 0.35508 0.05324 C 0.35339 0.05671 0.35144 0.05972 0.34974 0.06296 L 0.34727 0.06736 C 0.34662 0.06851 0.34584 0.06944 0.34532 0.07083 C 0.34453 0.07268 0.34349 0.07546 0.34232 0.07685 C 0.3418 0.07754 0.34102 0.07801 0.34037 0.0787 C 0.33985 0.07986 0.33946 0.08101 0.33894 0.08217 C 0.33855 0.08287 0.33776 0.0831 0.33737 0.08379 C 0.33698 0.08472 0.33685 0.08611 0.33646 0.08726 C 0.33555 0.09027 0.33607 0.08981 0.33503 0.08981 " pathEditMode="relative" ptsTypes="AAAAAAAAAAAAAAAAAAAAAAAAAAAAAAAAAAAAAAAAAAAAAAAAAAAAAAAAAAAAAAAAAAAAAAAAAAAAAAAA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2AAEA6-C311-40E0-9FBE-278B69538CA7}"/>
              </a:ext>
            </a:extLst>
          </p:cNvPr>
          <p:cNvSpPr txBox="1"/>
          <p:nvPr/>
        </p:nvSpPr>
        <p:spPr>
          <a:xfrm>
            <a:off x="1921766" y="139678"/>
            <a:ext cx="8348459" cy="11079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600" dirty="0">
                <a:solidFill>
                  <a:srgbClr val="2B3A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특징</a:t>
            </a: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17C8D0-6EAF-4BC0-ADE8-CCCE7A0AF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2580"/>
            <a:ext cx="3943900" cy="7525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F1CD70-8283-4294-9ADE-9BB21EA6256F}"/>
              </a:ext>
            </a:extLst>
          </p:cNvPr>
          <p:cNvSpPr/>
          <p:nvPr/>
        </p:nvSpPr>
        <p:spPr>
          <a:xfrm>
            <a:off x="0" y="0"/>
            <a:ext cx="283713" cy="6858000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62D7CD-EAD8-4CC7-9E6C-B16E2DB596DD}"/>
              </a:ext>
            </a:extLst>
          </p:cNvPr>
          <p:cNvSpPr/>
          <p:nvPr/>
        </p:nvSpPr>
        <p:spPr>
          <a:xfrm>
            <a:off x="11908287" y="0"/>
            <a:ext cx="283713" cy="6858000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F6CD5-3B7D-44B4-ABBE-C91D0482E8FB}"/>
              </a:ext>
            </a:extLst>
          </p:cNvPr>
          <p:cNvSpPr txBox="1"/>
          <p:nvPr/>
        </p:nvSpPr>
        <p:spPr>
          <a:xfrm>
            <a:off x="288841" y="2094056"/>
            <a:ext cx="5350597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랜덤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458662-13EF-47D2-8830-B3D10599C678}"/>
              </a:ext>
            </a:extLst>
          </p:cNvPr>
          <p:cNvSpPr/>
          <p:nvPr/>
        </p:nvSpPr>
        <p:spPr>
          <a:xfrm>
            <a:off x="283713" y="2779083"/>
            <a:ext cx="5355725" cy="45719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3ACB8B-2839-40C1-8500-11C9842E74B2}"/>
              </a:ext>
            </a:extLst>
          </p:cNvPr>
          <p:cNvSpPr/>
          <p:nvPr/>
        </p:nvSpPr>
        <p:spPr>
          <a:xfrm>
            <a:off x="6552562" y="3281924"/>
            <a:ext cx="5355725" cy="45719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4E4837-0E7F-489A-A2AC-FE23DFC537B5}"/>
              </a:ext>
            </a:extLst>
          </p:cNvPr>
          <p:cNvSpPr txBox="1"/>
          <p:nvPr/>
        </p:nvSpPr>
        <p:spPr>
          <a:xfrm>
            <a:off x="6552563" y="2592193"/>
            <a:ext cx="4886732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ko-KR" altLang="en-US" sz="4000" dirty="0">
                <a:solidFill>
                  <a:srgbClr val="2B3A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여러가지 장애물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B3A42"/>
              </a:solidFill>
              <a:effectLst/>
              <a:uLnTx/>
              <a:uFillTx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9D10E4-0565-484A-AF08-50507FE340CA}"/>
              </a:ext>
            </a:extLst>
          </p:cNvPr>
          <p:cNvSpPr txBox="1"/>
          <p:nvPr/>
        </p:nvSpPr>
        <p:spPr>
          <a:xfrm>
            <a:off x="283711" y="3743882"/>
            <a:ext cx="5345467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미니맵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라이팅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파티클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B3A42"/>
              </a:solidFill>
              <a:effectLst/>
              <a:uLnTx/>
              <a:uFillTx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23D1FD-816D-43A3-BC27-724A46C0296E}"/>
              </a:ext>
            </a:extLst>
          </p:cNvPr>
          <p:cNvSpPr/>
          <p:nvPr/>
        </p:nvSpPr>
        <p:spPr>
          <a:xfrm>
            <a:off x="278583" y="4428909"/>
            <a:ext cx="5355725" cy="45719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BA70FC-FBE7-4253-B89E-3F38B4B4BA12}"/>
              </a:ext>
            </a:extLst>
          </p:cNvPr>
          <p:cNvSpPr/>
          <p:nvPr/>
        </p:nvSpPr>
        <p:spPr>
          <a:xfrm>
            <a:off x="6562824" y="5062502"/>
            <a:ext cx="5355725" cy="45719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818773-B9F1-43CB-93B6-F6B328A0DB3E}"/>
              </a:ext>
            </a:extLst>
          </p:cNvPr>
          <p:cNvSpPr txBox="1"/>
          <p:nvPr/>
        </p:nvSpPr>
        <p:spPr>
          <a:xfrm>
            <a:off x="6562825" y="4372771"/>
            <a:ext cx="4886732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ko-KR" altLang="en-US" sz="4000" dirty="0">
                <a:solidFill>
                  <a:srgbClr val="2B3A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엔딩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B3A42"/>
              </a:solidFill>
              <a:effectLst/>
              <a:uLnTx/>
              <a:uFillTx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566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2AAEA6-C311-40E0-9FBE-278B69538CA7}"/>
              </a:ext>
            </a:extLst>
          </p:cNvPr>
          <p:cNvSpPr txBox="1"/>
          <p:nvPr/>
        </p:nvSpPr>
        <p:spPr>
          <a:xfrm>
            <a:off x="1921766" y="139678"/>
            <a:ext cx="8348459" cy="11079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600" dirty="0">
                <a:solidFill>
                  <a:srgbClr val="2B3A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리소스</a:t>
            </a: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2B3A42"/>
                </a:solidFill>
                <a:effectLst/>
                <a:uLnTx/>
                <a:uFillTx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17C8D0-6EAF-4BC0-ADE8-CCCE7A0AF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2580"/>
            <a:ext cx="3943900" cy="7525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F1CD70-8283-4294-9ADE-9BB21EA6256F}"/>
              </a:ext>
            </a:extLst>
          </p:cNvPr>
          <p:cNvSpPr/>
          <p:nvPr/>
        </p:nvSpPr>
        <p:spPr>
          <a:xfrm>
            <a:off x="0" y="0"/>
            <a:ext cx="283713" cy="6858000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62D7CD-EAD8-4CC7-9E6C-B16E2DB596DD}"/>
              </a:ext>
            </a:extLst>
          </p:cNvPr>
          <p:cNvSpPr/>
          <p:nvPr/>
        </p:nvSpPr>
        <p:spPr>
          <a:xfrm>
            <a:off x="11908287" y="0"/>
            <a:ext cx="283713" cy="6858000"/>
          </a:xfrm>
          <a:prstGeom prst="rect">
            <a:avLst/>
          </a:prstGeom>
          <a:solidFill>
            <a:srgbClr val="3F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컨테이너, 상자, 벽돌이(가) 표시된 사진&#10;&#10;자동 생성된 설명">
            <a:extLst>
              <a:ext uri="{FF2B5EF4-FFF2-40B4-BE49-F238E27FC236}">
                <a16:creationId xmlns:a16="http://schemas.microsoft.com/office/drawing/2014/main" id="{22D7E4ED-D2BA-4C6B-94DC-588D79B9B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667" l="10000" r="90000">
                        <a14:foregroundMark x1="66250" y1="89333" x2="70375" y2="86333"/>
                        <a14:foregroundMark x1="70250" y1="89167" x2="65750" y2="88667"/>
                        <a14:foregroundMark x1="71625" y1="88000" x2="59625" y2="88333"/>
                        <a14:foregroundMark x1="62000" y1="86833" x2="68875" y2="9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32" y="2703487"/>
            <a:ext cx="2670768" cy="2003073"/>
          </a:xfrm>
          <a:prstGeom prst="rect">
            <a:avLst/>
          </a:prstGeom>
        </p:spPr>
      </p:pic>
      <p:pic>
        <p:nvPicPr>
          <p:cNvPr id="3" name="그림 2" descr="앉아있는, 쥐고있는, 검은색, 플레이어이(가) 표시된 사진&#10;&#10;자동 생성된 설명">
            <a:extLst>
              <a:ext uri="{FF2B5EF4-FFF2-40B4-BE49-F238E27FC236}">
                <a16:creationId xmlns:a16="http://schemas.microsoft.com/office/drawing/2014/main" id="{80D91E9E-92C6-4F2A-AA02-D390EE5E82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53" y="1288970"/>
            <a:ext cx="2428893" cy="503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5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3310333FBC6964E8E1AF77CB170F51F" ma:contentTypeVersion="8" ma:contentTypeDescription="새 문서를 만듭니다." ma:contentTypeScope="" ma:versionID="c96a17dca871e919906cdecfc9bb6aa0">
  <xsd:schema xmlns:xsd="http://www.w3.org/2001/XMLSchema" xmlns:xs="http://www.w3.org/2001/XMLSchema" xmlns:p="http://schemas.microsoft.com/office/2006/metadata/properties" xmlns:ns3="0e5e5f40-8af6-49e3-86a7-eafcf2f63df0" targetNamespace="http://schemas.microsoft.com/office/2006/metadata/properties" ma:root="true" ma:fieldsID="8a6cb3d83e8d7cc5256b042238072bdb" ns3:_="">
    <xsd:import namespace="0e5e5f40-8af6-49e3-86a7-eafcf2f63d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5e5f40-8af6-49e3-86a7-eafcf2f63d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10DB4C-F374-4DDA-A642-E44C5EB1C3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5e5f40-8af6-49e3-86a7-eafcf2f63d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39058-338A-40DA-BE66-16FC865B10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49BD97-D82F-47B0-B76A-F839241F1AC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46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한컴 윤고딕 240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재형</dc:creator>
  <cp:lastModifiedBy>이 재형</cp:lastModifiedBy>
  <cp:revision>17</cp:revision>
  <dcterms:created xsi:type="dcterms:W3CDTF">2019-11-17T06:30:15Z</dcterms:created>
  <dcterms:modified xsi:type="dcterms:W3CDTF">2019-11-27T08:08:22Z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0x010100F3310333FBC6964E8E1AF77CB170F51F</vt:lpwstr>
  </property>
</Properties>
</file>