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70" r:id="rId7"/>
    <p:sldId id="257" r:id="rId8"/>
    <p:sldId id="258" r:id="rId9"/>
    <p:sldId id="264" r:id="rId10"/>
    <p:sldId id="259" r:id="rId11"/>
    <p:sldId id="260" r:id="rId12"/>
    <p:sldId id="261" r:id="rId13"/>
    <p:sldId id="263" r:id="rId14"/>
    <p:sldId id="262" r:id="rId15"/>
    <p:sldId id="265" r:id="rId16"/>
    <p:sldId id="267" r:id="rId17"/>
    <p:sldId id="266" r:id="rId18"/>
    <p:sldId id="268" r:id="rId19"/>
    <p:sldId id="269" r:id="rId20"/>
    <p:sldId id="272" r:id="rId21"/>
    <p:sldId id="274" r:id="rId22"/>
    <p:sldId id="273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B6C8E8"/>
    <a:srgbClr val="B0C3E6"/>
    <a:srgbClr val="093DBF"/>
    <a:srgbClr val="0033C4"/>
    <a:srgbClr val="FFFFFF"/>
    <a:srgbClr val="D4E7FC"/>
    <a:srgbClr val="DAE4F4"/>
    <a:srgbClr val="D9E9F5"/>
    <a:srgbClr val="023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78A94-ED1F-4112-9BEE-948EB8719C60}" v="83" dt="2020-05-26T22:56:1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1161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47D04D58-B45C-4E90-AC7C-F9D0C3A68DEC}"/>
    <pc:docChg chg="undo custSel addSld delSld modSld sldOrd">
      <pc:chgData name=" " userId="c953af65-a220-40f8-9b11-e29da02892c7" providerId="ADAL" clId="{47D04D58-B45C-4E90-AC7C-F9D0C3A68DEC}" dt="2019-12-04T18:05:05.752" v="1589" actId="14100"/>
      <pc:docMkLst>
        <pc:docMk/>
      </pc:docMkLst>
      <pc:sldChg chg="addSp delSp modSp add setBg">
        <pc:chgData name=" " userId="c953af65-a220-40f8-9b11-e29da02892c7" providerId="ADAL" clId="{47D04D58-B45C-4E90-AC7C-F9D0C3A68DEC}" dt="2019-12-01T08:16:53.030" v="206"/>
        <pc:sldMkLst>
          <pc:docMk/>
          <pc:sldMk cId="3021753106" sldId="259"/>
        </pc:sldMkLst>
        <pc:spChg chg="del">
          <ac:chgData name=" " userId="c953af65-a220-40f8-9b11-e29da02892c7" providerId="ADAL" clId="{47D04D58-B45C-4E90-AC7C-F9D0C3A68DEC}" dt="2019-12-01T07:33:39.931" v="1" actId="478"/>
          <ac:spMkLst>
            <pc:docMk/>
            <pc:sldMk cId="3021753106" sldId="259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1T08:15:40.545" v="80" actId="1076"/>
          <ac:spMkLst>
            <pc:docMk/>
            <pc:sldMk cId="3021753106" sldId="259"/>
            <ac:spMk id="3" creationId="{44F11EF4-6FAE-41F3-B18B-560264579C0A}"/>
          </ac:spMkLst>
        </pc:spChg>
        <pc:spChg chg="add mod">
          <ac:chgData name=" " userId="c953af65-a220-40f8-9b11-e29da02892c7" providerId="ADAL" clId="{47D04D58-B45C-4E90-AC7C-F9D0C3A68DEC}" dt="2019-12-01T08:16:53.030" v="206"/>
          <ac:spMkLst>
            <pc:docMk/>
            <pc:sldMk cId="3021753106" sldId="259"/>
            <ac:spMk id="4" creationId="{37851748-1D68-4B7D-8CEF-5CA05470FA93}"/>
          </ac:spMkLst>
        </pc:spChg>
        <pc:spChg chg="add mod">
          <ac:chgData name=" " userId="c953af65-a220-40f8-9b11-e29da02892c7" providerId="ADAL" clId="{47D04D58-B45C-4E90-AC7C-F9D0C3A68DEC}" dt="2019-12-01T08:16:48.865" v="190"/>
          <ac:spMkLst>
            <pc:docMk/>
            <pc:sldMk cId="3021753106" sldId="259"/>
            <ac:spMk id="5" creationId="{049BF257-6821-4603-8AE3-E2CF5E5DFAD2}"/>
          </ac:spMkLst>
        </pc:spChg>
      </pc:sldChg>
      <pc:sldChg chg="addSp delSp modSp add">
        <pc:chgData name=" " userId="c953af65-a220-40f8-9b11-e29da02892c7" providerId="ADAL" clId="{47D04D58-B45C-4E90-AC7C-F9D0C3A68DEC}" dt="2019-12-01T08:21:22.236" v="389" actId="122"/>
        <pc:sldMkLst>
          <pc:docMk/>
          <pc:sldMk cId="177410546" sldId="260"/>
        </pc:sldMkLst>
        <pc:spChg chg="del">
          <ac:chgData name=" " userId="c953af65-a220-40f8-9b11-e29da02892c7" providerId="ADAL" clId="{47D04D58-B45C-4E90-AC7C-F9D0C3A68DEC}" dt="2019-12-01T08:16:57.436" v="208" actId="478"/>
          <ac:spMkLst>
            <pc:docMk/>
            <pc:sldMk cId="177410546" sldId="260"/>
            <ac:spMk id="3" creationId="{44F11EF4-6FAE-41F3-B18B-560264579C0A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4" creationId="{37851748-1D68-4B7D-8CEF-5CA05470FA93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5" creationId="{049BF257-6821-4603-8AE3-E2CF5E5DFAD2}"/>
          </ac:spMkLst>
        </pc:spChg>
        <pc:spChg chg="add 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6" creationId="{7478AE0B-36C5-488A-98C1-F049E1910395}"/>
          </ac:spMkLst>
        </pc:spChg>
      </pc:sldChg>
      <pc:sldChg chg="add del">
        <pc:chgData name=" " userId="c953af65-a220-40f8-9b11-e29da02892c7" providerId="ADAL" clId="{47D04D58-B45C-4E90-AC7C-F9D0C3A68DEC}" dt="2019-12-01T13:32:37.792" v="391"/>
        <pc:sldMkLst>
          <pc:docMk/>
          <pc:sldMk cId="413194086" sldId="261"/>
        </pc:sldMkLst>
      </pc:sldChg>
      <pc:sldChg chg="addSp delSp modSp add ord">
        <pc:chgData name=" " userId="c953af65-a220-40f8-9b11-e29da02892c7" providerId="ADAL" clId="{47D04D58-B45C-4E90-AC7C-F9D0C3A68DEC}" dt="2019-12-04T18:05:05.752" v="1589" actId="14100"/>
        <pc:sldMkLst>
          <pc:docMk/>
          <pc:sldMk cId="2276483079" sldId="261"/>
        </pc:sldMkLst>
        <pc:spChg chg="del">
          <ac:chgData name=" " userId="c953af65-a220-40f8-9b11-e29da02892c7" providerId="ADAL" clId="{47D04D58-B45C-4E90-AC7C-F9D0C3A68DEC}" dt="2019-12-01T13:32:39.964" v="394" actId="478"/>
          <ac:spMkLst>
            <pc:docMk/>
            <pc:sldMk cId="2276483079" sldId="261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4T18:05:05.752" v="1589" actId="14100"/>
          <ac:spMkLst>
            <pc:docMk/>
            <pc:sldMk cId="2276483079" sldId="261"/>
            <ac:spMk id="3" creationId="{C6B23B7F-20B6-4DC9-81E5-C9B9139F9EE7}"/>
          </ac:spMkLst>
        </pc:spChg>
        <pc:spChg chg="add del mod">
          <ac:chgData name=" " userId="c953af65-a220-40f8-9b11-e29da02892c7" providerId="ADAL" clId="{47D04D58-B45C-4E90-AC7C-F9D0C3A68DEC}" dt="2019-12-01T13:37:11.286" v="451" actId="478"/>
          <ac:spMkLst>
            <pc:docMk/>
            <pc:sldMk cId="2276483079" sldId="261"/>
            <ac:spMk id="5" creationId="{A62C837F-B8A7-4C33-8906-52D079A5D289}"/>
          </ac:spMkLst>
        </pc:spChg>
        <pc:spChg chg="add mod">
          <ac:chgData name=" " userId="c953af65-a220-40f8-9b11-e29da02892c7" providerId="ADAL" clId="{47D04D58-B45C-4E90-AC7C-F9D0C3A68DEC}" dt="2019-12-01T17:12:11.284" v="507" actId="1076"/>
          <ac:spMkLst>
            <pc:docMk/>
            <pc:sldMk cId="2276483079" sldId="261"/>
            <ac:spMk id="6" creationId="{B39F7D4A-E342-4CD3-A3BC-2B9E7CF63CE3}"/>
          </ac:spMkLst>
        </pc:spChg>
        <pc:spChg chg="add del mod">
          <ac:chgData name=" " userId="c953af65-a220-40f8-9b11-e29da02892c7" providerId="ADAL" clId="{47D04D58-B45C-4E90-AC7C-F9D0C3A68DEC}" dt="2019-12-01T17:15:22.572" v="513"/>
          <ac:spMkLst>
            <pc:docMk/>
            <pc:sldMk cId="2276483079" sldId="261"/>
            <ac:spMk id="7" creationId="{4FFD90B5-484A-4B1A-8712-3E41B2763634}"/>
          </ac:spMkLst>
        </pc:spChg>
        <pc:picChg chg="add del mod modCrop">
          <ac:chgData name=" " userId="c953af65-a220-40f8-9b11-e29da02892c7" providerId="ADAL" clId="{47D04D58-B45C-4E90-AC7C-F9D0C3A68DEC}" dt="2019-12-01T13:37:20.419" v="455" actId="478"/>
          <ac:picMkLst>
            <pc:docMk/>
            <pc:sldMk cId="2276483079" sldId="261"/>
            <ac:picMk id="4" creationId="{11DE5E46-25C2-4DBB-858C-9FD249F4A944}"/>
          </ac:picMkLst>
        </pc:picChg>
      </pc:sldChg>
      <pc:sldChg chg="addSp delSp modSp add setBg">
        <pc:chgData name=" " userId="c953af65-a220-40f8-9b11-e29da02892c7" providerId="ADAL" clId="{47D04D58-B45C-4E90-AC7C-F9D0C3A68DEC}" dt="2019-12-02T22:22:53.497" v="1547" actId="692"/>
        <pc:sldMkLst>
          <pc:docMk/>
          <pc:sldMk cId="970203927" sldId="262"/>
        </pc:sldMkLst>
        <pc:spChg chg="add del mod">
          <ac:chgData name=" " userId="c953af65-a220-40f8-9b11-e29da02892c7" providerId="ADAL" clId="{47D04D58-B45C-4E90-AC7C-F9D0C3A68DEC}" dt="2019-12-01T17:15:24.224" v="514" actId="478"/>
          <ac:spMkLst>
            <pc:docMk/>
            <pc:sldMk cId="970203927" sldId="262"/>
            <ac:spMk id="2" creationId="{2692767D-79CC-4496-AD5C-78838DDADF36}"/>
          </ac:spMkLst>
        </pc:spChg>
        <pc:spChg chg="add mod">
          <ac:chgData name=" " userId="c953af65-a220-40f8-9b11-e29da02892c7" providerId="ADAL" clId="{47D04D58-B45C-4E90-AC7C-F9D0C3A68DEC}" dt="2019-12-02T22:21:54.042" v="1518" actId="692"/>
          <ac:spMkLst>
            <pc:docMk/>
            <pc:sldMk cId="970203927" sldId="262"/>
            <ac:spMk id="3" creationId="{95519B29-A9C4-4E5A-AA0E-B5D144892A56}"/>
          </ac:spMkLst>
        </pc:spChg>
        <pc:spChg chg="add del mod">
          <ac:chgData name=" " userId="c953af65-a220-40f8-9b11-e29da02892c7" providerId="ADAL" clId="{47D04D58-B45C-4E90-AC7C-F9D0C3A68DEC}" dt="2019-12-01T17:17:11.024" v="587" actId="478"/>
          <ac:spMkLst>
            <pc:docMk/>
            <pc:sldMk cId="970203927" sldId="262"/>
            <ac:spMk id="4" creationId="{766E49DB-57BF-46C7-B593-7A8F087608BD}"/>
          </ac:spMkLst>
        </pc:spChg>
        <pc:spChg chg="del">
          <ac:chgData name=" " userId="c953af65-a220-40f8-9b11-e29da02892c7" providerId="ADAL" clId="{47D04D58-B45C-4E90-AC7C-F9D0C3A68DEC}" dt="2019-12-01T17:04:07.714" v="496" actId="478"/>
          <ac:spMkLst>
            <pc:docMk/>
            <pc:sldMk cId="970203927" sldId="262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2:19:16.341" v="769" actId="1076"/>
          <ac:picMkLst>
            <pc:docMk/>
            <pc:sldMk cId="970203927" sldId="262"/>
            <ac:picMk id="7" creationId="{230E7756-AF34-4029-982E-8AFCAEDEAEB6}"/>
          </ac:picMkLst>
        </pc:picChg>
        <pc:picChg chg="add mod">
          <ac:chgData name=" " userId="c953af65-a220-40f8-9b11-e29da02892c7" providerId="ADAL" clId="{47D04D58-B45C-4E90-AC7C-F9D0C3A68DEC}" dt="2019-12-02T22:22:13.508" v="1522" actId="1076"/>
          <ac:picMkLst>
            <pc:docMk/>
            <pc:sldMk cId="970203927" sldId="262"/>
            <ac:picMk id="9" creationId="{B4407E14-FFC8-49F5-96B4-E4B315AA0097}"/>
          </ac:picMkLst>
        </pc:pic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4" creationId="{1EE6B608-506E-4F77-A8A8-DAE45E429E4F}"/>
          </ac:cxnSpMkLst>
        </pc:cxn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13" creationId="{10014039-F232-4B54-A642-C988D0EC9E61}"/>
          </ac:cxnSpMkLst>
        </pc:cxnChg>
      </pc:sldChg>
      <pc:sldChg chg="addSp delSp modSp add ord">
        <pc:chgData name=" " userId="c953af65-a220-40f8-9b11-e29da02892c7" providerId="ADAL" clId="{47D04D58-B45C-4E90-AC7C-F9D0C3A68DEC}" dt="2019-12-02T21:00:09.340" v="637"/>
        <pc:sldMkLst>
          <pc:docMk/>
          <pc:sldMk cId="1383227293" sldId="263"/>
        </pc:sldMkLst>
        <pc:spChg chg="del">
          <ac:chgData name=" " userId="c953af65-a220-40f8-9b11-e29da02892c7" providerId="ADAL" clId="{47D04D58-B45C-4E90-AC7C-F9D0C3A68DEC}" dt="2019-12-02T20:58:24.655" v="617" actId="478"/>
          <ac:spMkLst>
            <pc:docMk/>
            <pc:sldMk cId="1383227293" sldId="263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1:00:09.340" v="637"/>
          <ac:picMkLst>
            <pc:docMk/>
            <pc:sldMk cId="1383227293" sldId="263"/>
            <ac:picMk id="3" creationId="{9057CB34-B327-46A5-A70B-FEF87F747704}"/>
          </ac:picMkLst>
        </pc:picChg>
      </pc:sldChg>
      <pc:sldChg chg="add del">
        <pc:chgData name=" " userId="c953af65-a220-40f8-9b11-e29da02892c7" providerId="ADAL" clId="{47D04D58-B45C-4E90-AC7C-F9D0C3A68DEC}" dt="2019-12-01T17:26:13.909" v="611"/>
        <pc:sldMkLst>
          <pc:docMk/>
          <pc:sldMk cId="2257464182" sldId="263"/>
        </pc:sldMkLst>
      </pc:sldChg>
    </pc:docChg>
  </pc:docChgLst>
  <pc:docChgLst>
    <pc:chgData name=" " userId="c953af65-a220-40f8-9b11-e29da02892c7" providerId="ADAL" clId="{87FFE49A-DFB6-45C5-AEF7-EC4BF73C1827}"/>
    <pc:docChg chg="undo redo custSel addSld delSld modSld sldOrd">
      <pc:chgData name=" " userId="c953af65-a220-40f8-9b11-e29da02892c7" providerId="ADAL" clId="{87FFE49A-DFB6-45C5-AEF7-EC4BF73C1827}" dt="2020-04-19T08:38:20.029" v="1175" actId="962"/>
      <pc:docMkLst>
        <pc:docMk/>
      </pc:docMkLst>
      <pc:sldChg chg="addSp delSp modSp mod">
        <pc:chgData name=" " userId="c953af65-a220-40f8-9b11-e29da02892c7" providerId="ADAL" clId="{87FFE49A-DFB6-45C5-AEF7-EC4BF73C1827}" dt="2020-04-19T07:51:33.871" v="1167" actId="1076"/>
        <pc:sldMkLst>
          <pc:docMk/>
          <pc:sldMk cId="3949188130" sldId="256"/>
        </pc:sldMkLst>
        <pc:grpChg chg="del">
          <ac:chgData name=" " userId="c953af65-a220-40f8-9b11-e29da02892c7" providerId="ADAL" clId="{87FFE49A-DFB6-45C5-AEF7-EC4BF73C1827}" dt="2020-04-19T07:45:01.384" v="1123" actId="478"/>
          <ac:grpSpMkLst>
            <pc:docMk/>
            <pc:sldMk cId="3949188130" sldId="256"/>
            <ac:grpSpMk id="11" creationId="{6986020F-B687-4F0A-8E08-42C5B9CDC833}"/>
          </ac:grpSpMkLst>
        </pc:grpChg>
        <pc:picChg chg="add del mod modCrop">
          <ac:chgData name=" " userId="c953af65-a220-40f8-9b11-e29da02892c7" providerId="ADAL" clId="{87FFE49A-DFB6-45C5-AEF7-EC4BF73C1827}" dt="2020-04-19T07:46:21.358" v="1150" actId="1076"/>
          <ac:picMkLst>
            <pc:docMk/>
            <pc:sldMk cId="3949188130" sldId="256"/>
            <ac:picMk id="3" creationId="{5027BF45-C4E7-45CC-8971-E5B84AA14D7F}"/>
          </ac:picMkLst>
        </pc:picChg>
        <pc:picChg chg="add del mod">
          <ac:chgData name=" " userId="c953af65-a220-40f8-9b11-e29da02892c7" providerId="ADAL" clId="{87FFE49A-DFB6-45C5-AEF7-EC4BF73C1827}" dt="2020-04-19T07:51:18.429" v="1158" actId="478"/>
          <ac:picMkLst>
            <pc:docMk/>
            <pc:sldMk cId="3949188130" sldId="256"/>
            <ac:picMk id="5" creationId="{67ECB0A9-4762-419E-80D7-8C3768FAEF69}"/>
          </ac:picMkLst>
        </pc:picChg>
        <pc:picChg chg="add mod modCrop">
          <ac:chgData name=" " userId="c953af65-a220-40f8-9b11-e29da02892c7" providerId="ADAL" clId="{87FFE49A-DFB6-45C5-AEF7-EC4BF73C1827}" dt="2020-04-19T07:46:23.924" v="1152" actId="1076"/>
          <ac:picMkLst>
            <pc:docMk/>
            <pc:sldMk cId="3949188130" sldId="256"/>
            <ac:picMk id="8" creationId="{1B520630-8652-4DD1-A7C4-FE17407D1AFE}"/>
          </ac:picMkLst>
        </pc:picChg>
        <pc:picChg chg="add mod modCrop">
          <ac:chgData name=" " userId="c953af65-a220-40f8-9b11-e29da02892c7" providerId="ADAL" clId="{87FFE49A-DFB6-45C5-AEF7-EC4BF73C1827}" dt="2020-04-19T07:46:23.369" v="1151" actId="1076"/>
          <ac:picMkLst>
            <pc:docMk/>
            <pc:sldMk cId="3949188130" sldId="256"/>
            <ac:picMk id="9" creationId="{637BFEA5-9534-4928-B491-F85DF0FAEAA7}"/>
          </ac:picMkLst>
        </pc:picChg>
        <pc:picChg chg="add del mod modCrop">
          <ac:chgData name=" " userId="c953af65-a220-40f8-9b11-e29da02892c7" providerId="ADAL" clId="{87FFE49A-DFB6-45C5-AEF7-EC4BF73C1827}" dt="2020-04-19T07:51:32.421" v="1166" actId="478"/>
          <ac:picMkLst>
            <pc:docMk/>
            <pc:sldMk cId="3949188130" sldId="256"/>
            <ac:picMk id="12" creationId="{933310E9-5DF6-4D00-BCCF-DBF59743F99D}"/>
          </ac:picMkLst>
        </pc:picChg>
        <pc:picChg chg="add mod modCrop">
          <ac:chgData name=" " userId="c953af65-a220-40f8-9b11-e29da02892c7" providerId="ADAL" clId="{87FFE49A-DFB6-45C5-AEF7-EC4BF73C1827}" dt="2020-04-19T07:51:33.871" v="1167" actId="1076"/>
          <ac:picMkLst>
            <pc:docMk/>
            <pc:sldMk cId="3949188130" sldId="256"/>
            <ac:picMk id="14" creationId="{A3C9CEF8-40DF-4995-B36A-F917CCE6DFAB}"/>
          </ac:picMkLst>
        </pc:picChg>
      </pc:sldChg>
      <pc:sldChg chg="addSp delSp modSp mod">
        <pc:chgData name=" " userId="c953af65-a220-40f8-9b11-e29da02892c7" providerId="ADAL" clId="{87FFE49A-DFB6-45C5-AEF7-EC4BF73C1827}" dt="2020-04-01T17:36:09.974" v="10" actId="478"/>
        <pc:sldMkLst>
          <pc:docMk/>
          <pc:sldMk cId="147487756" sldId="265"/>
        </pc:sldMkLst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27" creationId="{528972B3-E3FB-4B70-8120-894B762671B3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1" creationId="{1FB54033-1131-40B1-8A20-B993EB1DB5B2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6" creationId="{931A94B6-FBD5-47E9-9BF0-203EF70E7982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7" creationId="{AC87ABFF-6534-4374-BCD8-A25BDC4279CA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8" creationId="{6E216610-A590-40C1-B3A2-58FA1A580906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9" creationId="{AF0FAB9F-93EB-41B7-BE16-4E101D05CB10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40" creationId="{63FCCA5C-DA5B-4A25-A76C-C583E13856C6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41" creationId="{63A8FF8D-076A-4BCA-AE39-803026247B82}"/>
          </ac:spMkLst>
        </pc:spChg>
        <pc:grpChg chg="add del">
          <ac:chgData name=" " userId="c953af65-a220-40f8-9b11-e29da02892c7" providerId="ADAL" clId="{87FFE49A-DFB6-45C5-AEF7-EC4BF73C1827}" dt="2020-04-01T17:36:09.974" v="10" actId="478"/>
          <ac:grpSpMkLst>
            <pc:docMk/>
            <pc:sldMk cId="147487756" sldId="265"/>
            <ac:grpSpMk id="6" creationId="{8066A899-3291-4730-94E8-D83227DAB581}"/>
          </ac:grpSpMkLst>
        </pc:grpChg>
        <pc:grpChg chg="mod">
          <ac:chgData name=" " userId="c953af65-a220-40f8-9b11-e29da02892c7" providerId="ADAL" clId="{87FFE49A-DFB6-45C5-AEF7-EC4BF73C1827}" dt="2020-04-01T17:36:02.918" v="7" actId="1076"/>
          <ac:grpSpMkLst>
            <pc:docMk/>
            <pc:sldMk cId="147487756" sldId="265"/>
            <ac:grpSpMk id="14" creationId="{16A0F8E0-F58A-4826-A847-44A942D76261}"/>
          </ac:grpSpMkLst>
        </pc:grpChg>
        <pc:picChg chg="add del">
          <ac:chgData name=" " userId="c953af65-a220-40f8-9b11-e29da02892c7" providerId="ADAL" clId="{87FFE49A-DFB6-45C5-AEF7-EC4BF73C1827}" dt="2020-04-01T17:36:09.745" v="9" actId="478"/>
          <ac:picMkLst>
            <pc:docMk/>
            <pc:sldMk cId="147487756" sldId="265"/>
            <ac:picMk id="8" creationId="{01CB66F3-7A16-4CE8-BFFA-DD44816B532D}"/>
          </ac:picMkLst>
        </pc:picChg>
        <pc:picChg chg="add del">
          <ac:chgData name=" " userId="c953af65-a220-40f8-9b11-e29da02892c7" providerId="ADAL" clId="{87FFE49A-DFB6-45C5-AEF7-EC4BF73C1827}" dt="2020-04-01T17:36:09.745" v="9" actId="478"/>
          <ac:picMkLst>
            <pc:docMk/>
            <pc:sldMk cId="147487756" sldId="265"/>
            <ac:picMk id="10" creationId="{A28EABAB-75B3-4EA9-849D-6241747393AB}"/>
          </ac:picMkLst>
        </pc:picChg>
      </pc:sldChg>
      <pc:sldChg chg="delSp add del mod ord">
        <pc:chgData name=" " userId="c953af65-a220-40f8-9b11-e29da02892c7" providerId="ADAL" clId="{87FFE49A-DFB6-45C5-AEF7-EC4BF73C1827}" dt="2020-04-01T17:36:13.700" v="12" actId="47"/>
        <pc:sldMkLst>
          <pc:docMk/>
          <pc:sldMk cId="2058489634" sldId="268"/>
        </pc:sldMkLst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29" creationId="{721B8819-0A16-44A3-8F1F-5DBE5C7DABFC}"/>
          </ac:spMkLst>
        </pc:spChg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32" creationId="{F1D9F5EA-BDFC-4414-B692-180956C3F07C}"/>
          </ac:spMkLst>
        </pc:spChg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33" creationId="{A9B1791B-D0F0-4E38-9528-C7E6A464B05E}"/>
          </ac:spMkLst>
        </pc:sp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9" creationId="{44593EB2-52F5-4F35-956C-0C3D94213811}"/>
          </ac:picMkLst>
        </pc:pic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26" creationId="{CAAE8828-99D9-4F06-9EFE-26B6F9CAFB8A}"/>
          </ac:picMkLst>
        </pc:pic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30" creationId="{27A33727-858D-499F-B648-B8E2FAE9B08D}"/>
          </ac:picMkLst>
        </pc:picChg>
      </pc:sldChg>
      <pc:sldChg chg="addSp delSp modSp add mod ord">
        <pc:chgData name=" " userId="c953af65-a220-40f8-9b11-e29da02892c7" providerId="ADAL" clId="{87FFE49A-DFB6-45C5-AEF7-EC4BF73C1827}" dt="2020-04-12T11:43:35.349" v="1121" actId="1076"/>
        <pc:sldMkLst>
          <pc:docMk/>
          <pc:sldMk cId="3128642891" sldId="268"/>
        </pc:sldMkLst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27" creationId="{528972B3-E3FB-4B70-8120-894B762671B3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1" creationId="{1FB54033-1131-40B1-8A20-B993EB1DB5B2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6" creationId="{931A94B6-FBD5-47E9-9BF0-203EF70E7982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7" creationId="{AC87ABFF-6534-4374-BCD8-A25BDC4279CA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8" creationId="{6E216610-A590-40C1-B3A2-58FA1A580906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9" creationId="{AF0FAB9F-93EB-41B7-BE16-4E101D05CB10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40" creationId="{63FCCA5C-DA5B-4A25-A76C-C583E13856C6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41" creationId="{63A8FF8D-076A-4BCA-AE39-803026247B82}"/>
          </ac:spMkLst>
        </pc:spChg>
        <pc:spChg chg="add mod">
          <ac:chgData name=" " userId="c953af65-a220-40f8-9b11-e29da02892c7" providerId="ADAL" clId="{87FFE49A-DFB6-45C5-AEF7-EC4BF73C1827}" dt="2020-04-02T03:33:25.770" v="301" actId="14100"/>
          <ac:spMkLst>
            <pc:docMk/>
            <pc:sldMk cId="3128642891" sldId="268"/>
            <ac:spMk id="42" creationId="{09A2F048-D341-4F5F-AA5D-FCAB735A8335}"/>
          </ac:spMkLst>
        </pc:spChg>
        <pc:spChg chg="add mod">
          <ac:chgData name=" " userId="c953af65-a220-40f8-9b11-e29da02892c7" providerId="ADAL" clId="{87FFE49A-DFB6-45C5-AEF7-EC4BF73C1827}" dt="2020-04-02T03:32:31.058" v="289" actId="1076"/>
          <ac:spMkLst>
            <pc:docMk/>
            <pc:sldMk cId="3128642891" sldId="268"/>
            <ac:spMk id="43" creationId="{234B4F64-81C6-4ADF-98BF-06005B16DAA7}"/>
          </ac:spMkLst>
        </pc:spChg>
        <pc:spChg chg="add del mod">
          <ac:chgData name=" " userId="c953af65-a220-40f8-9b11-e29da02892c7" providerId="ADAL" clId="{87FFE49A-DFB6-45C5-AEF7-EC4BF73C1827}" dt="2020-04-02T02:58:44.654" v="55" actId="478"/>
          <ac:spMkLst>
            <pc:docMk/>
            <pc:sldMk cId="3128642891" sldId="268"/>
            <ac:spMk id="44" creationId="{ECFA01D0-DB9B-4CDD-AA74-C6704E85F1F9}"/>
          </ac:spMkLst>
        </pc:spChg>
        <pc:spChg chg="add mod">
          <ac:chgData name=" " userId="c953af65-a220-40f8-9b11-e29da02892c7" providerId="ADAL" clId="{87FFE49A-DFB6-45C5-AEF7-EC4BF73C1827}" dt="2020-04-02T03:33:28.572" v="302" actId="1076"/>
          <ac:spMkLst>
            <pc:docMk/>
            <pc:sldMk cId="3128642891" sldId="268"/>
            <ac:spMk id="45" creationId="{574D3D23-0C9F-4872-8A8D-FDE6FF04919B}"/>
          </ac:spMkLst>
        </pc:spChg>
        <pc:spChg chg="add mod">
          <ac:chgData name=" " userId="c953af65-a220-40f8-9b11-e29da02892c7" providerId="ADAL" clId="{87FFE49A-DFB6-45C5-AEF7-EC4BF73C1827}" dt="2020-04-02T03:33:34.442" v="329" actId="1037"/>
          <ac:spMkLst>
            <pc:docMk/>
            <pc:sldMk cId="3128642891" sldId="268"/>
            <ac:spMk id="46" creationId="{F6CD3F1E-9A3F-46F0-99DB-6DA5ECD487FA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7" creationId="{23E89FDA-2F82-463B-8CEB-0AE3298058BF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8" creationId="{E20D0A5C-4DB7-475E-813B-5DF2C8E6AB29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9" creationId="{CB202C7D-AC9A-41D3-A226-89D2E79ED99C}"/>
          </ac:spMkLst>
        </pc:spChg>
        <pc:grpChg chg="del">
          <ac:chgData name=" " userId="c953af65-a220-40f8-9b11-e29da02892c7" providerId="ADAL" clId="{87FFE49A-DFB6-45C5-AEF7-EC4BF73C1827}" dt="2020-04-01T17:36:19.258" v="16" actId="478"/>
          <ac:grpSpMkLst>
            <pc:docMk/>
            <pc:sldMk cId="3128642891" sldId="268"/>
            <ac:grpSpMk id="6" creationId="{8066A899-3291-4730-94E8-D83227DAB581}"/>
          </ac:grpSpMkLst>
        </pc:grpChg>
        <pc:grpChg chg="mod">
          <ac:chgData name=" " userId="c953af65-a220-40f8-9b11-e29da02892c7" providerId="ADAL" clId="{87FFE49A-DFB6-45C5-AEF7-EC4BF73C1827}" dt="2020-04-02T03:33:31.745" v="304" actId="1076"/>
          <ac:grpSpMkLst>
            <pc:docMk/>
            <pc:sldMk cId="3128642891" sldId="268"/>
            <ac:grpSpMk id="14" creationId="{16A0F8E0-F58A-4826-A847-44A942D76261}"/>
          </ac:grpSpMkLst>
        </pc:grpChg>
        <pc:picChg chg="del">
          <ac:chgData name=" " userId="c953af65-a220-40f8-9b11-e29da02892c7" providerId="ADAL" clId="{87FFE49A-DFB6-45C5-AEF7-EC4BF73C1827}" dt="2020-04-01T17:36:21.412" v="17" actId="478"/>
          <ac:picMkLst>
            <pc:docMk/>
            <pc:sldMk cId="3128642891" sldId="268"/>
            <ac:picMk id="8" creationId="{01CB66F3-7A16-4CE8-BFFA-DD44816B532D}"/>
          </ac:picMkLst>
        </pc:picChg>
        <pc:picChg chg="add mod">
          <ac:chgData name=" " userId="c953af65-a220-40f8-9b11-e29da02892c7" providerId="ADAL" clId="{87FFE49A-DFB6-45C5-AEF7-EC4BF73C1827}" dt="2020-04-02T00:04:46.728" v="19" actId="1076"/>
          <ac:picMkLst>
            <pc:docMk/>
            <pc:sldMk cId="3128642891" sldId="268"/>
            <ac:picMk id="9" creationId="{E4310081-C057-4840-A14A-47CF1838B3BC}"/>
          </ac:picMkLst>
        </pc:picChg>
        <pc:picChg chg="del">
          <ac:chgData name=" " userId="c953af65-a220-40f8-9b11-e29da02892c7" providerId="ADAL" clId="{87FFE49A-DFB6-45C5-AEF7-EC4BF73C1827}" dt="2020-04-01T17:36:21.412" v="17" actId="478"/>
          <ac:picMkLst>
            <pc:docMk/>
            <pc:sldMk cId="3128642891" sldId="268"/>
            <ac:picMk id="10" creationId="{A28EABAB-75B3-4EA9-849D-6241747393AB}"/>
          </ac:picMkLst>
        </pc:picChg>
        <pc:picChg chg="add mod">
          <ac:chgData name=" " userId="c953af65-a220-40f8-9b11-e29da02892c7" providerId="ADAL" clId="{87FFE49A-DFB6-45C5-AEF7-EC4BF73C1827}" dt="2020-04-12T11:43:35.349" v="1121" actId="1076"/>
          <ac:picMkLst>
            <pc:docMk/>
            <pc:sldMk cId="3128642891" sldId="268"/>
            <ac:picMk id="26" creationId="{EECE6A49-EA7C-4D5F-BC3E-2F24F35E81CD}"/>
          </ac:picMkLst>
        </pc:picChg>
        <pc:picChg chg="add mod">
          <ac:chgData name=" " userId="c953af65-a220-40f8-9b11-e29da02892c7" providerId="ADAL" clId="{87FFE49A-DFB6-45C5-AEF7-EC4BF73C1827}" dt="2020-04-02T03:52:09.986" v="1112"/>
          <ac:picMkLst>
            <pc:docMk/>
            <pc:sldMk cId="3128642891" sldId="268"/>
            <ac:picMk id="50" creationId="{611065A3-A8B0-40CC-9E47-487FE765A5C6}"/>
          </ac:picMkLst>
        </pc:picChg>
        <pc:picChg chg="add mod">
          <ac:chgData name=" " userId="c953af65-a220-40f8-9b11-e29da02892c7" providerId="ADAL" clId="{87FFE49A-DFB6-45C5-AEF7-EC4BF73C1827}" dt="2020-04-02T03:52:20.747" v="1113"/>
          <ac:picMkLst>
            <pc:docMk/>
            <pc:sldMk cId="3128642891" sldId="268"/>
            <ac:picMk id="51" creationId="{95F3D3EE-0E30-4E9C-9346-9173337805E7}"/>
          </ac:picMkLst>
        </pc:picChg>
        <pc:picChg chg="add mod">
          <ac:chgData name=" " userId="c953af65-a220-40f8-9b11-e29da02892c7" providerId="ADAL" clId="{87FFE49A-DFB6-45C5-AEF7-EC4BF73C1827}" dt="2020-04-02T03:52:24.348" v="1114"/>
          <ac:picMkLst>
            <pc:docMk/>
            <pc:sldMk cId="3128642891" sldId="268"/>
            <ac:picMk id="52" creationId="{F8B9AD8B-991B-4E3C-935F-79613AE8F625}"/>
          </ac:picMkLst>
        </pc:picChg>
      </pc:sldChg>
      <pc:sldChg chg="add">
        <pc:chgData name=" " userId="c953af65-a220-40f8-9b11-e29da02892c7" providerId="ADAL" clId="{87FFE49A-DFB6-45C5-AEF7-EC4BF73C1827}" dt="2020-04-19T07:44:59.462" v="1122"/>
        <pc:sldMkLst>
          <pc:docMk/>
          <pc:sldMk cId="1156684537" sldId="270"/>
        </pc:sldMkLst>
      </pc:sldChg>
      <pc:sldChg chg="addSp delSp modSp add mod">
        <pc:chgData name=" " userId="c953af65-a220-40f8-9b11-e29da02892c7" providerId="ADAL" clId="{87FFE49A-DFB6-45C5-AEF7-EC4BF73C1827}" dt="2020-04-19T08:38:20.029" v="1175" actId="962"/>
        <pc:sldMkLst>
          <pc:docMk/>
          <pc:sldMk cId="411816148" sldId="271"/>
        </pc:sldMkLst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3" creationId="{5027BF45-C4E7-45CC-8971-E5B84AA14D7F}"/>
          </ac:picMkLst>
        </pc:picChg>
        <pc:picChg chg="add del mod">
          <ac:chgData name=" " userId="c953af65-a220-40f8-9b11-e29da02892c7" providerId="ADAL" clId="{87FFE49A-DFB6-45C5-AEF7-EC4BF73C1827}" dt="2020-04-19T08:38:18.438" v="1172" actId="478"/>
          <ac:picMkLst>
            <pc:docMk/>
            <pc:sldMk cId="411816148" sldId="271"/>
            <ac:picMk id="4" creationId="{5695B23A-AFA0-4B0E-B9C8-1EC18A4592D4}"/>
          </ac:picMkLst>
        </pc:picChg>
        <pc:picChg chg="add mod">
          <ac:chgData name=" " userId="c953af65-a220-40f8-9b11-e29da02892c7" providerId="ADAL" clId="{87FFE49A-DFB6-45C5-AEF7-EC4BF73C1827}" dt="2020-04-19T08:38:20.029" v="1175" actId="962"/>
          <ac:picMkLst>
            <pc:docMk/>
            <pc:sldMk cId="411816148" sldId="271"/>
            <ac:picMk id="6" creationId="{9264058B-88FE-4509-8348-5BD747100B57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8" creationId="{1B520630-8652-4DD1-A7C4-FE17407D1AFE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9" creationId="{637BFEA5-9534-4928-B491-F85DF0FAEAA7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14" creationId="{A3C9CEF8-40DF-4995-B36A-F917CCE6DFAB}"/>
          </ac:picMkLst>
        </pc:picChg>
      </pc:sldChg>
    </pc:docChg>
  </pc:docChgLst>
  <pc:docChgLst>
    <pc:chgData name=" " userId="c953af65-a220-40f8-9b11-e29da02892c7" providerId="ADAL" clId="{71478A94-ED1F-4112-9BEE-948EB8719C60}"/>
    <pc:docChg chg="undo redo custSel addSld modSld sldOrd">
      <pc:chgData name=" " userId="c953af65-a220-40f8-9b11-e29da02892c7" providerId="ADAL" clId="{71478A94-ED1F-4112-9BEE-948EB8719C60}" dt="2020-05-26T22:56:23.302" v="393" actId="1076"/>
      <pc:docMkLst>
        <pc:docMk/>
      </pc:docMkLst>
      <pc:sldChg chg="addSp delSp modSp">
        <pc:chgData name=" " userId="c953af65-a220-40f8-9b11-e29da02892c7" providerId="ADAL" clId="{71478A94-ED1F-4112-9BEE-948EB8719C60}" dt="2020-05-06T08:53:25.056" v="1"/>
        <pc:sldMkLst>
          <pc:docMk/>
          <pc:sldMk cId="3066499310" sldId="269"/>
        </pc:sldMkLst>
        <pc:spChg chg="add del mod">
          <ac:chgData name=" " userId="c953af65-a220-40f8-9b11-e29da02892c7" providerId="ADAL" clId="{71478A94-ED1F-4112-9BEE-948EB8719C60}" dt="2020-05-06T08:53:25.056" v="1"/>
          <ac:spMkLst>
            <pc:docMk/>
            <pc:sldMk cId="3066499310" sldId="269"/>
            <ac:spMk id="42" creationId="{3217FD29-0B20-4BF2-9803-0B1DE25088F8}"/>
          </ac:spMkLst>
        </pc:spChg>
      </pc:sldChg>
      <pc:sldChg chg="addSp delSp modSp add mod ord">
        <pc:chgData name=" " userId="c953af65-a220-40f8-9b11-e29da02892c7" providerId="ADAL" clId="{71478A94-ED1F-4112-9BEE-948EB8719C60}" dt="2020-05-06T09:19:44.703" v="21" actId="931"/>
        <pc:sldMkLst>
          <pc:docMk/>
          <pc:sldMk cId="4025202055" sldId="272"/>
        </pc:sldMkLst>
        <pc:spChg chg="add del mod">
          <ac:chgData name=" " userId="c953af65-a220-40f8-9b11-e29da02892c7" providerId="ADAL" clId="{71478A94-ED1F-4112-9BEE-948EB8719C60}" dt="2020-05-06T08:54:01.283" v="11" actId="11529"/>
          <ac:spMkLst>
            <pc:docMk/>
            <pc:sldMk cId="4025202055" sldId="272"/>
            <ac:spMk id="2" creationId="{E672CF5A-87F7-44E1-BEE2-6426089F9AB0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27" creationId="{528972B3-E3FB-4B70-8120-894B762671B3}"/>
          </ac:spMkLst>
        </pc:spChg>
        <pc:spChg chg="add mod">
          <ac:chgData name=" " userId="c953af65-a220-40f8-9b11-e29da02892c7" providerId="ADAL" clId="{71478A94-ED1F-4112-9BEE-948EB8719C60}" dt="2020-05-06T08:56:45.060" v="20" actId="14100"/>
          <ac:spMkLst>
            <pc:docMk/>
            <pc:sldMk cId="4025202055" sldId="272"/>
            <ac:spMk id="29" creationId="{336EE77E-455A-4144-8FD7-E1DBB14BE393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1" creationId="{1FB54033-1131-40B1-8A20-B993EB1DB5B2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6" creationId="{931A94B6-FBD5-47E9-9BF0-203EF70E7982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7" creationId="{AC87ABFF-6534-4374-BCD8-A25BDC4279CA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8" creationId="{6E216610-A590-40C1-B3A2-58FA1A580906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9" creationId="{AF0FAB9F-93EB-41B7-BE16-4E101D05CB10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40" creationId="{63FCCA5C-DA5B-4A25-A76C-C583E13856C6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41" creationId="{63A8FF8D-076A-4BCA-AE39-803026247B82}"/>
          </ac:spMkLst>
        </pc:spChg>
        <pc:grpChg chg="del">
          <ac:chgData name=" " userId="c953af65-a220-40f8-9b11-e29da02892c7" providerId="ADAL" clId="{71478A94-ED1F-4112-9BEE-948EB8719C60}" dt="2020-05-06T08:53:33.363" v="5" actId="478"/>
          <ac:grpSpMkLst>
            <pc:docMk/>
            <pc:sldMk cId="4025202055" sldId="272"/>
            <ac:grpSpMk id="54" creationId="{B67EFE06-237B-48D4-B0B7-E67A41CE977B}"/>
          </ac:grpSpMkLst>
        </pc:grpChg>
        <pc:picChg chg="add mod">
          <ac:chgData name=" " userId="c953af65-a220-40f8-9b11-e29da02892c7" providerId="ADAL" clId="{71478A94-ED1F-4112-9BEE-948EB8719C60}" dt="2020-05-06T09:19:44.703" v="21" actId="931"/>
          <ac:picMkLst>
            <pc:docMk/>
            <pc:sldMk cId="4025202055" sldId="272"/>
            <ac:picMk id="4" creationId="{C7DFD89F-3EE4-453A-95C8-782BC6009E3A}"/>
          </ac:picMkLst>
        </pc:picChg>
        <pc:picChg chg="del">
          <ac:chgData name=" " userId="c953af65-a220-40f8-9b11-e29da02892c7" providerId="ADAL" clId="{71478A94-ED1F-4112-9BEE-948EB8719C60}" dt="2020-05-06T08:53:33.363" v="5" actId="478"/>
          <ac:picMkLst>
            <pc:docMk/>
            <pc:sldMk cId="4025202055" sldId="272"/>
            <ac:picMk id="8" creationId="{01CB66F3-7A16-4CE8-BFFA-DD44816B532D}"/>
          </ac:picMkLst>
        </pc:picChg>
        <pc:picChg chg="del">
          <ac:chgData name=" " userId="c953af65-a220-40f8-9b11-e29da02892c7" providerId="ADAL" clId="{71478A94-ED1F-4112-9BEE-948EB8719C60}" dt="2020-05-06T08:53:33.363" v="5" actId="478"/>
          <ac:picMkLst>
            <pc:docMk/>
            <pc:sldMk cId="4025202055" sldId="272"/>
            <ac:picMk id="10" creationId="{A28EABAB-75B3-4EA9-849D-6241747393AB}"/>
          </ac:picMkLst>
        </pc:picChg>
      </pc:sldChg>
      <pc:sldChg chg="addSp delSp modSp add mod setBg">
        <pc:chgData name=" " userId="c953af65-a220-40f8-9b11-e29da02892c7" providerId="ADAL" clId="{71478A94-ED1F-4112-9BEE-948EB8719C60}" dt="2020-05-15T04:48:38.769" v="370" actId="1076"/>
        <pc:sldMkLst>
          <pc:docMk/>
          <pc:sldMk cId="965323699" sldId="273"/>
        </pc:sldMkLst>
        <pc:spChg chg="add mod">
          <ac:chgData name=" " userId="c953af65-a220-40f8-9b11-e29da02892c7" providerId="ADAL" clId="{71478A94-ED1F-4112-9BEE-948EB8719C60}" dt="2020-05-15T04:48:10.721" v="367" actId="1076"/>
          <ac:spMkLst>
            <pc:docMk/>
            <pc:sldMk cId="965323699" sldId="273"/>
            <ac:spMk id="5" creationId="{63B2D545-84D4-43F0-AF7A-7CEEE0B7BBC7}"/>
          </ac:spMkLst>
        </pc:spChg>
        <pc:spChg chg="add mod">
          <ac:chgData name=" " userId="c953af65-a220-40f8-9b11-e29da02892c7" providerId="ADAL" clId="{71478A94-ED1F-4112-9BEE-948EB8719C60}" dt="2020-05-15T04:47:48.341" v="334" actId="692"/>
          <ac:spMkLst>
            <pc:docMk/>
            <pc:sldMk cId="965323699" sldId="273"/>
            <ac:spMk id="6" creationId="{A22F4B80-48D7-48B3-A66D-BDCD859C66F3}"/>
          </ac:spMkLst>
        </pc:spChg>
        <pc:spChg chg="add mod">
          <ac:chgData name=" " userId="c953af65-a220-40f8-9b11-e29da02892c7" providerId="ADAL" clId="{71478A94-ED1F-4112-9BEE-948EB8719C60}" dt="2020-05-15T03:14:13.619" v="285" actId="6549"/>
          <ac:spMkLst>
            <pc:docMk/>
            <pc:sldMk cId="965323699" sldId="273"/>
            <ac:spMk id="7" creationId="{7DDC191C-C90A-46BF-982B-0CD322E82EE4}"/>
          </ac:spMkLst>
        </pc:spChg>
        <pc:spChg chg="add mod">
          <ac:chgData name=" " userId="c953af65-a220-40f8-9b11-e29da02892c7" providerId="ADAL" clId="{71478A94-ED1F-4112-9BEE-948EB8719C60}" dt="2020-05-15T03:14:14.343" v="286" actId="6549"/>
          <ac:spMkLst>
            <pc:docMk/>
            <pc:sldMk cId="965323699" sldId="273"/>
            <ac:spMk id="8" creationId="{37E61A21-CC5E-4A1C-B61A-9663D3B3E801}"/>
          </ac:spMkLst>
        </pc:spChg>
        <pc:spChg chg="add mod">
          <ac:chgData name=" " userId="c953af65-a220-40f8-9b11-e29da02892c7" providerId="ADAL" clId="{71478A94-ED1F-4112-9BEE-948EB8719C60}" dt="2020-05-15T04:48:18.510" v="368" actId="1076"/>
          <ac:spMkLst>
            <pc:docMk/>
            <pc:sldMk cId="965323699" sldId="273"/>
            <ac:spMk id="9" creationId="{E6104536-B044-4ED2-A556-43B92DA89545}"/>
          </ac:spMkLst>
        </pc:spChg>
        <pc:spChg chg="add mod">
          <ac:chgData name=" " userId="c953af65-a220-40f8-9b11-e29da02892c7" providerId="ADAL" clId="{71478A94-ED1F-4112-9BEE-948EB8719C60}" dt="2020-05-15T04:48:18.510" v="368" actId="1076"/>
          <ac:spMkLst>
            <pc:docMk/>
            <pc:sldMk cId="965323699" sldId="273"/>
            <ac:spMk id="10" creationId="{1240DB34-AD78-48CA-BFA3-3F1562AF90CF}"/>
          </ac:spMkLst>
        </pc:spChg>
        <pc:spChg chg="add mod">
          <ac:chgData name=" " userId="c953af65-a220-40f8-9b11-e29da02892c7" providerId="ADAL" clId="{71478A94-ED1F-4112-9BEE-948EB8719C60}" dt="2020-05-15T04:48:00.851" v="363" actId="1036"/>
          <ac:spMkLst>
            <pc:docMk/>
            <pc:sldMk cId="965323699" sldId="273"/>
            <ac:spMk id="11" creationId="{55E47619-9257-40CC-8072-FB612450356C}"/>
          </ac:spMkLst>
        </pc:spChg>
        <pc:spChg chg="add mod">
          <ac:chgData name=" " userId="c953af65-a220-40f8-9b11-e29da02892c7" providerId="ADAL" clId="{71478A94-ED1F-4112-9BEE-948EB8719C60}" dt="2020-05-15T04:46:48.007" v="320" actId="14100"/>
          <ac:spMkLst>
            <pc:docMk/>
            <pc:sldMk cId="965323699" sldId="273"/>
            <ac:spMk id="15" creationId="{1D71A671-A0CA-4B6E-BFB1-B7F57FC993C1}"/>
          </ac:spMkLst>
        </pc:spChg>
        <pc:spChg chg="add mod">
          <ac:chgData name=" " userId="c953af65-a220-40f8-9b11-e29da02892c7" providerId="ADAL" clId="{71478A94-ED1F-4112-9BEE-948EB8719C60}" dt="2020-05-15T04:47:19.566" v="328" actId="1076"/>
          <ac:spMkLst>
            <pc:docMk/>
            <pc:sldMk cId="965323699" sldId="273"/>
            <ac:spMk id="16" creationId="{0EBCE2C6-ED14-4568-95BB-440571CAF495}"/>
          </ac:spMkLst>
        </pc:spChg>
        <pc:spChg chg="del">
          <ac:chgData name=" " userId="c953af65-a220-40f8-9b11-e29da02892c7" providerId="ADAL" clId="{71478A94-ED1F-4112-9BEE-948EB8719C60}" dt="2020-05-14T20:14:46.124" v="113" actId="478"/>
          <ac:spMkLst>
            <pc:docMk/>
            <pc:sldMk cId="965323699" sldId="273"/>
            <ac:spMk id="29" creationId="{336EE77E-455A-4144-8FD7-E1DBB14BE393}"/>
          </ac:spMkLst>
        </pc:spChg>
        <pc:picChg chg="add mod">
          <ac:chgData name=" " userId="c953af65-a220-40f8-9b11-e29da02892c7" providerId="ADAL" clId="{71478A94-ED1F-4112-9BEE-948EB8719C60}" dt="2020-05-15T04:48:38.769" v="370" actId="1076"/>
          <ac:picMkLst>
            <pc:docMk/>
            <pc:sldMk cId="965323699" sldId="273"/>
            <ac:picMk id="3" creationId="{7E6A20CC-FD60-4029-BEA4-EA1F7090268B}"/>
          </ac:picMkLst>
        </pc:picChg>
        <pc:picChg chg="del">
          <ac:chgData name=" " userId="c953af65-a220-40f8-9b11-e29da02892c7" providerId="ADAL" clId="{71478A94-ED1F-4112-9BEE-948EB8719C60}" dt="2020-05-14T05:59:02.176" v="23" actId="478"/>
          <ac:picMkLst>
            <pc:docMk/>
            <pc:sldMk cId="965323699" sldId="273"/>
            <ac:picMk id="4" creationId="{C7DFD89F-3EE4-453A-95C8-782BC6009E3A}"/>
          </ac:picMkLst>
        </pc:picChg>
        <pc:picChg chg="add mod">
          <ac:chgData name=" " userId="c953af65-a220-40f8-9b11-e29da02892c7" providerId="ADAL" clId="{71478A94-ED1F-4112-9BEE-948EB8719C60}" dt="2020-05-15T03:14:26.924" v="296" actId="1076"/>
          <ac:picMkLst>
            <pc:docMk/>
            <pc:sldMk cId="965323699" sldId="273"/>
            <ac:picMk id="13" creationId="{37644AFE-BE26-44A7-8D55-8C8BFAAF3982}"/>
          </ac:picMkLst>
        </pc:picChg>
        <pc:picChg chg="add mod">
          <ac:chgData name=" " userId="c953af65-a220-40f8-9b11-e29da02892c7" providerId="ADAL" clId="{71478A94-ED1F-4112-9BEE-948EB8719C60}" dt="2020-05-15T03:14:25.718" v="295" actId="1076"/>
          <ac:picMkLst>
            <pc:docMk/>
            <pc:sldMk cId="965323699" sldId="273"/>
            <ac:picMk id="14" creationId="{6B00DF79-A89F-46AE-8BBB-B3BEB20AC21B}"/>
          </ac:picMkLst>
        </pc:picChg>
      </pc:sldChg>
      <pc:sldChg chg="addSp delSp modSp add mod ord">
        <pc:chgData name=" " userId="c953af65-a220-40f8-9b11-e29da02892c7" providerId="ADAL" clId="{71478A94-ED1F-4112-9BEE-948EB8719C60}" dt="2020-05-14T06:03:16.866" v="112" actId="1076"/>
        <pc:sldMkLst>
          <pc:docMk/>
          <pc:sldMk cId="402695148" sldId="274"/>
        </pc:sldMkLst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27" creationId="{528972B3-E3FB-4B70-8120-894B762671B3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1" creationId="{1FB54033-1131-40B1-8A20-B993EB1DB5B2}"/>
          </ac:spMkLst>
        </pc:spChg>
        <pc:spChg chg="add mod">
          <ac:chgData name=" " userId="c953af65-a220-40f8-9b11-e29da02892c7" providerId="ADAL" clId="{71478A94-ED1F-4112-9BEE-948EB8719C60}" dt="2020-05-14T06:02:39.019" v="81" actId="14100"/>
          <ac:spMkLst>
            <pc:docMk/>
            <pc:sldMk cId="402695148" sldId="274"/>
            <ac:spMk id="34" creationId="{C5F06902-4BF6-4631-B271-4D59D9F77A27}"/>
          </ac:spMkLst>
        </pc:spChg>
        <pc:spChg chg="add mod">
          <ac:chgData name=" " userId="c953af65-a220-40f8-9b11-e29da02892c7" providerId="ADAL" clId="{71478A94-ED1F-4112-9BEE-948EB8719C60}" dt="2020-05-14T06:03:06.482" v="109" actId="1076"/>
          <ac:spMkLst>
            <pc:docMk/>
            <pc:sldMk cId="402695148" sldId="274"/>
            <ac:spMk id="35" creationId="{23761B99-4AF5-447E-8BAE-9D3B6D1B4815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6" creationId="{931A94B6-FBD5-47E9-9BF0-203EF70E7982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7" creationId="{AC87ABFF-6534-4374-BCD8-A25BDC4279CA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8" creationId="{6E216610-A590-40C1-B3A2-58FA1A580906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39" creationId="{AF0FAB9F-93EB-41B7-BE16-4E101D05CB10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40" creationId="{63FCCA5C-DA5B-4A25-A76C-C583E13856C6}"/>
          </ac:spMkLst>
        </pc:spChg>
        <pc:spChg chg="del">
          <ac:chgData name=" " userId="c953af65-a220-40f8-9b11-e29da02892c7" providerId="ADAL" clId="{71478A94-ED1F-4112-9BEE-948EB8719C60}" dt="2020-05-14T05:59:25.756" v="27" actId="478"/>
          <ac:spMkLst>
            <pc:docMk/>
            <pc:sldMk cId="402695148" sldId="274"/>
            <ac:spMk id="41" creationId="{63A8FF8D-076A-4BCA-AE39-803026247B82}"/>
          </ac:spMkLst>
        </pc:spChg>
        <pc:spChg chg="add mod">
          <ac:chgData name=" " userId="c953af65-a220-40f8-9b11-e29da02892c7" providerId="ADAL" clId="{71478A94-ED1F-4112-9BEE-948EB8719C60}" dt="2020-05-14T06:02:54.783" v="107" actId="1076"/>
          <ac:spMkLst>
            <pc:docMk/>
            <pc:sldMk cId="402695148" sldId="274"/>
            <ac:spMk id="42" creationId="{17FEBA8A-421C-4B47-946C-8341513D277F}"/>
          </ac:spMkLst>
        </pc:spChg>
        <pc:grpChg chg="del">
          <ac:chgData name=" " userId="c953af65-a220-40f8-9b11-e29da02892c7" providerId="ADAL" clId="{71478A94-ED1F-4112-9BEE-948EB8719C60}" dt="2020-05-14T05:59:25.756" v="27" actId="478"/>
          <ac:grpSpMkLst>
            <pc:docMk/>
            <pc:sldMk cId="402695148" sldId="274"/>
            <ac:grpSpMk id="6" creationId="{8066A899-3291-4730-94E8-D83227DAB581}"/>
          </ac:grpSpMkLst>
        </pc:grpChg>
        <pc:grpChg chg="mod">
          <ac:chgData name=" " userId="c953af65-a220-40f8-9b11-e29da02892c7" providerId="ADAL" clId="{71478A94-ED1F-4112-9BEE-948EB8719C60}" dt="2020-05-14T06:02:16.163" v="77" actId="1076"/>
          <ac:grpSpMkLst>
            <pc:docMk/>
            <pc:sldMk cId="402695148" sldId="274"/>
            <ac:grpSpMk id="14" creationId="{16A0F8E0-F58A-4826-A847-44A942D76261}"/>
          </ac:grpSpMkLst>
        </pc:grpChg>
        <pc:picChg chg="del">
          <ac:chgData name=" " userId="c953af65-a220-40f8-9b11-e29da02892c7" providerId="ADAL" clId="{71478A94-ED1F-4112-9BEE-948EB8719C60}" dt="2020-05-14T05:59:25.756" v="27" actId="478"/>
          <ac:picMkLst>
            <pc:docMk/>
            <pc:sldMk cId="402695148" sldId="274"/>
            <ac:picMk id="8" creationId="{01CB66F3-7A16-4CE8-BFFA-DD44816B532D}"/>
          </ac:picMkLst>
        </pc:picChg>
        <pc:picChg chg="del">
          <ac:chgData name=" " userId="c953af65-a220-40f8-9b11-e29da02892c7" providerId="ADAL" clId="{71478A94-ED1F-4112-9BEE-948EB8719C60}" dt="2020-05-14T05:59:25.756" v="27" actId="478"/>
          <ac:picMkLst>
            <pc:docMk/>
            <pc:sldMk cId="402695148" sldId="274"/>
            <ac:picMk id="10" creationId="{A28EABAB-75B3-4EA9-849D-6241747393AB}"/>
          </ac:picMkLst>
        </pc:picChg>
        <pc:picChg chg="add mod">
          <ac:chgData name=" " userId="c953af65-a220-40f8-9b11-e29da02892c7" providerId="ADAL" clId="{71478A94-ED1F-4112-9BEE-948EB8719C60}" dt="2020-05-14T06:03:11.170" v="110" actId="1076"/>
          <ac:picMkLst>
            <pc:docMk/>
            <pc:sldMk cId="402695148" sldId="274"/>
            <ac:picMk id="43" creationId="{8F7F8C7D-8C30-472E-9D26-A421D559EA04}"/>
          </ac:picMkLst>
        </pc:picChg>
        <pc:picChg chg="add del mod">
          <ac:chgData name=" " userId="c953af65-a220-40f8-9b11-e29da02892c7" providerId="ADAL" clId="{71478A94-ED1F-4112-9BEE-948EB8719C60}" dt="2020-05-14T06:01:53.766" v="49" actId="478"/>
          <ac:picMkLst>
            <pc:docMk/>
            <pc:sldMk cId="402695148" sldId="274"/>
            <ac:picMk id="44" creationId="{DD5C6E3E-6E91-4EEA-9985-5D5DE354F0C1}"/>
          </ac:picMkLst>
        </pc:picChg>
        <pc:picChg chg="add mod">
          <ac:chgData name=" " userId="c953af65-a220-40f8-9b11-e29da02892c7" providerId="ADAL" clId="{71478A94-ED1F-4112-9BEE-948EB8719C60}" dt="2020-05-14T06:03:16.866" v="112" actId="1076"/>
          <ac:picMkLst>
            <pc:docMk/>
            <pc:sldMk cId="402695148" sldId="274"/>
            <ac:picMk id="45" creationId="{CA598CCE-7727-43FA-83D2-724D49140A2F}"/>
          </ac:picMkLst>
        </pc:picChg>
      </pc:sldChg>
      <pc:sldChg chg="addSp delSp modSp add mod ord">
        <pc:chgData name=" " userId="c953af65-a220-40f8-9b11-e29da02892c7" providerId="ADAL" clId="{71478A94-ED1F-4112-9BEE-948EB8719C60}" dt="2020-05-26T22:56:23.302" v="393" actId="1076"/>
        <pc:sldMkLst>
          <pc:docMk/>
          <pc:sldMk cId="321134761" sldId="275"/>
        </pc:sldMkLst>
        <pc:spChg chg="add mod">
          <ac:chgData name=" " userId="c953af65-a220-40f8-9b11-e29da02892c7" providerId="ADAL" clId="{71478A94-ED1F-4112-9BEE-948EB8719C60}" dt="2020-05-26T22:56:20.722" v="392" actId="1076"/>
          <ac:spMkLst>
            <pc:docMk/>
            <pc:sldMk cId="321134761" sldId="275"/>
            <ac:spMk id="5" creationId="{4C177870-FBBC-4017-9F2B-5A6E8846FDDC}"/>
          </ac:spMkLst>
        </pc:spChg>
        <pc:spChg chg="add mod">
          <ac:chgData name=" " userId="c953af65-a220-40f8-9b11-e29da02892c7" providerId="ADAL" clId="{71478A94-ED1F-4112-9BEE-948EB8719C60}" dt="2020-05-26T22:56:18.704" v="391" actId="1076"/>
          <ac:spMkLst>
            <pc:docMk/>
            <pc:sldMk cId="321134761" sldId="275"/>
            <ac:spMk id="7" creationId="{83F36F27-F1E9-431E-A366-6D00482DE238}"/>
          </ac:spMkLst>
        </pc:spChg>
        <pc:spChg chg="del">
          <ac:chgData name=" " userId="c953af65-a220-40f8-9b11-e29da02892c7" providerId="ADAL" clId="{71478A94-ED1F-4112-9BEE-948EB8719C60}" dt="2020-05-26T19:45:23.686" v="374" actId="478"/>
          <ac:spMkLst>
            <pc:docMk/>
            <pc:sldMk cId="321134761" sldId="275"/>
            <ac:spMk id="29" creationId="{336EE77E-455A-4144-8FD7-E1DBB14BE393}"/>
          </ac:spMkLst>
        </pc:spChg>
        <pc:picChg chg="del">
          <ac:chgData name=" " userId="c953af65-a220-40f8-9b11-e29da02892c7" providerId="ADAL" clId="{71478A94-ED1F-4112-9BEE-948EB8719C60}" dt="2020-05-26T19:45:23.686" v="374" actId="478"/>
          <ac:picMkLst>
            <pc:docMk/>
            <pc:sldMk cId="321134761" sldId="275"/>
            <ac:picMk id="4" creationId="{C7DFD89F-3EE4-453A-95C8-782BC6009E3A}"/>
          </ac:picMkLst>
        </pc:picChg>
        <pc:picChg chg="add mod">
          <ac:chgData name=" " userId="c953af65-a220-40f8-9b11-e29da02892c7" providerId="ADAL" clId="{71478A94-ED1F-4112-9BEE-948EB8719C60}" dt="2020-05-26T22:56:23.302" v="393" actId="1076"/>
          <ac:picMkLst>
            <pc:docMk/>
            <pc:sldMk cId="321134761" sldId="275"/>
            <ac:picMk id="6" creationId="{9438AB94-4962-493F-94E1-1A3907D7E3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1386-0D18-45E5-8E59-58CE6AA7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90482-F920-4EFA-A9A4-52D0E50F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E831-149D-4570-A5A8-1E580A45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A1C6-4502-498F-9EC8-DA80A6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F2876-D7D6-4E44-ADA9-210AE7A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4AF-B87F-43DC-B4E1-82F8FD8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FC5CB-79B7-403C-AC62-1E910FB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41A9D-157C-499D-89F6-F0A8D834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C64F-3478-4145-8A2C-6D651B9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92F8-0DDC-4438-9649-449BCA0A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F3761-D002-4FF7-97BA-4B9B415C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BBFC8-0CFD-4967-A1A1-6DAEE07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6F48-DC47-43F9-BC5B-B74DF4D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55060-EEFA-4762-AAFC-9B2972A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FC4F8-A72D-4F8A-8FB1-598160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43-D664-49AD-A081-48557D0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A520-733E-4298-B30C-12C82FB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09D5B-69EC-43C2-82A0-929C0B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8C107-1E50-4CF0-8047-CE24764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01D6-55EE-4309-A80B-451ED70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95AD-A66B-4592-AD53-DE960A5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CE0E5-6BAC-4FF2-9A03-9ECBE5F9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F417B-E86D-4213-A69D-3ABF943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C3C5-E065-42AA-A6B7-CCB2F04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815F8-5DEF-4E02-8152-F4EDE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3EA6-4B1F-4937-9BD4-8E41EC3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3A974-97A3-4941-BEBD-1561912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F374E-4670-4664-9B17-CAFBDCD7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1722-205C-489E-9B21-E89C4247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F3188-0253-40C7-97F4-63C919B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E84D0-48F9-4520-ACD3-3F654F5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63CB-BF52-4D8B-896B-144C58E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8A6C-B4E0-4BE1-B147-B628CE62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A8BD3-D4C5-4D9F-A7C6-D2E9FD8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77B16-4D21-4520-81D7-2AC30EF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F1DA7-68B7-4FB9-9765-98D49856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7B2FD-87EB-4B3E-98C0-A4DF634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AB9A9-215A-4726-8F31-1A5AAC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A9E1F-3A46-4B2F-9941-AC90A8C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A6D9-5103-4252-B53B-EE580A7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9B37-C782-42F9-9272-F8659CF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49E3E-2060-42CC-B6DB-595E62E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4B5F0-B66D-44BD-9038-067FD3A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E318F-9E68-46F8-8B83-0450C99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AEF4B-BD0C-4191-A92F-1561867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E70E0-02D2-4C17-8D28-DA02232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CD61-A6AD-463E-89CE-9E6C9A9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17E0-EEB6-4EF8-84E0-BB624903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88EC2-6FAC-49FE-9BA1-5A6E11A2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1A0D0-19BB-4449-ACC4-6D3ED3F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3F49D-63AE-401C-9CDC-92A8BF3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71D8E-7CB6-49B7-B932-0E59999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128-30D6-40E4-A8F6-0D99566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46E69-6CF5-4C41-9B14-138001A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07345-211A-4E1D-B848-BAC826CC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E2BD-263F-4C96-AE4D-8AD1F9B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9548B-CA70-474B-B875-F8A9DEA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78A1-B639-4358-A153-94702358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6C67D-A687-41F3-96D5-6619772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9C5D-85B4-462F-A435-81DDCCF9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48DD-5E1D-4624-B950-545EB44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A1FD-AA9A-428A-9491-6707F84AA4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99FFB-07DB-406D-A437-682A8F9C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BD050-FA63-4DFF-875B-901CDD67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15.sv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svg"/><Relationship Id="rId7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microsoft.com/office/2007/relationships/hdphoto" Target="../media/hdphoto2.wdp"/><Relationship Id="rId5" Type="http://schemas.openxmlformats.org/officeDocument/2006/relationships/image" Target="../media/image31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27BF45-C4E7-45CC-8971-E5B84AA14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0" r="73438" b="17564"/>
          <a:stretch/>
        </p:blipFill>
        <p:spPr>
          <a:xfrm>
            <a:off x="2399329" y="840135"/>
            <a:ext cx="1945231" cy="449309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B520630-8652-4DD1-A7C4-FE17407D1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9" r="36522" b="70849"/>
          <a:stretch/>
        </p:blipFill>
        <p:spPr>
          <a:xfrm>
            <a:off x="5263601" y="233465"/>
            <a:ext cx="1494604" cy="199915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37BFEA5-9534-4928-B491-F85DF0FAE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6" t="69330" r="36939" b="2582"/>
          <a:stretch/>
        </p:blipFill>
        <p:spPr>
          <a:xfrm>
            <a:off x="4957254" y="3620466"/>
            <a:ext cx="1448187" cy="192627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A3C9CEF8-40DF-4995-B36A-F917CCE6D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2"/>
          <a:stretch/>
        </p:blipFill>
        <p:spPr>
          <a:xfrm>
            <a:off x="7847442" y="0"/>
            <a:ext cx="1735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57CB34-B327-46A5-A70B-FEF87F74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" y="0"/>
            <a:ext cx="5891564" cy="67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6DCA46-73A9-4DF0-83B6-A596281A8427}"/>
              </a:ext>
            </a:extLst>
          </p:cNvPr>
          <p:cNvGrpSpPr/>
          <p:nvPr/>
        </p:nvGrpSpPr>
        <p:grpSpPr>
          <a:xfrm>
            <a:off x="231921" y="53975"/>
            <a:ext cx="10550392" cy="4833827"/>
            <a:chOff x="820804" y="1012086"/>
            <a:chExt cx="10550392" cy="483382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5519B29-A9C4-4E5A-AA0E-B5D144892A56}"/>
                </a:ext>
              </a:extLst>
            </p:cNvPr>
            <p:cNvSpPr/>
            <p:nvPr/>
          </p:nvSpPr>
          <p:spPr>
            <a:xfrm>
              <a:off x="820804" y="1012086"/>
              <a:ext cx="10550392" cy="4833827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38100" cap="flat">
              <a:solidFill>
                <a:schemeClr val="accent1">
                  <a:lumMod val="75000"/>
                  <a:alpha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E6B608-506E-4F77-A8A8-DAE45E429E4F}"/>
                </a:ext>
              </a:extLst>
            </p:cNvPr>
            <p:cNvCxnSpPr>
              <a:cxnSpLocks/>
            </p:cNvCxnSpPr>
            <p:nvPr/>
          </p:nvCxnSpPr>
          <p:spPr>
            <a:xfrm>
              <a:off x="866274" y="1588168"/>
              <a:ext cx="10462661" cy="0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0014039-F232-4B54-A642-C988D0EC9E61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6096000" y="1588168"/>
              <a:ext cx="0" cy="4257745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30E7756-AF34-4029-982E-8AFCAEDEA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49" y="1209886"/>
            <a:ext cx="1827950" cy="1032696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B4407E14-FFC8-49F5-96B4-E4B315AA0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" y="1062705"/>
            <a:ext cx="4697240" cy="2644337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id="{2B78C26E-4DD8-495C-A7B7-2AA65876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5057237"/>
            <a:ext cx="1343025" cy="561975"/>
          </a:xfrm>
          <a:prstGeom prst="rect">
            <a:avLst/>
          </a:prstGeom>
        </p:spPr>
      </p:pic>
      <p:pic>
        <p:nvPicPr>
          <p:cNvPr id="11" name="그림 10" descr="물이(가) 표시된 사진&#10;&#10;자동 생성된 설명">
            <a:extLst>
              <a:ext uri="{FF2B5EF4-FFF2-40B4-BE49-F238E27FC236}">
                <a16:creationId xmlns:a16="http://schemas.microsoft.com/office/drawing/2014/main" id="{DB740A75-38A4-4475-A878-350C2BB1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5083714"/>
            <a:ext cx="1333500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552CB4-C661-4150-AA44-F0113BD581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5083714"/>
            <a:ext cx="1343025" cy="561975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F67833C7-A305-4CD3-B798-008A35CB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6011036"/>
            <a:ext cx="1343025" cy="561975"/>
          </a:xfrm>
          <a:prstGeom prst="rect">
            <a:avLst/>
          </a:prstGeom>
          <a:ln w="19050">
            <a:noFill/>
          </a:ln>
        </p:spPr>
      </p:pic>
      <p:pic>
        <p:nvPicPr>
          <p:cNvPr id="16" name="그림 15" descr="물이(가) 표시된 사진&#10;&#10;자동 생성된 설명">
            <a:extLst>
              <a:ext uri="{FF2B5EF4-FFF2-40B4-BE49-F238E27FC236}">
                <a16:creationId xmlns:a16="http://schemas.microsoft.com/office/drawing/2014/main" id="{3CA68366-E154-48C1-95E5-E93CD55A65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6037513"/>
            <a:ext cx="1333500" cy="561975"/>
          </a:xfrm>
          <a:prstGeom prst="rect">
            <a:avLst/>
          </a:prstGeom>
          <a:ln w="19050"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5D046F-7026-480E-8616-C79CAD48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6037513"/>
            <a:ext cx="1343025" cy="561975"/>
          </a:xfrm>
          <a:prstGeom prst="rect">
            <a:avLst/>
          </a:prstGeom>
          <a:ln w="190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020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352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352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66A899-3291-4730-94E8-D83227DAB581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0ADFB31-46CD-4DBD-9178-D49AB3F1E205}"/>
                </a:ext>
              </a:extLst>
            </p:cNvPr>
            <p:cNvSpPr/>
            <p:nvPr/>
          </p:nvSpPr>
          <p:spPr>
            <a:xfrm>
              <a:off x="2189901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A33303-7ED9-42AA-B3EE-DCC4518B3BDE}"/>
                </a:ext>
              </a:extLst>
            </p:cNvPr>
            <p:cNvSpPr/>
            <p:nvPr/>
          </p:nvSpPr>
          <p:spPr>
            <a:xfrm>
              <a:off x="2189901" y="2821404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23B3C9D-946A-4628-8BBF-7BF7DF3E3372}"/>
                </a:ext>
              </a:extLst>
            </p:cNvPr>
            <p:cNvSpPr/>
            <p:nvPr/>
          </p:nvSpPr>
          <p:spPr>
            <a:xfrm>
              <a:off x="6579686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78C74A-6DD1-494D-BFA3-540053ED9D9F}"/>
                </a:ext>
              </a:extLst>
            </p:cNvPr>
            <p:cNvSpPr/>
            <p:nvPr/>
          </p:nvSpPr>
          <p:spPr>
            <a:xfrm>
              <a:off x="6579686" y="2823893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46A652D-7FD1-49A5-B6AF-C4738D1B50FB}"/>
                </a:ext>
              </a:extLst>
            </p:cNvPr>
            <p:cNvSpPr/>
            <p:nvPr/>
          </p:nvSpPr>
          <p:spPr>
            <a:xfrm>
              <a:off x="2352987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AF8E2B4-964C-44A8-A578-1EDA123D67EF}"/>
                </a:ext>
              </a:extLst>
            </p:cNvPr>
            <p:cNvSpPr/>
            <p:nvPr/>
          </p:nvSpPr>
          <p:spPr>
            <a:xfrm>
              <a:off x="3697888" y="1273268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220ACF2-B27F-473A-9D85-0EA9C4BAA7A4}"/>
                </a:ext>
              </a:extLst>
            </p:cNvPr>
            <p:cNvSpPr/>
            <p:nvPr/>
          </p:nvSpPr>
          <p:spPr>
            <a:xfrm>
              <a:off x="5042789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A6F0CF1-CB37-4AD8-9468-5911514C0A1E}"/>
                </a:ext>
              </a:extLst>
            </p:cNvPr>
            <p:cNvSpPr/>
            <p:nvPr/>
          </p:nvSpPr>
          <p:spPr>
            <a:xfrm>
              <a:off x="674551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4003A19-9756-433D-9129-C938E138E4B7}"/>
                </a:ext>
              </a:extLst>
            </p:cNvPr>
            <p:cNvSpPr/>
            <p:nvPr/>
          </p:nvSpPr>
          <p:spPr>
            <a:xfrm>
              <a:off x="8089044" y="1273269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B1530BC-9D3A-4143-9A31-64D8139667F3}"/>
                </a:ext>
              </a:extLst>
            </p:cNvPr>
            <p:cNvSpPr/>
            <p:nvPr/>
          </p:nvSpPr>
          <p:spPr>
            <a:xfrm>
              <a:off x="943257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588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097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084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1686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4748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-38167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6030"/>
                <a:ext cx="832061" cy="6135299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9569679" y="45494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0278055" y="279710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10278055" y="975858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10278055" y="1645475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  <a:effectLst>
            <a:innerShdw blurRad="63500">
              <a:schemeClr val="tx1">
                <a:lumMod val="75000"/>
                <a:lumOff val="2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44593EB2-52F5-4F35-956C-0C3D9421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8818" y="4013863"/>
            <a:ext cx="914400" cy="914400"/>
          </a:xfrm>
          <a:prstGeom prst="rect">
            <a:avLst/>
          </a:prstGeom>
        </p:spPr>
      </p:pic>
      <p:pic>
        <p:nvPicPr>
          <p:cNvPr id="26" name="그래픽 25" descr="돈">
            <a:extLst>
              <a:ext uri="{FF2B5EF4-FFF2-40B4-BE49-F238E27FC236}">
                <a16:creationId xmlns:a16="http://schemas.microsoft.com/office/drawing/2014/main" id="{CAAE8828-99D9-4F06-9EFE-26B6F9CAF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7726" y="2738036"/>
            <a:ext cx="914400" cy="914400"/>
          </a:xfrm>
          <a:prstGeom prst="rect">
            <a:avLst/>
          </a:prstGeom>
        </p:spPr>
      </p:pic>
      <p:pic>
        <p:nvPicPr>
          <p:cNvPr id="30" name="그래픽 29" descr="월 단위 달력">
            <a:extLst>
              <a:ext uri="{FF2B5EF4-FFF2-40B4-BE49-F238E27FC236}">
                <a16:creationId xmlns:a16="http://schemas.microsoft.com/office/drawing/2014/main" id="{27A33727-858D-499F-B648-B8E2FAE9B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0840" y="56697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8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733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733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969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478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465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2067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67EFE06-237B-48D4-B0B7-E67A41CE977B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FEDEA0A-98C3-49A5-8061-0F44F75BB1FF}"/>
                </a:ext>
              </a:extLst>
            </p:cNvPr>
            <p:cNvGrpSpPr/>
            <p:nvPr/>
          </p:nvGrpSpPr>
          <p:grpSpPr>
            <a:xfrm>
              <a:off x="2189901" y="882063"/>
              <a:ext cx="8635629" cy="5893975"/>
              <a:chOff x="2189901" y="882063"/>
              <a:chExt cx="8635629" cy="589397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066A899-3291-4730-94E8-D83227DAB581}"/>
                  </a:ext>
                </a:extLst>
              </p:cNvPr>
              <p:cNvGrpSpPr/>
              <p:nvPr/>
            </p:nvGrpSpPr>
            <p:grpSpPr>
              <a:xfrm>
                <a:off x="2189901" y="882063"/>
                <a:ext cx="8635629" cy="5893975"/>
                <a:chOff x="2189901" y="882063"/>
                <a:chExt cx="8635629" cy="5893975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50ADFB31-46CD-4DBD-9178-D49AB3F1E205}"/>
                    </a:ext>
                  </a:extLst>
                </p:cNvPr>
                <p:cNvSpPr/>
                <p:nvPr/>
              </p:nvSpPr>
              <p:spPr>
                <a:xfrm>
                  <a:off x="2189901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A7A33303-7ED9-42AA-B3EE-DCC4518B3BDE}"/>
                    </a:ext>
                  </a:extLst>
                </p:cNvPr>
                <p:cNvSpPr/>
                <p:nvPr/>
              </p:nvSpPr>
              <p:spPr>
                <a:xfrm>
                  <a:off x="2189901" y="2821404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123B3C9D-946A-4628-8BBF-7BF7DF3E3372}"/>
                    </a:ext>
                  </a:extLst>
                </p:cNvPr>
                <p:cNvSpPr/>
                <p:nvPr/>
              </p:nvSpPr>
              <p:spPr>
                <a:xfrm>
                  <a:off x="6579686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D178C74A-6DD1-494D-BFA3-540053ED9D9F}"/>
                    </a:ext>
                  </a:extLst>
                </p:cNvPr>
                <p:cNvSpPr/>
                <p:nvPr/>
              </p:nvSpPr>
              <p:spPr>
                <a:xfrm>
                  <a:off x="6579686" y="2823893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8AF8E2B4-964C-44A8-A578-1EDA123D67EF}"/>
                    </a:ext>
                  </a:extLst>
                </p:cNvPr>
                <p:cNvSpPr/>
                <p:nvPr/>
              </p:nvSpPr>
              <p:spPr>
                <a:xfrm>
                  <a:off x="4485518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F4003A19-9756-433D-9129-C938E138E4B7}"/>
                    </a:ext>
                  </a:extLst>
                </p:cNvPr>
                <p:cNvSpPr/>
                <p:nvPr/>
              </p:nvSpPr>
              <p:spPr>
                <a:xfrm>
                  <a:off x="8878046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33C7EC55-AEE3-4916-B787-C4C1D0CC368A}"/>
                    </a:ext>
                  </a:extLst>
                </p:cNvPr>
                <p:cNvSpPr/>
                <p:nvPr/>
              </p:nvSpPr>
              <p:spPr>
                <a:xfrm>
                  <a:off x="2437958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B28F5AE1-C53B-4460-BCD6-0E176721704F}"/>
                    </a:ext>
                  </a:extLst>
                </p:cNvPr>
                <p:cNvSpPr/>
                <p:nvPr/>
              </p:nvSpPr>
              <p:spPr>
                <a:xfrm>
                  <a:off x="6830486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래픽 8" descr="Office worker">
                <a:extLst>
                  <a:ext uri="{FF2B5EF4-FFF2-40B4-BE49-F238E27FC236}">
                    <a16:creationId xmlns:a16="http://schemas.microsoft.com/office/drawing/2014/main" id="{7143518D-08E8-4542-91B4-F9EAA9466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83880" y="882063"/>
                <a:ext cx="426575" cy="426575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2DBFA65-D1B1-4206-BA5A-CFC31735CCD1}"/>
                </a:ext>
              </a:extLst>
            </p:cNvPr>
            <p:cNvGrpSpPr/>
            <p:nvPr/>
          </p:nvGrpSpPr>
          <p:grpSpPr>
            <a:xfrm>
              <a:off x="2393490" y="885873"/>
              <a:ext cx="387795" cy="426338"/>
              <a:chOff x="10897216" y="1766845"/>
              <a:chExt cx="914400" cy="1005281"/>
            </a:xfrm>
            <a:solidFill>
              <a:srgbClr val="093DBF"/>
            </a:solidFill>
          </p:grpSpPr>
          <p:pic>
            <p:nvPicPr>
              <p:cNvPr id="52" name="그래픽 51" descr="사용자">
                <a:extLst>
                  <a:ext uri="{FF2B5EF4-FFF2-40B4-BE49-F238E27FC236}">
                    <a16:creationId xmlns:a16="http://schemas.microsoft.com/office/drawing/2014/main" id="{19D12E0C-B62A-4658-815F-914D6F29CF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25586"/>
              <a:stretch/>
            </p:blipFill>
            <p:spPr>
              <a:xfrm>
                <a:off x="10897216" y="2091689"/>
                <a:ext cx="914400" cy="680437"/>
              </a:xfrm>
              <a:prstGeom prst="rect">
                <a:avLst/>
              </a:prstGeom>
            </p:spPr>
          </p:pic>
          <p:pic>
            <p:nvPicPr>
              <p:cNvPr id="28" name="그래픽 27" descr="학사모">
                <a:extLst>
                  <a:ext uri="{FF2B5EF4-FFF2-40B4-BE49-F238E27FC236}">
                    <a16:creationId xmlns:a16="http://schemas.microsoft.com/office/drawing/2014/main" id="{62758EE9-5E1D-4BC1-8D78-75CAFDFDB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090506" y="1766845"/>
                <a:ext cx="527819" cy="5278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768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학교">
            <a:extLst>
              <a:ext uri="{FF2B5EF4-FFF2-40B4-BE49-F238E27FC236}">
                <a16:creationId xmlns:a16="http://schemas.microsoft.com/office/drawing/2014/main" id="{E4310081-C057-4840-A14A-47CF1838B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9706" y="795043"/>
            <a:ext cx="914400" cy="914400"/>
          </a:xfrm>
          <a:prstGeom prst="rect">
            <a:avLst/>
          </a:prstGeom>
        </p:spPr>
      </p:pic>
      <p:pic>
        <p:nvPicPr>
          <p:cNvPr id="26" name="그래픽 25" descr="추가">
            <a:extLst>
              <a:ext uri="{FF2B5EF4-FFF2-40B4-BE49-F238E27FC236}">
                <a16:creationId xmlns:a16="http://schemas.microsoft.com/office/drawing/2014/main" id="{EECE6A49-EA7C-4D5F-BC3E-2F24F35E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095" y="904696"/>
            <a:ext cx="567771" cy="567771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9A2F048-D341-4F5F-AA5D-FCAB735A8335}"/>
              </a:ext>
            </a:extLst>
          </p:cNvPr>
          <p:cNvSpPr/>
          <p:nvPr/>
        </p:nvSpPr>
        <p:spPr>
          <a:xfrm>
            <a:off x="2132290" y="1537091"/>
            <a:ext cx="2992186" cy="5182773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34B4F64-81C6-4ADF-98BF-06005B16DAA7}"/>
              </a:ext>
            </a:extLst>
          </p:cNvPr>
          <p:cNvSpPr/>
          <p:nvPr/>
        </p:nvSpPr>
        <p:spPr>
          <a:xfrm>
            <a:off x="2069936" y="977493"/>
            <a:ext cx="1160731" cy="42549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대학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74D3D23-0C9F-4872-8A8D-FDE6FF04919B}"/>
              </a:ext>
            </a:extLst>
          </p:cNvPr>
          <p:cNvSpPr/>
          <p:nvPr/>
        </p:nvSpPr>
        <p:spPr>
          <a:xfrm>
            <a:off x="5600778" y="1540243"/>
            <a:ext cx="2992186" cy="5182773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srgbClr val="093DBF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6CD3F1E-9A3F-46F0-99DB-6DA5ECD487FA}"/>
              </a:ext>
            </a:extLst>
          </p:cNvPr>
          <p:cNvSpPr/>
          <p:nvPr/>
        </p:nvSpPr>
        <p:spPr>
          <a:xfrm>
            <a:off x="5546662" y="981521"/>
            <a:ext cx="1160731" cy="42549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학과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3E89FDA-2F82-463B-8CEB-0AE3298058BF}"/>
              </a:ext>
            </a:extLst>
          </p:cNvPr>
          <p:cNvSpPr/>
          <p:nvPr/>
        </p:nvSpPr>
        <p:spPr>
          <a:xfrm>
            <a:off x="9069266" y="1537091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증설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20D0A5C-4DB7-475E-813B-5DF2C8E6AB29}"/>
              </a:ext>
            </a:extLst>
          </p:cNvPr>
          <p:cNvSpPr/>
          <p:nvPr/>
        </p:nvSpPr>
        <p:spPr>
          <a:xfrm>
            <a:off x="9069266" y="2296552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폐쇄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202C7D-AC9A-41D3-A226-89D2E79ED99C}"/>
              </a:ext>
            </a:extLst>
          </p:cNvPr>
          <p:cNvSpPr/>
          <p:nvPr/>
        </p:nvSpPr>
        <p:spPr>
          <a:xfrm>
            <a:off x="9069266" y="308398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pic>
        <p:nvPicPr>
          <p:cNvPr id="50" name="그림 49" descr="나이프이(가) 표시된 사진&#10;&#10;자동 생성된 설명">
            <a:extLst>
              <a:ext uri="{FF2B5EF4-FFF2-40B4-BE49-F238E27FC236}">
                <a16:creationId xmlns:a16="http://schemas.microsoft.com/office/drawing/2014/main" id="{611065A3-A8B0-40CC-9E47-487FE765A5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70" y="4360993"/>
            <a:ext cx="1343025" cy="561975"/>
          </a:xfrm>
          <a:prstGeom prst="rect">
            <a:avLst/>
          </a:prstGeom>
          <a:noFill/>
        </p:spPr>
      </p:pic>
      <p:pic>
        <p:nvPicPr>
          <p:cNvPr id="51" name="그림 50" descr="물이(가) 표시된 사진&#10;&#10;자동 생성된 설명">
            <a:extLst>
              <a:ext uri="{FF2B5EF4-FFF2-40B4-BE49-F238E27FC236}">
                <a16:creationId xmlns:a16="http://schemas.microsoft.com/office/drawing/2014/main" id="{95F3D3EE-0E30-4E9C-9346-9173337805E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95" y="5172331"/>
            <a:ext cx="1333500" cy="56197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8B9AD8B-991B-4E3C-935F-79613AE8F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2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70" y="5983669"/>
            <a:ext cx="13430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D40E14-0FB5-47C6-BAE7-5C89D0B6375A}"/>
              </a:ext>
            </a:extLst>
          </p:cNvPr>
          <p:cNvSpPr/>
          <p:nvPr/>
        </p:nvSpPr>
        <p:spPr>
          <a:xfrm>
            <a:off x="9303995" y="760488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모집공고 갱신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4CA774-99BA-481E-800C-55E6AF599134}"/>
              </a:ext>
            </a:extLst>
          </p:cNvPr>
          <p:cNvSpPr/>
          <p:nvPr/>
        </p:nvSpPr>
        <p:spPr>
          <a:xfrm>
            <a:off x="2518493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채용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A4329AC-D612-46C5-99ED-66EED229DAF0}"/>
              </a:ext>
            </a:extLst>
          </p:cNvPr>
          <p:cNvSpPr/>
          <p:nvPr/>
        </p:nvSpPr>
        <p:spPr>
          <a:xfrm>
            <a:off x="5568950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채용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94138E-D75B-4CDF-8531-96F28BB96A66}"/>
              </a:ext>
            </a:extLst>
          </p:cNvPr>
          <p:cNvSpPr/>
          <p:nvPr/>
        </p:nvSpPr>
        <p:spPr>
          <a:xfrm>
            <a:off x="8661965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채용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8E68B9-ABE9-424B-BCD3-D173A010D92D}"/>
              </a:ext>
            </a:extLst>
          </p:cNvPr>
          <p:cNvSpPr/>
          <p:nvPr/>
        </p:nvSpPr>
        <p:spPr>
          <a:xfrm>
            <a:off x="2442779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$4,300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134C1F8-0E77-4733-AE4C-938307C46E73}"/>
              </a:ext>
            </a:extLst>
          </p:cNvPr>
          <p:cNvSpPr/>
          <p:nvPr/>
        </p:nvSpPr>
        <p:spPr>
          <a:xfrm>
            <a:off x="2816931" y="1628997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93DBF"/>
                </a:solidFill>
              </a:rPr>
              <a:t>서범주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94663F7-EAD9-4083-B039-6D88374A790F}"/>
              </a:ext>
            </a:extLst>
          </p:cNvPr>
          <p:cNvSpPr/>
          <p:nvPr/>
        </p:nvSpPr>
        <p:spPr>
          <a:xfrm>
            <a:off x="1629550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23810F-08BC-4A05-B143-9065B5C6095F}"/>
              </a:ext>
            </a:extLst>
          </p:cNvPr>
          <p:cNvSpPr/>
          <p:nvPr/>
        </p:nvSpPr>
        <p:spPr>
          <a:xfrm>
            <a:off x="3328975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9B5FD4-7C84-4CB9-894A-D8CC2D115996}"/>
              </a:ext>
            </a:extLst>
          </p:cNvPr>
          <p:cNvSpPr/>
          <p:nvPr/>
        </p:nvSpPr>
        <p:spPr>
          <a:xfrm>
            <a:off x="1593065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8D7DB2-817D-4741-8729-BEA8C2EE39D7}"/>
              </a:ext>
            </a:extLst>
          </p:cNvPr>
          <p:cNvSpPr/>
          <p:nvPr/>
        </p:nvSpPr>
        <p:spPr>
          <a:xfrm>
            <a:off x="3328975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94E0179-6674-4E11-A89F-D7170516AF28}"/>
              </a:ext>
            </a:extLst>
          </p:cNvPr>
          <p:cNvSpPr/>
          <p:nvPr/>
        </p:nvSpPr>
        <p:spPr>
          <a:xfrm>
            <a:off x="5552373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$6,300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CB1A7BB-3DA5-4BEE-825D-4B9E48713306}"/>
              </a:ext>
            </a:extLst>
          </p:cNvPr>
          <p:cNvSpPr/>
          <p:nvPr/>
        </p:nvSpPr>
        <p:spPr>
          <a:xfrm>
            <a:off x="5552372" y="1300999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김예진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42C636-C611-46FB-9940-C750A01DB26B}"/>
              </a:ext>
            </a:extLst>
          </p:cNvPr>
          <p:cNvSpPr/>
          <p:nvPr/>
        </p:nvSpPr>
        <p:spPr>
          <a:xfrm>
            <a:off x="4739144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 </a:t>
            </a:r>
            <a:r>
              <a:rPr lang="en-US" altLang="ko-KR" dirty="0">
                <a:solidFill>
                  <a:srgbClr val="093DBF"/>
                </a:solidFill>
              </a:rPr>
              <a:t>77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2C41F5F-0457-4B83-9FEE-E294B149BD8A}"/>
              </a:ext>
            </a:extLst>
          </p:cNvPr>
          <p:cNvSpPr/>
          <p:nvPr/>
        </p:nvSpPr>
        <p:spPr>
          <a:xfrm>
            <a:off x="6438569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 </a:t>
            </a:r>
            <a:r>
              <a:rPr lang="en-US" altLang="ko-KR" dirty="0">
                <a:solidFill>
                  <a:srgbClr val="093DBF"/>
                </a:solidFill>
              </a:rPr>
              <a:t>99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B82E2AD-887D-40D5-AC47-C51B2F0532BF}"/>
              </a:ext>
            </a:extLst>
          </p:cNvPr>
          <p:cNvSpPr/>
          <p:nvPr/>
        </p:nvSpPr>
        <p:spPr>
          <a:xfrm>
            <a:off x="4702659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 </a:t>
            </a:r>
            <a:r>
              <a:rPr lang="en-US" altLang="ko-KR" dirty="0">
                <a:solidFill>
                  <a:srgbClr val="093DBF"/>
                </a:solidFill>
              </a:rPr>
              <a:t>97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C1B90DE-9BCA-4F86-8801-514F5FAFB228}"/>
              </a:ext>
            </a:extLst>
          </p:cNvPr>
          <p:cNvSpPr/>
          <p:nvPr/>
        </p:nvSpPr>
        <p:spPr>
          <a:xfrm>
            <a:off x="6438569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 </a:t>
            </a:r>
            <a:r>
              <a:rPr lang="en-US" altLang="ko-KR" dirty="0">
                <a:solidFill>
                  <a:srgbClr val="093DBF"/>
                </a:solidFill>
              </a:rPr>
              <a:t>89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5BE94D-896E-45B7-9727-4855D48D8F07}"/>
              </a:ext>
            </a:extLst>
          </p:cNvPr>
          <p:cNvSpPr/>
          <p:nvPr/>
        </p:nvSpPr>
        <p:spPr>
          <a:xfrm>
            <a:off x="8661967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$4,300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BD17A70-595E-4394-83D9-D8058D7F6861}"/>
              </a:ext>
            </a:extLst>
          </p:cNvPr>
          <p:cNvSpPr/>
          <p:nvPr/>
        </p:nvSpPr>
        <p:spPr>
          <a:xfrm>
            <a:off x="8661966" y="1300999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배병철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A6E33F-F78C-49C8-94AD-0FC1658F1D10}"/>
              </a:ext>
            </a:extLst>
          </p:cNvPr>
          <p:cNvSpPr/>
          <p:nvPr/>
        </p:nvSpPr>
        <p:spPr>
          <a:xfrm>
            <a:off x="7848738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B62E4D7-AA82-4EF9-B37A-5594415CDA58}"/>
              </a:ext>
            </a:extLst>
          </p:cNvPr>
          <p:cNvSpPr/>
          <p:nvPr/>
        </p:nvSpPr>
        <p:spPr>
          <a:xfrm>
            <a:off x="9548163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B77F7FF-91B7-4C92-B0AC-7BE117BA78DC}"/>
              </a:ext>
            </a:extLst>
          </p:cNvPr>
          <p:cNvSpPr/>
          <p:nvPr/>
        </p:nvSpPr>
        <p:spPr>
          <a:xfrm>
            <a:off x="7812253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091E0FB-FDB8-4CDE-8986-2CC6B34FCFF5}"/>
              </a:ext>
            </a:extLst>
          </p:cNvPr>
          <p:cNvSpPr/>
          <p:nvPr/>
        </p:nvSpPr>
        <p:spPr>
          <a:xfrm>
            <a:off x="9548163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46F5CDC-2081-49DB-B10B-3735EFC32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235" y="3288471"/>
            <a:ext cx="914400" cy="914400"/>
          </a:xfrm>
          <a:prstGeom prst="rect">
            <a:avLst/>
          </a:prstGeom>
        </p:spPr>
      </p:pic>
      <p:pic>
        <p:nvPicPr>
          <p:cNvPr id="10" name="그래픽 9" descr="플라스크">
            <a:extLst>
              <a:ext uri="{FF2B5EF4-FFF2-40B4-BE49-F238E27FC236}">
                <a16:creationId xmlns:a16="http://schemas.microsoft.com/office/drawing/2014/main" id="{AA0C460A-223C-43B1-99B3-D1A2BE622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758" y="4473059"/>
            <a:ext cx="914400" cy="914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025FE1A-D3CC-4ABC-9541-FE8B454B3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0217" y="3364908"/>
            <a:ext cx="964181" cy="964181"/>
          </a:xfrm>
          <a:prstGeom prst="rect">
            <a:avLst/>
          </a:prstGeom>
        </p:spPr>
      </p:pic>
      <p:pic>
        <p:nvPicPr>
          <p:cNvPr id="24" name="그림 23" descr="개체이(가) 표시된 사진&#10;&#10;자동 생성된 설명">
            <a:extLst>
              <a:ext uri="{FF2B5EF4-FFF2-40B4-BE49-F238E27FC236}">
                <a16:creationId xmlns:a16="http://schemas.microsoft.com/office/drawing/2014/main" id="{143EF9A3-C828-40D9-AC27-6BB93A0ADA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90" y="4470834"/>
            <a:ext cx="793217" cy="1068640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37EDBF2-9662-4868-927D-C28D18344401}"/>
              </a:ext>
            </a:extLst>
          </p:cNvPr>
          <p:cNvSpPr/>
          <p:nvPr/>
        </p:nvSpPr>
        <p:spPr>
          <a:xfrm>
            <a:off x="2125372" y="1509780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6EDE250-03CD-43E5-ACF8-55888C999BEA}"/>
              </a:ext>
            </a:extLst>
          </p:cNvPr>
          <p:cNvSpPr/>
          <p:nvPr/>
        </p:nvSpPr>
        <p:spPr>
          <a:xfrm>
            <a:off x="5110961" y="1506237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A90AA98-A3B5-4B7A-8C57-144F96BD1146}"/>
              </a:ext>
            </a:extLst>
          </p:cNvPr>
          <p:cNvSpPr/>
          <p:nvPr/>
        </p:nvSpPr>
        <p:spPr>
          <a:xfrm>
            <a:off x="8087885" y="1506237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36EE77E-455A-4144-8FD7-E1DBB14BE393}"/>
              </a:ext>
            </a:extLst>
          </p:cNvPr>
          <p:cNvSpPr/>
          <p:nvPr/>
        </p:nvSpPr>
        <p:spPr>
          <a:xfrm>
            <a:off x="985685" y="711200"/>
            <a:ext cx="2751427" cy="3900557"/>
          </a:xfrm>
          <a:prstGeom prst="roundRect">
            <a:avLst>
              <a:gd name="adj" fmla="val 20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클립보드">
            <a:extLst>
              <a:ext uri="{FF2B5EF4-FFF2-40B4-BE49-F238E27FC236}">
                <a16:creationId xmlns:a16="http://schemas.microsoft.com/office/drawing/2014/main" id="{C7DFD89F-3EE4-453A-95C8-782BC600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0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5F06902-4BF6-4631-B271-4D59D9F77A27}"/>
              </a:ext>
            </a:extLst>
          </p:cNvPr>
          <p:cNvSpPr/>
          <p:nvPr/>
        </p:nvSpPr>
        <p:spPr>
          <a:xfrm>
            <a:off x="2300034" y="1807717"/>
            <a:ext cx="8423967" cy="1483299"/>
          </a:xfrm>
          <a:prstGeom prst="roundRect">
            <a:avLst>
              <a:gd name="adj" fmla="val 804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761B99-4AF5-447E-8BAE-9D3B6D1B4815}"/>
              </a:ext>
            </a:extLst>
          </p:cNvPr>
          <p:cNvSpPr/>
          <p:nvPr/>
        </p:nvSpPr>
        <p:spPr>
          <a:xfrm>
            <a:off x="2293563" y="3429000"/>
            <a:ext cx="8423967" cy="1483299"/>
          </a:xfrm>
          <a:prstGeom prst="roundRect">
            <a:avLst>
              <a:gd name="adj" fmla="val 804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7FEBA8A-421C-4B47-946C-8341513D277F}"/>
              </a:ext>
            </a:extLst>
          </p:cNvPr>
          <p:cNvSpPr/>
          <p:nvPr/>
        </p:nvSpPr>
        <p:spPr>
          <a:xfrm>
            <a:off x="2300034" y="5057995"/>
            <a:ext cx="8423967" cy="1483299"/>
          </a:xfrm>
          <a:prstGeom prst="roundRect">
            <a:avLst>
              <a:gd name="adj" fmla="val 804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나이프이(가) 표시된 사진&#10;&#10;자동 생성된 설명">
            <a:extLst>
              <a:ext uri="{FF2B5EF4-FFF2-40B4-BE49-F238E27FC236}">
                <a16:creationId xmlns:a16="http://schemas.microsoft.com/office/drawing/2014/main" id="{8F7F8C7D-8C30-472E-9D26-A421D559EA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02" y="907704"/>
            <a:ext cx="1477328" cy="618173"/>
          </a:xfrm>
          <a:prstGeom prst="rect">
            <a:avLst/>
          </a:prstGeom>
          <a:noFill/>
        </p:spPr>
      </p:pic>
      <p:pic>
        <p:nvPicPr>
          <p:cNvPr id="45" name="그림 44" descr="나이프이(가) 표시된 사진&#10;&#10;자동 생성된 설명">
            <a:extLst>
              <a:ext uri="{FF2B5EF4-FFF2-40B4-BE49-F238E27FC236}">
                <a16:creationId xmlns:a16="http://schemas.microsoft.com/office/drawing/2014/main" id="{CA598CCE-7727-43FA-83D2-724D49140A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52" y="2531130"/>
            <a:ext cx="1477328" cy="618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69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B2D545-84D4-43F0-AF7A-7CEEE0B7BBC7}"/>
              </a:ext>
            </a:extLst>
          </p:cNvPr>
          <p:cNvSpPr/>
          <p:nvPr/>
        </p:nvSpPr>
        <p:spPr>
          <a:xfrm>
            <a:off x="3594734" y="746760"/>
            <a:ext cx="5002530" cy="5847375"/>
          </a:xfrm>
          <a:prstGeom prst="roundRect">
            <a:avLst>
              <a:gd name="adj" fmla="val 2995"/>
            </a:avLst>
          </a:prstGeom>
          <a:solidFill>
            <a:srgbClr val="D4E7FC">
              <a:alpha val="70000"/>
            </a:srgb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2F4B80-48D7-48B3-A66D-BDCD859C66F3}"/>
              </a:ext>
            </a:extLst>
          </p:cNvPr>
          <p:cNvSpPr/>
          <p:nvPr/>
        </p:nvSpPr>
        <p:spPr>
          <a:xfrm>
            <a:off x="5097568" y="367482"/>
            <a:ext cx="1996861" cy="758555"/>
          </a:xfrm>
          <a:prstGeom prst="roundRect">
            <a:avLst>
              <a:gd name="adj" fmla="val 429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B0C3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DC191C-C90A-46BF-982B-0CD322E82EE4}"/>
              </a:ext>
            </a:extLst>
          </p:cNvPr>
          <p:cNvSpPr/>
          <p:nvPr/>
        </p:nvSpPr>
        <p:spPr>
          <a:xfrm>
            <a:off x="3894324" y="1615939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E61A21-CC5E-4A1C-B61A-9663D3B3E801}"/>
              </a:ext>
            </a:extLst>
          </p:cNvPr>
          <p:cNvSpPr/>
          <p:nvPr/>
        </p:nvSpPr>
        <p:spPr>
          <a:xfrm>
            <a:off x="6417820" y="1615939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104536-B044-4ED2-A556-43B92DA89545}"/>
              </a:ext>
            </a:extLst>
          </p:cNvPr>
          <p:cNvSpPr/>
          <p:nvPr/>
        </p:nvSpPr>
        <p:spPr>
          <a:xfrm>
            <a:off x="3891709" y="3006618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40DB34-AD78-48CA-BFA3-3F1562AF90CF}"/>
              </a:ext>
            </a:extLst>
          </p:cNvPr>
          <p:cNvSpPr/>
          <p:nvPr/>
        </p:nvSpPr>
        <p:spPr>
          <a:xfrm>
            <a:off x="6417820" y="3006618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E47619-9257-40CC-8072-FB612450356C}"/>
              </a:ext>
            </a:extLst>
          </p:cNvPr>
          <p:cNvSpPr/>
          <p:nvPr/>
        </p:nvSpPr>
        <p:spPr>
          <a:xfrm>
            <a:off x="5156069" y="4397297"/>
            <a:ext cx="1879858" cy="712792"/>
          </a:xfrm>
          <a:prstGeom prst="roundRect">
            <a:avLst>
              <a:gd name="adj" fmla="val 76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93DBF"/>
                </a:solidFill>
              </a:rPr>
              <a:t> </a:t>
            </a:r>
            <a:endParaRPr lang="ko-KR" altLang="en-US" dirty="0">
              <a:solidFill>
                <a:srgbClr val="093DBF"/>
              </a:solidFill>
            </a:endParaRPr>
          </a:p>
        </p:txBody>
      </p:sp>
      <p:pic>
        <p:nvPicPr>
          <p:cNvPr id="3" name="그림 2" descr="세면도구, 화장품이(가) 표시된 사진&#10;&#10;자동 생성된 설명">
            <a:extLst>
              <a:ext uri="{FF2B5EF4-FFF2-40B4-BE49-F238E27FC236}">
                <a16:creationId xmlns:a16="http://schemas.microsoft.com/office/drawing/2014/main" id="{7E6A20CC-FD60-4029-BEA4-EA1F7090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12" b="97059" l="4872" r="96923">
                        <a14:foregroundMark x1="33077" y1="15294" x2="29487" y2="17647"/>
                        <a14:foregroundMark x1="28462" y1="7353" x2="32564" y2="4412"/>
                        <a14:foregroundMark x1="43333" y1="12647" x2="45128" y2="27941"/>
                        <a14:foregroundMark x1="45128" y1="27941" x2="43333" y2="31471"/>
                        <a14:foregroundMark x1="44359" y1="15294" x2="45128" y2="30294"/>
                        <a14:foregroundMark x1="45128" y1="30294" x2="42308" y2="33824"/>
                        <a14:foregroundMark x1="21795" y1="30000" x2="31538" y2="37941"/>
                        <a14:foregroundMark x1="24103" y1="34118" x2="35641" y2="38529"/>
                        <a14:foregroundMark x1="43590" y1="32059" x2="31282" y2="38529"/>
                        <a14:foregroundMark x1="31282" y1="38529" x2="28205" y2="37059"/>
                        <a14:foregroundMark x1="69231" y1="13235" x2="66667" y2="14118"/>
                        <a14:foregroundMark x1="86154" y1="41765" x2="83590" y2="41471"/>
                        <a14:foregroundMark x1="9231" y1="45294" x2="11026" y2="46176"/>
                        <a14:foregroundMark x1="66667" y1="85294" x2="62564" y2="88235"/>
                        <a14:foregroundMark x1="33077" y1="88824" x2="29231" y2="88235"/>
                        <a14:foregroundMark x1="29487" y1="94412" x2="35385" y2="90882"/>
                        <a14:foregroundMark x1="63077" y1="96471" x2="67949" y2="96176"/>
                        <a14:foregroundMark x1="32308" y1="97059" x2="32308" y2="97059"/>
                        <a14:foregroundMark x1="93590" y1="42059" x2="93590" y2="42059"/>
                        <a14:foregroundMark x1="97179" y1="44412" x2="97179" y2="44412"/>
                        <a14:foregroundMark x1="4872" y1="45882" x2="4872" y2="45882"/>
                        <a14:foregroundMark x1="21795" y1="22353" x2="21795" y2="22353"/>
                        <a14:foregroundMark x1="21026" y1="22647" x2="21026" y2="22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08" y="5217790"/>
            <a:ext cx="1183633" cy="1031886"/>
          </a:xfrm>
          <a:prstGeom prst="rect">
            <a:avLst/>
          </a:prstGeom>
        </p:spPr>
      </p:pic>
      <p:pic>
        <p:nvPicPr>
          <p:cNvPr id="13" name="그림 12" descr="나이프이(가) 표시된 사진&#10;&#10;자동 생성된 설명">
            <a:extLst>
              <a:ext uri="{FF2B5EF4-FFF2-40B4-BE49-F238E27FC236}">
                <a16:creationId xmlns:a16="http://schemas.microsoft.com/office/drawing/2014/main" id="{37644AFE-BE26-44A7-8D55-8C8BFAAF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540" y="4021327"/>
            <a:ext cx="1343025" cy="561975"/>
          </a:xfrm>
          <a:prstGeom prst="rect">
            <a:avLst/>
          </a:prstGeom>
          <a:noFill/>
        </p:spPr>
      </p:pic>
      <p:pic>
        <p:nvPicPr>
          <p:cNvPr id="14" name="그림 13" descr="나이프이(가) 표시된 사진&#10;&#10;자동 생성된 설명">
            <a:extLst>
              <a:ext uri="{FF2B5EF4-FFF2-40B4-BE49-F238E27FC236}">
                <a16:creationId xmlns:a16="http://schemas.microsoft.com/office/drawing/2014/main" id="{6B00DF79-A89F-46AE-8BBB-B3BEB20AC2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13" y="2434245"/>
            <a:ext cx="1343025" cy="561975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71A671-A0CA-4B6E-BFB1-B7F57FC993C1}"/>
              </a:ext>
            </a:extLst>
          </p:cNvPr>
          <p:cNvSpPr/>
          <p:nvPr/>
        </p:nvSpPr>
        <p:spPr>
          <a:xfrm>
            <a:off x="94985" y="100900"/>
            <a:ext cx="926172" cy="692818"/>
          </a:xfrm>
          <a:prstGeom prst="rect">
            <a:avLst/>
          </a:prstGeom>
          <a:solidFill>
            <a:srgbClr val="C2DDFA">
              <a:alpha val="6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0EBCE2C6-ED14-4568-95BB-440571CAF495}"/>
              </a:ext>
            </a:extLst>
          </p:cNvPr>
          <p:cNvSpPr/>
          <p:nvPr/>
        </p:nvSpPr>
        <p:spPr>
          <a:xfrm>
            <a:off x="354286" y="1296089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264058B-88FE-4509-8348-5BD747100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6" y="0"/>
            <a:ext cx="11366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1CE5FF3-F129-4DE8-9B30-9A76A467CF10}"/>
              </a:ext>
            </a:extLst>
          </p:cNvPr>
          <p:cNvSpPr/>
          <p:nvPr/>
        </p:nvSpPr>
        <p:spPr>
          <a:xfrm>
            <a:off x="1587467" y="2637478"/>
            <a:ext cx="689013" cy="169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177870-FBBC-4017-9F2B-5A6E8846FDDC}"/>
              </a:ext>
            </a:extLst>
          </p:cNvPr>
          <p:cNvSpPr/>
          <p:nvPr/>
        </p:nvSpPr>
        <p:spPr>
          <a:xfrm>
            <a:off x="4216761" y="682023"/>
            <a:ext cx="3758475" cy="5847375"/>
          </a:xfrm>
          <a:prstGeom prst="roundRect">
            <a:avLst>
              <a:gd name="adj" fmla="val 2995"/>
            </a:avLst>
          </a:prstGeom>
          <a:solidFill>
            <a:srgbClr val="D4E7FC">
              <a:alpha val="70000"/>
            </a:srgb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pic>
        <p:nvPicPr>
          <p:cNvPr id="6" name="그림 5" descr="나이프이(가) 표시된 사진&#10;&#10;자동 생성된 설명">
            <a:extLst>
              <a:ext uri="{FF2B5EF4-FFF2-40B4-BE49-F238E27FC236}">
                <a16:creationId xmlns:a16="http://schemas.microsoft.com/office/drawing/2014/main" id="{9438AB94-4962-493F-94E1-1A3907D7E3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85" y="5707472"/>
            <a:ext cx="1343025" cy="561975"/>
          </a:xfrm>
          <a:prstGeom prst="rect">
            <a:avLst/>
          </a:prstGeom>
          <a:noFill/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F36F27-F1E9-431E-A366-6D00482DE238}"/>
              </a:ext>
            </a:extLst>
          </p:cNvPr>
          <p:cNvSpPr/>
          <p:nvPr/>
        </p:nvSpPr>
        <p:spPr>
          <a:xfrm>
            <a:off x="5097569" y="302746"/>
            <a:ext cx="1996861" cy="758555"/>
          </a:xfrm>
          <a:prstGeom prst="roundRect">
            <a:avLst>
              <a:gd name="adj" fmla="val 429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B0C3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14BEE1F-39DF-47DE-A761-D26892EA7A14}"/>
              </a:ext>
            </a:extLst>
          </p:cNvPr>
          <p:cNvSpPr/>
          <p:nvPr/>
        </p:nvSpPr>
        <p:spPr>
          <a:xfrm>
            <a:off x="594764" y="2637478"/>
            <a:ext cx="2674418" cy="169932"/>
          </a:xfrm>
          <a:prstGeom prst="roundRect">
            <a:avLst/>
          </a:prstGeom>
          <a:solidFill>
            <a:srgbClr val="B0C3E6">
              <a:alpha val="40000"/>
            </a:srgbClr>
          </a:solidFill>
          <a:ln>
            <a:solidFill>
              <a:srgbClr val="90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CC50C647-F9FC-4E37-9257-2AE2AF19B6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90000" l="10000" r="90000">
                        <a14:foregroundMark x1="49844" y1="9375" x2="49844" y2="9375"/>
                        <a14:foregroundMark x1="30156" y1="89063" x2="30156" y2="89063"/>
                        <a14:foregroundMark x1="30078" y1="89792" x2="30078" y2="89792"/>
                        <a14:foregroundMark x1="70469" y1="89792" x2="70469" y2="8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03" t="5451" r="16026" b="8438"/>
          <a:stretch/>
        </p:blipFill>
        <p:spPr>
          <a:xfrm>
            <a:off x="1399562" y="1278999"/>
            <a:ext cx="1010262" cy="9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>
            <a:off x="3221040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5875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68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 rot="2700000">
            <a:off x="-844766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0160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-8040383" y="1956766"/>
            <a:ext cx="54940976" cy="2944467"/>
          </a:xfrm>
          <a:prstGeom prst="roundRect">
            <a:avLst>
              <a:gd name="adj" fmla="val 4061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9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1604357" y="2804629"/>
            <a:ext cx="8983287" cy="1248741"/>
          </a:xfrm>
          <a:prstGeom prst="roundRect">
            <a:avLst>
              <a:gd name="adj" fmla="val 18245"/>
            </a:avLst>
          </a:prstGeom>
          <a:gradFill flip="none" rotWithShape="1">
            <a:gsLst>
              <a:gs pos="100000">
                <a:schemeClr val="accent3">
                  <a:lumMod val="67000"/>
                </a:schemeClr>
              </a:gs>
              <a:gs pos="35000">
                <a:schemeClr val="accent3">
                  <a:lumMod val="97000"/>
                  <a:lumOff val="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434663" y="3346281"/>
            <a:ext cx="3851504" cy="538086"/>
          </a:xfrm>
          <a:prstGeom prst="roundRect">
            <a:avLst>
              <a:gd name="adj" fmla="val 50000"/>
            </a:avLst>
          </a:prstGeom>
          <a:solidFill>
            <a:srgbClr val="507BC8"/>
          </a:solidFill>
          <a:ln>
            <a:noFill/>
          </a:ln>
          <a:effectLst>
            <a:innerShdw blurRad="254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-688663" y="2200790"/>
            <a:ext cx="13152435" cy="550333"/>
          </a:xfrm>
          <a:prstGeom prst="round2SameRect">
            <a:avLst>
              <a:gd name="adj1" fmla="val 43846"/>
              <a:gd name="adj2" fmla="val 0"/>
            </a:avLst>
          </a:prstGeom>
          <a:solidFill>
            <a:srgbClr val="6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279648" y="5076363"/>
            <a:ext cx="5223567" cy="8516477"/>
            <a:chOff x="4185753" y="7077590"/>
            <a:chExt cx="1830828" cy="2984973"/>
          </a:xfr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모서리가 둥근 직사각형 10"/>
            <p:cNvSpPr/>
            <p:nvPr/>
          </p:nvSpPr>
          <p:spPr>
            <a:xfrm>
              <a:off x="4185753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373115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AutoShape 123"/>
          <p:cNvSpPr>
            <a:spLocks/>
          </p:cNvSpPr>
          <p:nvPr/>
        </p:nvSpPr>
        <p:spPr bwMode="auto">
          <a:xfrm>
            <a:off x="11405569" y="-1805554"/>
            <a:ext cx="7364680" cy="739638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1654" y="-14388010"/>
            <a:ext cx="12502761" cy="147007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8280" y="5905601"/>
            <a:ext cx="6285307" cy="6858000"/>
          </a:xfrm>
          <a:prstGeom prst="rect">
            <a:avLst/>
          </a:prstGeo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10304213" y="6168179"/>
            <a:ext cx="10214710" cy="6858000"/>
            <a:chOff x="10304213" y="6168179"/>
            <a:chExt cx="10214710" cy="685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4213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3616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8200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F11EF4-6FAE-41F3-B18B-560264579C0A}"/>
              </a:ext>
            </a:extLst>
          </p:cNvPr>
          <p:cNvSpPr/>
          <p:nvPr/>
        </p:nvSpPr>
        <p:spPr>
          <a:xfrm>
            <a:off x="2419284" y="856223"/>
            <a:ext cx="7353432" cy="20886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총장님 </a:t>
            </a:r>
            <a:r>
              <a:rPr lang="ko-KR" altLang="en-US" sz="8000" dirty="0" err="1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타이쿤</a:t>
            </a:r>
            <a:endParaRPr lang="ko-KR" altLang="en-US" sz="8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4020590" y="3592794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4020590" y="4644000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02175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3333629" y="1051894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튜토리얼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3333629" y="2593170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78AE0B-36C5-488A-98C1-F049E1910395}"/>
              </a:ext>
            </a:extLst>
          </p:cNvPr>
          <p:cNvSpPr/>
          <p:nvPr/>
        </p:nvSpPr>
        <p:spPr>
          <a:xfrm>
            <a:off x="3333629" y="4134446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39F7D4A-E342-4CD3-A3BC-2B9E7CF63CE3}"/>
              </a:ext>
            </a:extLst>
          </p:cNvPr>
          <p:cNvSpPr/>
          <p:nvPr/>
        </p:nvSpPr>
        <p:spPr>
          <a:xfrm rot="5400000">
            <a:off x="4706263" y="-4495801"/>
            <a:ext cx="2989936" cy="11981539"/>
          </a:xfrm>
          <a:prstGeom prst="wedgeRoundRectCallout">
            <a:avLst>
              <a:gd name="adj1" fmla="val -34503"/>
              <a:gd name="adj2" fmla="val 6452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6B23B7F-20B6-4DC9-81E5-C9B9139F9EE7}"/>
              </a:ext>
            </a:extLst>
          </p:cNvPr>
          <p:cNvSpPr/>
          <p:nvPr/>
        </p:nvSpPr>
        <p:spPr>
          <a:xfrm flipH="1">
            <a:off x="421666" y="1141815"/>
            <a:ext cx="9968378" cy="3873211"/>
          </a:xfrm>
          <a:prstGeom prst="wedgeRoundRectCallout">
            <a:avLst>
              <a:gd name="adj1" fmla="val -20846"/>
              <a:gd name="adj2" fmla="val 8054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8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6C464-4EF0-4474-9089-ACC74B8DD2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0CD346-FEAC-4B85-A1E5-F59451BF0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2E336-86E7-4EDF-A46D-B74D93A5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23833</TotalTime>
  <Words>53</Words>
  <Application>Microsoft Office PowerPoint</Application>
  <PresentationFormat>와이드스크린</PresentationFormat>
  <Paragraphs>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 재형</cp:lastModifiedBy>
  <cp:revision>70</cp:revision>
  <dcterms:created xsi:type="dcterms:W3CDTF">2019-10-08T19:02:20Z</dcterms:created>
  <dcterms:modified xsi:type="dcterms:W3CDTF">2020-05-27T14:34:05Z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