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0" r:id="rId7"/>
    <p:sldId id="257" r:id="rId8"/>
    <p:sldId id="258" r:id="rId9"/>
    <p:sldId id="264" r:id="rId10"/>
    <p:sldId id="259" r:id="rId11"/>
    <p:sldId id="260" r:id="rId12"/>
    <p:sldId id="261" r:id="rId13"/>
    <p:sldId id="263" r:id="rId14"/>
    <p:sldId id="262" r:id="rId15"/>
    <p:sldId id="265" r:id="rId16"/>
    <p:sldId id="267" r:id="rId17"/>
    <p:sldId id="266" r:id="rId18"/>
    <p:sldId id="268" r:id="rId19"/>
    <p:sldId id="269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DBF"/>
    <a:srgbClr val="0235C6"/>
    <a:srgbClr val="0A4294"/>
    <a:srgbClr val="0C52B8"/>
    <a:srgbClr val="0033C4"/>
    <a:srgbClr val="002692"/>
    <a:srgbClr val="78B64E"/>
    <a:srgbClr val="E85234"/>
    <a:srgbClr val="FC5F20"/>
    <a:srgbClr val="FC4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78A94-ED1F-4112-9BEE-948EB8719C60}" v="5" dt="2020-05-06T09:19:44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71478A94-ED1F-4112-9BEE-948EB8719C60}"/>
    <pc:docChg chg="undo custSel addSld modSld sldOrd">
      <pc:chgData name=" " userId="c953af65-a220-40f8-9b11-e29da02892c7" providerId="ADAL" clId="{71478A94-ED1F-4112-9BEE-948EB8719C60}" dt="2020-05-06T09:19:44.703" v="21" actId="931"/>
      <pc:docMkLst>
        <pc:docMk/>
      </pc:docMkLst>
      <pc:sldChg chg="addSp delSp modSp">
        <pc:chgData name=" " userId="c953af65-a220-40f8-9b11-e29da02892c7" providerId="ADAL" clId="{71478A94-ED1F-4112-9BEE-948EB8719C60}" dt="2020-05-06T08:53:25.056" v="1"/>
        <pc:sldMkLst>
          <pc:docMk/>
          <pc:sldMk cId="3066499310" sldId="269"/>
        </pc:sldMkLst>
        <pc:spChg chg="add del mod">
          <ac:chgData name=" " userId="c953af65-a220-40f8-9b11-e29da02892c7" providerId="ADAL" clId="{71478A94-ED1F-4112-9BEE-948EB8719C60}" dt="2020-05-06T08:53:25.056" v="1"/>
          <ac:spMkLst>
            <pc:docMk/>
            <pc:sldMk cId="3066499310" sldId="269"/>
            <ac:spMk id="42" creationId="{3217FD29-0B20-4BF2-9803-0B1DE25088F8}"/>
          </ac:spMkLst>
        </pc:spChg>
      </pc:sldChg>
      <pc:sldChg chg="addSp delSp modSp add mod ord">
        <pc:chgData name=" " userId="c953af65-a220-40f8-9b11-e29da02892c7" providerId="ADAL" clId="{71478A94-ED1F-4112-9BEE-948EB8719C60}" dt="2020-05-06T09:19:44.703" v="21" actId="931"/>
        <pc:sldMkLst>
          <pc:docMk/>
          <pc:sldMk cId="4025202055" sldId="272"/>
        </pc:sldMkLst>
        <pc:spChg chg="add del mod">
          <ac:chgData name=" " userId="c953af65-a220-40f8-9b11-e29da02892c7" providerId="ADAL" clId="{71478A94-ED1F-4112-9BEE-948EB8719C60}" dt="2020-05-06T08:54:01.283" v="11" actId="11529"/>
          <ac:spMkLst>
            <pc:docMk/>
            <pc:sldMk cId="4025202055" sldId="272"/>
            <ac:spMk id="2" creationId="{E672CF5A-87F7-44E1-BEE2-6426089F9AB0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27" creationId="{528972B3-E3FB-4B70-8120-894B762671B3}"/>
          </ac:spMkLst>
        </pc:spChg>
        <pc:spChg chg="add mod">
          <ac:chgData name=" " userId="c953af65-a220-40f8-9b11-e29da02892c7" providerId="ADAL" clId="{71478A94-ED1F-4112-9BEE-948EB8719C60}" dt="2020-05-06T08:56:45.060" v="20" actId="14100"/>
          <ac:spMkLst>
            <pc:docMk/>
            <pc:sldMk cId="4025202055" sldId="272"/>
            <ac:spMk id="29" creationId="{336EE77E-455A-4144-8FD7-E1DBB14BE393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1" creationId="{1FB54033-1131-40B1-8A20-B993EB1DB5B2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6" creationId="{931A94B6-FBD5-47E9-9BF0-203EF70E7982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7" creationId="{AC87ABFF-6534-4374-BCD8-A25BDC4279CA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8" creationId="{6E216610-A590-40C1-B3A2-58FA1A580906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39" creationId="{AF0FAB9F-93EB-41B7-BE16-4E101D05CB10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40" creationId="{63FCCA5C-DA5B-4A25-A76C-C583E13856C6}"/>
          </ac:spMkLst>
        </pc:spChg>
        <pc:spChg chg="del">
          <ac:chgData name=" " userId="c953af65-a220-40f8-9b11-e29da02892c7" providerId="ADAL" clId="{71478A94-ED1F-4112-9BEE-948EB8719C60}" dt="2020-05-06T08:53:33.363" v="5" actId="478"/>
          <ac:spMkLst>
            <pc:docMk/>
            <pc:sldMk cId="4025202055" sldId="272"/>
            <ac:spMk id="41" creationId="{63A8FF8D-076A-4BCA-AE39-803026247B82}"/>
          </ac:spMkLst>
        </pc:spChg>
        <pc:grpChg chg="del">
          <ac:chgData name=" " userId="c953af65-a220-40f8-9b11-e29da02892c7" providerId="ADAL" clId="{71478A94-ED1F-4112-9BEE-948EB8719C60}" dt="2020-05-06T08:53:33.363" v="5" actId="478"/>
          <ac:grpSpMkLst>
            <pc:docMk/>
            <pc:sldMk cId="4025202055" sldId="272"/>
            <ac:grpSpMk id="54" creationId="{B67EFE06-237B-48D4-B0B7-E67A41CE977B}"/>
          </ac:grpSpMkLst>
        </pc:grpChg>
        <pc:picChg chg="add mod">
          <ac:chgData name=" " userId="c953af65-a220-40f8-9b11-e29da02892c7" providerId="ADAL" clId="{71478A94-ED1F-4112-9BEE-948EB8719C60}" dt="2020-05-06T09:19:44.703" v="21" actId="931"/>
          <ac:picMkLst>
            <pc:docMk/>
            <pc:sldMk cId="4025202055" sldId="272"/>
            <ac:picMk id="4" creationId="{C7DFD89F-3EE4-453A-95C8-782BC6009E3A}"/>
          </ac:picMkLst>
        </pc:picChg>
        <pc:picChg chg="del">
          <ac:chgData name=" " userId="c953af65-a220-40f8-9b11-e29da02892c7" providerId="ADAL" clId="{71478A94-ED1F-4112-9BEE-948EB8719C60}" dt="2020-05-06T08:53:33.363" v="5" actId="478"/>
          <ac:picMkLst>
            <pc:docMk/>
            <pc:sldMk cId="4025202055" sldId="272"/>
            <ac:picMk id="8" creationId="{01CB66F3-7A16-4CE8-BFFA-DD44816B532D}"/>
          </ac:picMkLst>
        </pc:picChg>
        <pc:picChg chg="del">
          <ac:chgData name=" " userId="c953af65-a220-40f8-9b11-e29da02892c7" providerId="ADAL" clId="{71478A94-ED1F-4112-9BEE-948EB8719C60}" dt="2020-05-06T08:53:33.363" v="5" actId="478"/>
          <ac:picMkLst>
            <pc:docMk/>
            <pc:sldMk cId="4025202055" sldId="272"/>
            <ac:picMk id="10" creationId="{A28EABAB-75B3-4EA9-849D-6241747393AB}"/>
          </ac:picMkLst>
        </pc:picChg>
      </pc:sldChg>
    </pc:docChg>
  </pc:docChgLst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4T18:05:05.752" v="1589" actId="14100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4T18:05:05.752" v="1589" actId="14100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4T18:05:05.752" v="1589" actId="14100"/>
          <ac:spMkLst>
            <pc:docMk/>
            <pc:sldMk cId="2276483079" sldId="261"/>
            <ac:spMk id="3" creationId="{C6B23B7F-20B6-4DC9-81E5-C9B9139F9EE7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  <pc:docChgLst>
    <pc:chgData name=" " userId="c953af65-a220-40f8-9b11-e29da02892c7" providerId="ADAL" clId="{87FFE49A-DFB6-45C5-AEF7-EC4BF73C1827}"/>
    <pc:docChg chg="undo redo custSel addSld delSld modSld sldOrd">
      <pc:chgData name=" " userId="c953af65-a220-40f8-9b11-e29da02892c7" providerId="ADAL" clId="{87FFE49A-DFB6-45C5-AEF7-EC4BF73C1827}" dt="2020-04-19T08:38:20.029" v="1175" actId="962"/>
      <pc:docMkLst>
        <pc:docMk/>
      </pc:docMkLst>
      <pc:sldChg chg="addSp delSp modSp mod">
        <pc:chgData name=" " userId="c953af65-a220-40f8-9b11-e29da02892c7" providerId="ADAL" clId="{87FFE49A-DFB6-45C5-AEF7-EC4BF73C1827}" dt="2020-04-19T07:51:33.871" v="1167" actId="1076"/>
        <pc:sldMkLst>
          <pc:docMk/>
          <pc:sldMk cId="3949188130" sldId="256"/>
        </pc:sldMkLst>
        <pc:grpChg chg="del">
          <ac:chgData name=" " userId="c953af65-a220-40f8-9b11-e29da02892c7" providerId="ADAL" clId="{87FFE49A-DFB6-45C5-AEF7-EC4BF73C1827}" dt="2020-04-19T07:45:01.384" v="1123" actId="478"/>
          <ac:grpSpMkLst>
            <pc:docMk/>
            <pc:sldMk cId="3949188130" sldId="256"/>
            <ac:grpSpMk id="11" creationId="{6986020F-B687-4F0A-8E08-42C5B9CDC833}"/>
          </ac:grpSpMkLst>
        </pc:grpChg>
        <pc:picChg chg="add del mod modCrop">
          <ac:chgData name=" " userId="c953af65-a220-40f8-9b11-e29da02892c7" providerId="ADAL" clId="{87FFE49A-DFB6-45C5-AEF7-EC4BF73C1827}" dt="2020-04-19T07:46:21.358" v="1150" actId="1076"/>
          <ac:picMkLst>
            <pc:docMk/>
            <pc:sldMk cId="3949188130" sldId="256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7:51:18.429" v="1158" actId="478"/>
          <ac:picMkLst>
            <pc:docMk/>
            <pc:sldMk cId="3949188130" sldId="256"/>
            <ac:picMk id="5" creationId="{67ECB0A9-4762-419E-80D7-8C3768FAEF69}"/>
          </ac:picMkLst>
        </pc:picChg>
        <pc:picChg chg="add mod modCrop">
          <ac:chgData name=" " userId="c953af65-a220-40f8-9b11-e29da02892c7" providerId="ADAL" clId="{87FFE49A-DFB6-45C5-AEF7-EC4BF73C1827}" dt="2020-04-19T07:46:23.924" v="1152" actId="1076"/>
          <ac:picMkLst>
            <pc:docMk/>
            <pc:sldMk cId="3949188130" sldId="256"/>
            <ac:picMk id="8" creationId="{1B520630-8652-4DD1-A7C4-FE17407D1AFE}"/>
          </ac:picMkLst>
        </pc:picChg>
        <pc:picChg chg="add mod modCrop">
          <ac:chgData name=" " userId="c953af65-a220-40f8-9b11-e29da02892c7" providerId="ADAL" clId="{87FFE49A-DFB6-45C5-AEF7-EC4BF73C1827}" dt="2020-04-19T07:46:23.369" v="1151" actId="1076"/>
          <ac:picMkLst>
            <pc:docMk/>
            <pc:sldMk cId="3949188130" sldId="256"/>
            <ac:picMk id="9" creationId="{637BFEA5-9534-4928-B491-F85DF0FAEAA7}"/>
          </ac:picMkLst>
        </pc:picChg>
        <pc:picChg chg="add del mod modCrop">
          <ac:chgData name=" " userId="c953af65-a220-40f8-9b11-e29da02892c7" providerId="ADAL" clId="{87FFE49A-DFB6-45C5-AEF7-EC4BF73C1827}" dt="2020-04-19T07:51:32.421" v="1166" actId="478"/>
          <ac:picMkLst>
            <pc:docMk/>
            <pc:sldMk cId="3949188130" sldId="256"/>
            <ac:picMk id="12" creationId="{933310E9-5DF6-4D00-BCCF-DBF59743F99D}"/>
          </ac:picMkLst>
        </pc:picChg>
        <pc:picChg chg="add mod modCrop">
          <ac:chgData name=" " userId="c953af65-a220-40f8-9b11-e29da02892c7" providerId="ADAL" clId="{87FFE49A-DFB6-45C5-AEF7-EC4BF73C1827}" dt="2020-04-19T07:51:33.871" v="1167" actId="1076"/>
          <ac:picMkLst>
            <pc:docMk/>
            <pc:sldMk cId="3949188130" sldId="256"/>
            <ac:picMk id="14" creationId="{A3C9CEF8-40DF-4995-B36A-F917CCE6DFAB}"/>
          </ac:picMkLst>
        </pc:picChg>
      </pc:sldChg>
      <pc:sldChg chg="addSp delSp modSp mod">
        <pc:chgData name=" " userId="c953af65-a220-40f8-9b11-e29da02892c7" providerId="ADAL" clId="{87FFE49A-DFB6-45C5-AEF7-EC4BF73C1827}" dt="2020-04-01T17:36:09.974" v="10" actId="478"/>
        <pc:sldMkLst>
          <pc:docMk/>
          <pc:sldMk cId="147487756" sldId="265"/>
        </pc:sldMkLst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27" creationId="{528972B3-E3FB-4B70-8120-894B762671B3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1" creationId="{1FB54033-1131-40B1-8A20-B993EB1DB5B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6" creationId="{931A94B6-FBD5-47E9-9BF0-203EF70E7982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7" creationId="{AC87ABFF-6534-4374-BCD8-A25BDC4279CA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8" creationId="{6E216610-A590-40C1-B3A2-58FA1A58090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39" creationId="{AF0FAB9F-93EB-41B7-BE16-4E101D05CB10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0" creationId="{63FCCA5C-DA5B-4A25-A76C-C583E13856C6}"/>
          </ac:spMkLst>
        </pc:spChg>
        <pc:spChg chg="add del">
          <ac:chgData name=" " userId="c953af65-a220-40f8-9b11-e29da02892c7" providerId="ADAL" clId="{87FFE49A-DFB6-45C5-AEF7-EC4BF73C1827}" dt="2020-04-01T17:36:09.745" v="9" actId="478"/>
          <ac:spMkLst>
            <pc:docMk/>
            <pc:sldMk cId="147487756" sldId="265"/>
            <ac:spMk id="41" creationId="{63A8FF8D-076A-4BCA-AE39-803026247B82}"/>
          </ac:spMkLst>
        </pc:spChg>
        <pc:grpChg chg="add del">
          <ac:chgData name=" " userId="c953af65-a220-40f8-9b11-e29da02892c7" providerId="ADAL" clId="{87FFE49A-DFB6-45C5-AEF7-EC4BF73C1827}" dt="2020-04-01T17:36:09.974" v="10" actId="478"/>
          <ac:grpSpMkLst>
            <pc:docMk/>
            <pc:sldMk cId="147487756" sldId="265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1T17:36:02.918" v="7" actId="1076"/>
          <ac:grpSpMkLst>
            <pc:docMk/>
            <pc:sldMk cId="147487756" sldId="265"/>
            <ac:grpSpMk id="14" creationId="{16A0F8E0-F58A-4826-A847-44A942D76261}"/>
          </ac:grpSpMkLst>
        </pc:grp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8" creationId="{01CB66F3-7A16-4CE8-BFFA-DD44816B532D}"/>
          </ac:picMkLst>
        </pc:picChg>
        <pc:picChg chg="add del">
          <ac:chgData name=" " userId="c953af65-a220-40f8-9b11-e29da02892c7" providerId="ADAL" clId="{87FFE49A-DFB6-45C5-AEF7-EC4BF73C1827}" dt="2020-04-01T17:36:09.745" v="9" actId="478"/>
          <ac:picMkLst>
            <pc:docMk/>
            <pc:sldMk cId="147487756" sldId="265"/>
            <ac:picMk id="10" creationId="{A28EABAB-75B3-4EA9-849D-6241747393AB}"/>
          </ac:picMkLst>
        </pc:picChg>
      </pc:sldChg>
      <pc:sldChg chg="delSp add del mod ord">
        <pc:chgData name=" " userId="c953af65-a220-40f8-9b11-e29da02892c7" providerId="ADAL" clId="{87FFE49A-DFB6-45C5-AEF7-EC4BF73C1827}" dt="2020-04-01T17:36:13.700" v="12" actId="47"/>
        <pc:sldMkLst>
          <pc:docMk/>
          <pc:sldMk cId="2058489634" sldId="268"/>
        </pc:sldMkLst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29" creationId="{721B8819-0A16-44A3-8F1F-5DBE5C7DABF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2" creationId="{F1D9F5EA-BDFC-4414-B692-180956C3F07C}"/>
          </ac:spMkLst>
        </pc:spChg>
        <pc:spChg chg="del">
          <ac:chgData name=" " userId="c953af65-a220-40f8-9b11-e29da02892c7" providerId="ADAL" clId="{87FFE49A-DFB6-45C5-AEF7-EC4BF73C1827}" dt="2020-04-01T17:35:51.504" v="3" actId="478"/>
          <ac:spMkLst>
            <pc:docMk/>
            <pc:sldMk cId="2058489634" sldId="268"/>
            <ac:spMk id="33" creationId="{A9B1791B-D0F0-4E38-9528-C7E6A464B05E}"/>
          </ac:spMkLst>
        </pc:sp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9" creationId="{44593EB2-52F5-4F35-956C-0C3D94213811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26" creationId="{CAAE8828-99D9-4F06-9EFE-26B6F9CAFB8A}"/>
          </ac:picMkLst>
        </pc:picChg>
        <pc:picChg chg="del">
          <ac:chgData name=" " userId="c953af65-a220-40f8-9b11-e29da02892c7" providerId="ADAL" clId="{87FFE49A-DFB6-45C5-AEF7-EC4BF73C1827}" dt="2020-04-01T17:35:51.504" v="3" actId="478"/>
          <ac:picMkLst>
            <pc:docMk/>
            <pc:sldMk cId="2058489634" sldId="268"/>
            <ac:picMk id="30" creationId="{27A33727-858D-499F-B648-B8E2FAE9B08D}"/>
          </ac:picMkLst>
        </pc:picChg>
      </pc:sldChg>
      <pc:sldChg chg="addSp delSp modSp add mod ord">
        <pc:chgData name=" " userId="c953af65-a220-40f8-9b11-e29da02892c7" providerId="ADAL" clId="{87FFE49A-DFB6-45C5-AEF7-EC4BF73C1827}" dt="2020-04-12T11:43:35.349" v="1121" actId="1076"/>
        <pc:sldMkLst>
          <pc:docMk/>
          <pc:sldMk cId="3128642891" sldId="268"/>
        </pc:sldMkLst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27" creationId="{528972B3-E3FB-4B70-8120-894B762671B3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1" creationId="{1FB54033-1131-40B1-8A20-B993EB1DB5B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6" creationId="{931A94B6-FBD5-47E9-9BF0-203EF70E7982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7" creationId="{AC87ABFF-6534-4374-BCD8-A25BDC4279CA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8" creationId="{6E216610-A590-40C1-B3A2-58FA1A58090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39" creationId="{AF0FAB9F-93EB-41B7-BE16-4E101D05CB10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0" creationId="{63FCCA5C-DA5B-4A25-A76C-C583E13856C6}"/>
          </ac:spMkLst>
        </pc:spChg>
        <pc:spChg chg="del">
          <ac:chgData name=" " userId="c953af65-a220-40f8-9b11-e29da02892c7" providerId="ADAL" clId="{87FFE49A-DFB6-45C5-AEF7-EC4BF73C1827}" dt="2020-04-01T17:36:21.412" v="17" actId="478"/>
          <ac:spMkLst>
            <pc:docMk/>
            <pc:sldMk cId="3128642891" sldId="268"/>
            <ac:spMk id="41" creationId="{63A8FF8D-076A-4BCA-AE39-803026247B82}"/>
          </ac:spMkLst>
        </pc:spChg>
        <pc:spChg chg="add mod">
          <ac:chgData name=" " userId="c953af65-a220-40f8-9b11-e29da02892c7" providerId="ADAL" clId="{87FFE49A-DFB6-45C5-AEF7-EC4BF73C1827}" dt="2020-04-02T03:33:25.770" v="301" actId="14100"/>
          <ac:spMkLst>
            <pc:docMk/>
            <pc:sldMk cId="3128642891" sldId="268"/>
            <ac:spMk id="42" creationId="{09A2F048-D341-4F5F-AA5D-FCAB735A8335}"/>
          </ac:spMkLst>
        </pc:spChg>
        <pc:spChg chg="add mod">
          <ac:chgData name=" " userId="c953af65-a220-40f8-9b11-e29da02892c7" providerId="ADAL" clId="{87FFE49A-DFB6-45C5-AEF7-EC4BF73C1827}" dt="2020-04-02T03:32:31.058" v="289" actId="1076"/>
          <ac:spMkLst>
            <pc:docMk/>
            <pc:sldMk cId="3128642891" sldId="268"/>
            <ac:spMk id="43" creationId="{234B4F64-81C6-4ADF-98BF-06005B16DAA7}"/>
          </ac:spMkLst>
        </pc:spChg>
        <pc:spChg chg="add del mod">
          <ac:chgData name=" " userId="c953af65-a220-40f8-9b11-e29da02892c7" providerId="ADAL" clId="{87FFE49A-DFB6-45C5-AEF7-EC4BF73C1827}" dt="2020-04-02T02:58:44.654" v="55" actId="478"/>
          <ac:spMkLst>
            <pc:docMk/>
            <pc:sldMk cId="3128642891" sldId="268"/>
            <ac:spMk id="44" creationId="{ECFA01D0-DB9B-4CDD-AA74-C6704E85F1F9}"/>
          </ac:spMkLst>
        </pc:spChg>
        <pc:spChg chg="add mod">
          <ac:chgData name=" " userId="c953af65-a220-40f8-9b11-e29da02892c7" providerId="ADAL" clId="{87FFE49A-DFB6-45C5-AEF7-EC4BF73C1827}" dt="2020-04-02T03:33:28.572" v="302" actId="1076"/>
          <ac:spMkLst>
            <pc:docMk/>
            <pc:sldMk cId="3128642891" sldId="268"/>
            <ac:spMk id="45" creationId="{574D3D23-0C9F-4872-8A8D-FDE6FF04919B}"/>
          </ac:spMkLst>
        </pc:spChg>
        <pc:spChg chg="add mod">
          <ac:chgData name=" " userId="c953af65-a220-40f8-9b11-e29da02892c7" providerId="ADAL" clId="{87FFE49A-DFB6-45C5-AEF7-EC4BF73C1827}" dt="2020-04-02T03:33:34.442" v="329" actId="1037"/>
          <ac:spMkLst>
            <pc:docMk/>
            <pc:sldMk cId="3128642891" sldId="268"/>
            <ac:spMk id="46" creationId="{F6CD3F1E-9A3F-46F0-99DB-6DA5ECD487FA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7" creationId="{23E89FDA-2F82-463B-8CEB-0AE3298058BF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8" creationId="{E20D0A5C-4DB7-475E-813B-5DF2C8E6AB29}"/>
          </ac:spMkLst>
        </pc:spChg>
        <pc:spChg chg="add mod">
          <ac:chgData name=" " userId="c953af65-a220-40f8-9b11-e29da02892c7" providerId="ADAL" clId="{87FFE49A-DFB6-45C5-AEF7-EC4BF73C1827}" dt="2020-04-02T03:58:56.982" v="1115" actId="1076"/>
          <ac:spMkLst>
            <pc:docMk/>
            <pc:sldMk cId="3128642891" sldId="268"/>
            <ac:spMk id="49" creationId="{CB202C7D-AC9A-41D3-A226-89D2E79ED99C}"/>
          </ac:spMkLst>
        </pc:spChg>
        <pc:grpChg chg="del">
          <ac:chgData name=" " userId="c953af65-a220-40f8-9b11-e29da02892c7" providerId="ADAL" clId="{87FFE49A-DFB6-45C5-AEF7-EC4BF73C1827}" dt="2020-04-01T17:36:19.258" v="16" actId="478"/>
          <ac:grpSpMkLst>
            <pc:docMk/>
            <pc:sldMk cId="3128642891" sldId="268"/>
            <ac:grpSpMk id="6" creationId="{8066A899-3291-4730-94E8-D83227DAB581}"/>
          </ac:grpSpMkLst>
        </pc:grpChg>
        <pc:grpChg chg="mod">
          <ac:chgData name=" " userId="c953af65-a220-40f8-9b11-e29da02892c7" providerId="ADAL" clId="{87FFE49A-DFB6-45C5-AEF7-EC4BF73C1827}" dt="2020-04-02T03:33:31.745" v="304" actId="1076"/>
          <ac:grpSpMkLst>
            <pc:docMk/>
            <pc:sldMk cId="3128642891" sldId="268"/>
            <ac:grpSpMk id="14" creationId="{16A0F8E0-F58A-4826-A847-44A942D76261}"/>
          </ac:grpSpMkLst>
        </pc:grp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8" creationId="{01CB66F3-7A16-4CE8-BFFA-DD44816B532D}"/>
          </ac:picMkLst>
        </pc:picChg>
        <pc:picChg chg="add mod">
          <ac:chgData name=" " userId="c953af65-a220-40f8-9b11-e29da02892c7" providerId="ADAL" clId="{87FFE49A-DFB6-45C5-AEF7-EC4BF73C1827}" dt="2020-04-02T00:04:46.728" v="19" actId="1076"/>
          <ac:picMkLst>
            <pc:docMk/>
            <pc:sldMk cId="3128642891" sldId="268"/>
            <ac:picMk id="9" creationId="{E4310081-C057-4840-A14A-47CF1838B3BC}"/>
          </ac:picMkLst>
        </pc:picChg>
        <pc:picChg chg="del">
          <ac:chgData name=" " userId="c953af65-a220-40f8-9b11-e29da02892c7" providerId="ADAL" clId="{87FFE49A-DFB6-45C5-AEF7-EC4BF73C1827}" dt="2020-04-01T17:36:21.412" v="17" actId="478"/>
          <ac:picMkLst>
            <pc:docMk/>
            <pc:sldMk cId="3128642891" sldId="268"/>
            <ac:picMk id="10" creationId="{A28EABAB-75B3-4EA9-849D-6241747393AB}"/>
          </ac:picMkLst>
        </pc:picChg>
        <pc:picChg chg="add mod">
          <ac:chgData name=" " userId="c953af65-a220-40f8-9b11-e29da02892c7" providerId="ADAL" clId="{87FFE49A-DFB6-45C5-AEF7-EC4BF73C1827}" dt="2020-04-12T11:43:35.349" v="1121" actId="1076"/>
          <ac:picMkLst>
            <pc:docMk/>
            <pc:sldMk cId="3128642891" sldId="268"/>
            <ac:picMk id="26" creationId="{EECE6A49-EA7C-4D5F-BC3E-2F24F35E81CD}"/>
          </ac:picMkLst>
        </pc:picChg>
        <pc:picChg chg="add mod">
          <ac:chgData name=" " userId="c953af65-a220-40f8-9b11-e29da02892c7" providerId="ADAL" clId="{87FFE49A-DFB6-45C5-AEF7-EC4BF73C1827}" dt="2020-04-02T03:52:09.986" v="1112"/>
          <ac:picMkLst>
            <pc:docMk/>
            <pc:sldMk cId="3128642891" sldId="268"/>
            <ac:picMk id="50" creationId="{611065A3-A8B0-40CC-9E47-487FE765A5C6}"/>
          </ac:picMkLst>
        </pc:picChg>
        <pc:picChg chg="add mod">
          <ac:chgData name=" " userId="c953af65-a220-40f8-9b11-e29da02892c7" providerId="ADAL" clId="{87FFE49A-DFB6-45C5-AEF7-EC4BF73C1827}" dt="2020-04-02T03:52:20.747" v="1113"/>
          <ac:picMkLst>
            <pc:docMk/>
            <pc:sldMk cId="3128642891" sldId="268"/>
            <ac:picMk id="51" creationId="{95F3D3EE-0E30-4E9C-9346-9173337805E7}"/>
          </ac:picMkLst>
        </pc:picChg>
        <pc:picChg chg="add mod">
          <ac:chgData name=" " userId="c953af65-a220-40f8-9b11-e29da02892c7" providerId="ADAL" clId="{87FFE49A-DFB6-45C5-AEF7-EC4BF73C1827}" dt="2020-04-02T03:52:24.348" v="1114"/>
          <ac:picMkLst>
            <pc:docMk/>
            <pc:sldMk cId="3128642891" sldId="268"/>
            <ac:picMk id="52" creationId="{F8B9AD8B-991B-4E3C-935F-79613AE8F625}"/>
          </ac:picMkLst>
        </pc:picChg>
      </pc:sldChg>
      <pc:sldChg chg="add">
        <pc:chgData name=" " userId="c953af65-a220-40f8-9b11-e29da02892c7" providerId="ADAL" clId="{87FFE49A-DFB6-45C5-AEF7-EC4BF73C1827}" dt="2020-04-19T07:44:59.462" v="1122"/>
        <pc:sldMkLst>
          <pc:docMk/>
          <pc:sldMk cId="1156684537" sldId="270"/>
        </pc:sldMkLst>
      </pc:sldChg>
      <pc:sldChg chg="addSp delSp modSp add mod">
        <pc:chgData name=" " userId="c953af65-a220-40f8-9b11-e29da02892c7" providerId="ADAL" clId="{87FFE49A-DFB6-45C5-AEF7-EC4BF73C1827}" dt="2020-04-19T08:38:20.029" v="1175" actId="962"/>
        <pc:sldMkLst>
          <pc:docMk/>
          <pc:sldMk cId="411816148" sldId="271"/>
        </pc:sldMkLst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3" creationId="{5027BF45-C4E7-45CC-8971-E5B84AA14D7F}"/>
          </ac:picMkLst>
        </pc:picChg>
        <pc:picChg chg="add del mod">
          <ac:chgData name=" " userId="c953af65-a220-40f8-9b11-e29da02892c7" providerId="ADAL" clId="{87FFE49A-DFB6-45C5-AEF7-EC4BF73C1827}" dt="2020-04-19T08:38:18.438" v="1172" actId="478"/>
          <ac:picMkLst>
            <pc:docMk/>
            <pc:sldMk cId="411816148" sldId="271"/>
            <ac:picMk id="4" creationId="{5695B23A-AFA0-4B0E-B9C8-1EC18A4592D4}"/>
          </ac:picMkLst>
        </pc:picChg>
        <pc:picChg chg="add mod">
          <ac:chgData name=" " userId="c953af65-a220-40f8-9b11-e29da02892c7" providerId="ADAL" clId="{87FFE49A-DFB6-45C5-AEF7-EC4BF73C1827}" dt="2020-04-19T08:38:20.029" v="1175" actId="962"/>
          <ac:picMkLst>
            <pc:docMk/>
            <pc:sldMk cId="411816148" sldId="271"/>
            <ac:picMk id="6" creationId="{9264058B-88FE-4509-8348-5BD747100B5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8" creationId="{1B520630-8652-4DD1-A7C4-FE17407D1AFE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9" creationId="{637BFEA5-9534-4928-B491-F85DF0FAEAA7}"/>
          </ac:picMkLst>
        </pc:picChg>
        <pc:picChg chg="del">
          <ac:chgData name=" " userId="c953af65-a220-40f8-9b11-e29da02892c7" providerId="ADAL" clId="{87FFE49A-DFB6-45C5-AEF7-EC4BF73C1827}" dt="2020-04-19T08:38:08.312" v="1169" actId="478"/>
          <ac:picMkLst>
            <pc:docMk/>
            <pc:sldMk cId="411816148" sldId="271"/>
            <ac:picMk id="14" creationId="{A3C9CEF8-40DF-4995-B36A-F917CCE6DF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5.sv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svg"/><Relationship Id="rId7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microsoft.com/office/2007/relationships/hdphoto" Target="../media/hdphoto2.wdp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27BF45-C4E7-45CC-8971-E5B84AA14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0" r="73438" b="17564"/>
          <a:stretch/>
        </p:blipFill>
        <p:spPr>
          <a:xfrm>
            <a:off x="2399329" y="840135"/>
            <a:ext cx="1945231" cy="449309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B520630-8652-4DD1-A7C4-FE17407D1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9" r="36522" b="70849"/>
          <a:stretch/>
        </p:blipFill>
        <p:spPr>
          <a:xfrm>
            <a:off x="5263601" y="233465"/>
            <a:ext cx="1494604" cy="19991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37BFEA5-9534-4928-B491-F85DF0FAE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6" t="69330" r="36939" b="2582"/>
          <a:stretch/>
        </p:blipFill>
        <p:spPr>
          <a:xfrm>
            <a:off x="4957254" y="3620466"/>
            <a:ext cx="1448187" cy="1926275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A3C9CEF8-40DF-4995-B36A-F917CCE6DF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2"/>
          <a:stretch/>
        </p:blipFill>
        <p:spPr>
          <a:xfrm>
            <a:off x="7847442" y="0"/>
            <a:ext cx="1735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352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352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66A899-3291-4730-94E8-D83227DAB581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0ADFB31-46CD-4DBD-9178-D49AB3F1E205}"/>
                </a:ext>
              </a:extLst>
            </p:cNvPr>
            <p:cNvSpPr/>
            <p:nvPr/>
          </p:nvSpPr>
          <p:spPr>
            <a:xfrm>
              <a:off x="2189901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7A33303-7ED9-42AA-B3EE-DCC4518B3BDE}"/>
                </a:ext>
              </a:extLst>
            </p:cNvPr>
            <p:cNvSpPr/>
            <p:nvPr/>
          </p:nvSpPr>
          <p:spPr>
            <a:xfrm>
              <a:off x="2189901" y="2821404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23B3C9D-946A-4628-8BBF-7BF7DF3E3372}"/>
                </a:ext>
              </a:extLst>
            </p:cNvPr>
            <p:cNvSpPr/>
            <p:nvPr/>
          </p:nvSpPr>
          <p:spPr>
            <a:xfrm>
              <a:off x="6579686" y="882063"/>
              <a:ext cx="4245844" cy="1767950"/>
            </a:xfrm>
            <a:prstGeom prst="roundRect">
              <a:avLst>
                <a:gd name="adj" fmla="val 10081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178C74A-6DD1-494D-BFA3-540053ED9D9F}"/>
                </a:ext>
              </a:extLst>
            </p:cNvPr>
            <p:cNvSpPr/>
            <p:nvPr/>
          </p:nvSpPr>
          <p:spPr>
            <a:xfrm>
              <a:off x="6579686" y="2823893"/>
              <a:ext cx="4245844" cy="3952145"/>
            </a:xfrm>
            <a:prstGeom prst="roundRect">
              <a:avLst>
                <a:gd name="adj" fmla="val 5235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46A652D-7FD1-49A5-B6AF-C4738D1B50FB}"/>
                </a:ext>
              </a:extLst>
            </p:cNvPr>
            <p:cNvSpPr/>
            <p:nvPr/>
          </p:nvSpPr>
          <p:spPr>
            <a:xfrm>
              <a:off x="2352987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AF8E2B4-964C-44A8-A578-1EDA123D67EF}"/>
                </a:ext>
              </a:extLst>
            </p:cNvPr>
            <p:cNvSpPr/>
            <p:nvPr/>
          </p:nvSpPr>
          <p:spPr>
            <a:xfrm>
              <a:off x="3697888" y="1273268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220ACF2-B27F-473A-9D85-0EA9C4BAA7A4}"/>
                </a:ext>
              </a:extLst>
            </p:cNvPr>
            <p:cNvSpPr/>
            <p:nvPr/>
          </p:nvSpPr>
          <p:spPr>
            <a:xfrm>
              <a:off x="5042789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A6F0CF1-CB37-4AD8-9468-5911514C0A1E}"/>
                </a:ext>
              </a:extLst>
            </p:cNvPr>
            <p:cNvSpPr/>
            <p:nvPr/>
          </p:nvSpPr>
          <p:spPr>
            <a:xfrm>
              <a:off x="674551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4003A19-9756-433D-9129-C938E138E4B7}"/>
                </a:ext>
              </a:extLst>
            </p:cNvPr>
            <p:cNvSpPr/>
            <p:nvPr/>
          </p:nvSpPr>
          <p:spPr>
            <a:xfrm>
              <a:off x="8089044" y="1273269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B1530BC-9D3A-4143-9A31-64D8139667F3}"/>
                </a:ext>
              </a:extLst>
            </p:cNvPr>
            <p:cNvSpPr/>
            <p:nvPr/>
          </p:nvSpPr>
          <p:spPr>
            <a:xfrm>
              <a:off x="9432574" y="1273267"/>
              <a:ext cx="1229869" cy="563323"/>
            </a:xfrm>
            <a:prstGeom prst="roundRect">
              <a:avLst>
                <a:gd name="adj" fmla="val 100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588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097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084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1686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748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-38167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6030"/>
                <a:ext cx="832061" cy="6135299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9569679" y="45494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0278055" y="279710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10278055" y="975858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10278055" y="1645475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>
            <a:innerShdw blurRad="63500">
              <a:schemeClr val="tx1">
                <a:lumMod val="75000"/>
                <a:lumOff val="25000"/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44593EB2-52F5-4F35-956C-0C3D94213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818" y="4013863"/>
            <a:ext cx="914400" cy="914400"/>
          </a:xfrm>
          <a:prstGeom prst="rect">
            <a:avLst/>
          </a:prstGeom>
        </p:spPr>
      </p:pic>
      <p:pic>
        <p:nvPicPr>
          <p:cNvPr id="26" name="그래픽 25" descr="돈">
            <a:extLst>
              <a:ext uri="{FF2B5EF4-FFF2-40B4-BE49-F238E27FC236}">
                <a16:creationId xmlns:a16="http://schemas.microsoft.com/office/drawing/2014/main" id="{CAAE8828-99D9-4F06-9EFE-26B6F9CAF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7726" y="2738036"/>
            <a:ext cx="914400" cy="914400"/>
          </a:xfrm>
          <a:prstGeom prst="rect">
            <a:avLst/>
          </a:prstGeom>
        </p:spPr>
      </p:pic>
      <p:pic>
        <p:nvPicPr>
          <p:cNvPr id="30" name="그래픽 29" descr="월 단위 달력">
            <a:extLst>
              <a:ext uri="{FF2B5EF4-FFF2-40B4-BE49-F238E27FC236}">
                <a16:creationId xmlns:a16="http://schemas.microsoft.com/office/drawing/2014/main" id="{27A33727-858D-499F-B648-B8E2FAE9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0840" y="5669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8972B3-E3FB-4B70-8120-894B762671B3}"/>
              </a:ext>
            </a:extLst>
          </p:cNvPr>
          <p:cNvSpPr/>
          <p:nvPr/>
        </p:nvSpPr>
        <p:spPr>
          <a:xfrm>
            <a:off x="2352987" y="1973362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B54033-1131-40B1-8A20-B993EB1DB5B2}"/>
              </a:ext>
            </a:extLst>
          </p:cNvPr>
          <p:cNvSpPr/>
          <p:nvPr/>
        </p:nvSpPr>
        <p:spPr>
          <a:xfrm>
            <a:off x="6745515" y="1973363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87ABFF-6534-4374-BCD8-A25BDC4279CA}"/>
              </a:ext>
            </a:extLst>
          </p:cNvPr>
          <p:cNvSpPr/>
          <p:nvPr/>
        </p:nvSpPr>
        <p:spPr>
          <a:xfrm>
            <a:off x="2929656" y="2196922"/>
            <a:ext cx="3188290" cy="108133"/>
          </a:xfrm>
          <a:prstGeom prst="roundRect">
            <a:avLst>
              <a:gd name="adj" fmla="val 50000"/>
            </a:avLst>
          </a:prstGeom>
          <a:solidFill>
            <a:srgbClr val="78B6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31A94B6-FBD5-47E9-9BF0-203EF70E7982}"/>
              </a:ext>
            </a:extLst>
          </p:cNvPr>
          <p:cNvSpPr/>
          <p:nvPr/>
        </p:nvSpPr>
        <p:spPr>
          <a:xfrm>
            <a:off x="6745514" y="3221012"/>
            <a:ext cx="3916928" cy="563323"/>
          </a:xfrm>
          <a:prstGeom prst="roundRect">
            <a:avLst>
              <a:gd name="adj" fmla="val 10081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01CB66F3-7A16-4CE8-BFFA-DD44816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035" y="2047820"/>
            <a:ext cx="426575" cy="426575"/>
          </a:xfrm>
          <a:prstGeom prst="rect">
            <a:avLst/>
          </a:prstGeom>
        </p:spPr>
      </p:pic>
      <p:pic>
        <p:nvPicPr>
          <p:cNvPr id="10" name="그래픽 9" descr="채우기 없는 슬픈 얼굴">
            <a:extLst>
              <a:ext uri="{FF2B5EF4-FFF2-40B4-BE49-F238E27FC236}">
                <a16:creationId xmlns:a16="http://schemas.microsoft.com/office/drawing/2014/main" id="{A28EABAB-75B3-4EA9-849D-62417473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677" y="2046575"/>
            <a:ext cx="426575" cy="426575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E216610-A590-40C1-B3A2-58FA1A580906}"/>
              </a:ext>
            </a:extLst>
          </p:cNvPr>
          <p:cNvSpPr/>
          <p:nvPr/>
        </p:nvSpPr>
        <p:spPr>
          <a:xfrm>
            <a:off x="7326413" y="2168694"/>
            <a:ext cx="3188290" cy="1081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F0FAB9F-93EB-41B7-BE16-4E101D05CB10}"/>
              </a:ext>
            </a:extLst>
          </p:cNvPr>
          <p:cNvSpPr/>
          <p:nvPr/>
        </p:nvSpPr>
        <p:spPr>
          <a:xfrm>
            <a:off x="2352986" y="3883711"/>
            <a:ext cx="3916928" cy="563323"/>
          </a:xfrm>
          <a:prstGeom prst="roundRect">
            <a:avLst>
              <a:gd name="adj" fmla="val 10081"/>
            </a:avLst>
          </a:prstGeom>
          <a:solidFill>
            <a:srgbClr val="E85234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3FCCA5C-DA5B-4A25-A76C-C583E13856C6}"/>
              </a:ext>
            </a:extLst>
          </p:cNvPr>
          <p:cNvSpPr/>
          <p:nvPr/>
        </p:nvSpPr>
        <p:spPr>
          <a:xfrm>
            <a:off x="2352986" y="3221011"/>
            <a:ext cx="3919671" cy="563323"/>
          </a:xfrm>
          <a:prstGeom prst="roundRect">
            <a:avLst>
              <a:gd name="adj" fmla="val 10081"/>
            </a:avLst>
          </a:prstGeom>
          <a:solidFill>
            <a:srgbClr val="78B64E">
              <a:alpha val="1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A8FF8D-076A-4BCA-AE39-803026247B82}"/>
              </a:ext>
            </a:extLst>
          </p:cNvPr>
          <p:cNvSpPr/>
          <p:nvPr/>
        </p:nvSpPr>
        <p:spPr>
          <a:xfrm>
            <a:off x="7326412" y="2206794"/>
            <a:ext cx="901997" cy="108133"/>
          </a:xfrm>
          <a:prstGeom prst="roundRect">
            <a:avLst>
              <a:gd name="adj" fmla="val 50000"/>
            </a:avLst>
          </a:prstGeom>
          <a:solidFill>
            <a:srgbClr val="E8523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67EFE06-237B-48D4-B0B7-E67A41CE977B}"/>
              </a:ext>
            </a:extLst>
          </p:cNvPr>
          <p:cNvGrpSpPr/>
          <p:nvPr/>
        </p:nvGrpSpPr>
        <p:grpSpPr>
          <a:xfrm>
            <a:off x="2189901" y="882063"/>
            <a:ext cx="8635629" cy="5893975"/>
            <a:chOff x="2189901" y="882063"/>
            <a:chExt cx="8635629" cy="589397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FEDEA0A-98C3-49A5-8061-0F44F75BB1FF}"/>
                </a:ext>
              </a:extLst>
            </p:cNvPr>
            <p:cNvGrpSpPr/>
            <p:nvPr/>
          </p:nvGrpSpPr>
          <p:grpSpPr>
            <a:xfrm>
              <a:off x="2189901" y="882063"/>
              <a:ext cx="8635629" cy="5893975"/>
              <a:chOff x="2189901" y="882063"/>
              <a:chExt cx="8635629" cy="589397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8066A899-3291-4730-94E8-D83227DAB581}"/>
                  </a:ext>
                </a:extLst>
              </p:cNvPr>
              <p:cNvGrpSpPr/>
              <p:nvPr/>
            </p:nvGrpSpPr>
            <p:grpSpPr>
              <a:xfrm>
                <a:off x="2189901" y="882063"/>
                <a:ext cx="8635629" cy="5893975"/>
                <a:chOff x="2189901" y="882063"/>
                <a:chExt cx="8635629" cy="5893975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50ADFB31-46CD-4DBD-9178-D49AB3F1E205}"/>
                    </a:ext>
                  </a:extLst>
                </p:cNvPr>
                <p:cNvSpPr/>
                <p:nvPr/>
              </p:nvSpPr>
              <p:spPr>
                <a:xfrm>
                  <a:off x="2189901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7A33303-7ED9-42AA-B3EE-DCC4518B3BDE}"/>
                    </a:ext>
                  </a:extLst>
                </p:cNvPr>
                <p:cNvSpPr/>
                <p:nvPr/>
              </p:nvSpPr>
              <p:spPr>
                <a:xfrm>
                  <a:off x="2189901" y="2821404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23B3C9D-946A-4628-8BBF-7BF7DF3E3372}"/>
                    </a:ext>
                  </a:extLst>
                </p:cNvPr>
                <p:cNvSpPr/>
                <p:nvPr/>
              </p:nvSpPr>
              <p:spPr>
                <a:xfrm>
                  <a:off x="6579686" y="882063"/>
                  <a:ext cx="4245844" cy="1767950"/>
                </a:xfrm>
                <a:prstGeom prst="roundRect">
                  <a:avLst>
                    <a:gd name="adj" fmla="val 10081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178C74A-6DD1-494D-BFA3-540053ED9D9F}"/>
                    </a:ext>
                  </a:extLst>
                </p:cNvPr>
                <p:cNvSpPr/>
                <p:nvPr/>
              </p:nvSpPr>
              <p:spPr>
                <a:xfrm>
                  <a:off x="6579686" y="2823893"/>
                  <a:ext cx="4245844" cy="3952145"/>
                </a:xfrm>
                <a:prstGeom prst="roundRect">
                  <a:avLst>
                    <a:gd name="adj" fmla="val 5235"/>
                  </a:avLst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AF8E2B4-964C-44A8-A578-1EDA123D67EF}"/>
                    </a:ext>
                  </a:extLst>
                </p:cNvPr>
                <p:cNvSpPr/>
                <p:nvPr/>
              </p:nvSpPr>
              <p:spPr>
                <a:xfrm>
                  <a:off x="4485518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F4003A19-9756-433D-9129-C938E138E4B7}"/>
                    </a:ext>
                  </a:extLst>
                </p:cNvPr>
                <p:cNvSpPr/>
                <p:nvPr/>
              </p:nvSpPr>
              <p:spPr>
                <a:xfrm>
                  <a:off x="8878046" y="1290887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33C7EC55-AEE3-4916-B787-C4C1D0CC368A}"/>
                    </a:ext>
                  </a:extLst>
                </p:cNvPr>
                <p:cNvSpPr/>
                <p:nvPr/>
              </p:nvSpPr>
              <p:spPr>
                <a:xfrm>
                  <a:off x="2437958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B28F5AE1-C53B-4460-BCD6-0E176721704F}"/>
                    </a:ext>
                  </a:extLst>
                </p:cNvPr>
                <p:cNvSpPr/>
                <p:nvPr/>
              </p:nvSpPr>
              <p:spPr>
                <a:xfrm>
                  <a:off x="6830486" y="1285875"/>
                  <a:ext cx="1699425" cy="622960"/>
                </a:xfrm>
                <a:prstGeom prst="roundRect">
                  <a:avLst>
                    <a:gd name="adj" fmla="val 10081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래픽 8" descr="Office worker">
                <a:extLst>
                  <a:ext uri="{FF2B5EF4-FFF2-40B4-BE49-F238E27FC236}">
                    <a16:creationId xmlns:a16="http://schemas.microsoft.com/office/drawing/2014/main" id="{7143518D-08E8-4542-91B4-F9EAA9466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83880" y="882063"/>
                <a:ext cx="426575" cy="42657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2DBFA65-D1B1-4206-BA5A-CFC31735CCD1}"/>
                </a:ext>
              </a:extLst>
            </p:cNvPr>
            <p:cNvGrpSpPr/>
            <p:nvPr/>
          </p:nvGrpSpPr>
          <p:grpSpPr>
            <a:xfrm>
              <a:off x="2393490" y="885873"/>
              <a:ext cx="387795" cy="426338"/>
              <a:chOff x="10897216" y="1766845"/>
              <a:chExt cx="914400" cy="1005281"/>
            </a:xfrm>
            <a:solidFill>
              <a:srgbClr val="093DBF"/>
            </a:solidFill>
          </p:grpSpPr>
          <p:pic>
            <p:nvPicPr>
              <p:cNvPr id="52" name="그래픽 51" descr="사용자">
                <a:extLst>
                  <a:ext uri="{FF2B5EF4-FFF2-40B4-BE49-F238E27FC236}">
                    <a16:creationId xmlns:a16="http://schemas.microsoft.com/office/drawing/2014/main" id="{19D12E0C-B62A-4658-815F-914D6F29CF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25586"/>
              <a:stretch/>
            </p:blipFill>
            <p:spPr>
              <a:xfrm>
                <a:off x="10897216" y="2091689"/>
                <a:ext cx="914400" cy="680437"/>
              </a:xfrm>
              <a:prstGeom prst="rect">
                <a:avLst/>
              </a:prstGeom>
            </p:spPr>
          </p:pic>
          <p:pic>
            <p:nvPicPr>
              <p:cNvPr id="28" name="그래픽 27" descr="학사모">
                <a:extLst>
                  <a:ext uri="{FF2B5EF4-FFF2-40B4-BE49-F238E27FC236}">
                    <a16:creationId xmlns:a16="http://schemas.microsoft.com/office/drawing/2014/main" id="{62758EE9-5E1D-4BC1-8D78-75CAFDFDB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1090506" y="1766845"/>
                <a:ext cx="527819" cy="5278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76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학교">
            <a:extLst>
              <a:ext uri="{FF2B5EF4-FFF2-40B4-BE49-F238E27FC236}">
                <a16:creationId xmlns:a16="http://schemas.microsoft.com/office/drawing/2014/main" id="{E4310081-C057-4840-A14A-47CF1838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9706" y="795043"/>
            <a:ext cx="914400" cy="914400"/>
          </a:xfrm>
          <a:prstGeom prst="rect">
            <a:avLst/>
          </a:prstGeom>
        </p:spPr>
      </p:pic>
      <p:pic>
        <p:nvPicPr>
          <p:cNvPr id="26" name="그래픽 25" descr="추가">
            <a:extLst>
              <a:ext uri="{FF2B5EF4-FFF2-40B4-BE49-F238E27FC236}">
                <a16:creationId xmlns:a16="http://schemas.microsoft.com/office/drawing/2014/main" id="{EECE6A49-EA7C-4D5F-BC3E-2F24F35E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095" y="904696"/>
            <a:ext cx="567771" cy="567771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9A2F048-D341-4F5F-AA5D-FCAB735A8335}"/>
              </a:ext>
            </a:extLst>
          </p:cNvPr>
          <p:cNvSpPr/>
          <p:nvPr/>
        </p:nvSpPr>
        <p:spPr>
          <a:xfrm>
            <a:off x="2132290" y="1537091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34B4F64-81C6-4ADF-98BF-06005B16DAA7}"/>
              </a:ext>
            </a:extLst>
          </p:cNvPr>
          <p:cNvSpPr/>
          <p:nvPr/>
        </p:nvSpPr>
        <p:spPr>
          <a:xfrm>
            <a:off x="2069936" y="977493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대학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74D3D23-0C9F-4872-8A8D-FDE6FF04919B}"/>
              </a:ext>
            </a:extLst>
          </p:cNvPr>
          <p:cNvSpPr/>
          <p:nvPr/>
        </p:nvSpPr>
        <p:spPr>
          <a:xfrm>
            <a:off x="5600778" y="1540243"/>
            <a:ext cx="2992186" cy="5182773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>
              <a:solidFill>
                <a:srgbClr val="093DBF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6CD3F1E-9A3F-46F0-99DB-6DA5ECD487FA}"/>
              </a:ext>
            </a:extLst>
          </p:cNvPr>
          <p:cNvSpPr/>
          <p:nvPr/>
        </p:nvSpPr>
        <p:spPr>
          <a:xfrm>
            <a:off x="5546662" y="981521"/>
            <a:ext cx="1160731" cy="42549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학과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3E89FDA-2F82-463B-8CEB-0AE3298058BF}"/>
              </a:ext>
            </a:extLst>
          </p:cNvPr>
          <p:cNvSpPr/>
          <p:nvPr/>
        </p:nvSpPr>
        <p:spPr>
          <a:xfrm>
            <a:off x="9069266" y="1537091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증설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20D0A5C-4DB7-475E-813B-5DF2C8E6AB29}"/>
              </a:ext>
            </a:extLst>
          </p:cNvPr>
          <p:cNvSpPr/>
          <p:nvPr/>
        </p:nvSpPr>
        <p:spPr>
          <a:xfrm>
            <a:off x="9069266" y="2296552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폐쇄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B202C7D-AC9A-41D3-A226-89D2E79ED99C}"/>
              </a:ext>
            </a:extLst>
          </p:cNvPr>
          <p:cNvSpPr/>
          <p:nvPr/>
        </p:nvSpPr>
        <p:spPr>
          <a:xfrm>
            <a:off x="9069266" y="308398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50" name="그림 49" descr="나이프이(가) 표시된 사진&#10;&#10;자동 생성된 설명">
            <a:extLst>
              <a:ext uri="{FF2B5EF4-FFF2-40B4-BE49-F238E27FC236}">
                <a16:creationId xmlns:a16="http://schemas.microsoft.com/office/drawing/2014/main" id="{611065A3-A8B0-40CC-9E47-487FE765A5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4360993"/>
            <a:ext cx="1343025" cy="561975"/>
          </a:xfrm>
          <a:prstGeom prst="rect">
            <a:avLst/>
          </a:prstGeom>
          <a:noFill/>
        </p:spPr>
      </p:pic>
      <p:pic>
        <p:nvPicPr>
          <p:cNvPr id="51" name="그림 50" descr="물이(가) 표시된 사진&#10;&#10;자동 생성된 설명">
            <a:extLst>
              <a:ext uri="{FF2B5EF4-FFF2-40B4-BE49-F238E27FC236}">
                <a16:creationId xmlns:a16="http://schemas.microsoft.com/office/drawing/2014/main" id="{95F3D3EE-0E30-4E9C-9346-9173337805E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95" y="5172331"/>
            <a:ext cx="1333500" cy="5619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8B9AD8B-991B-4E3C-935F-79613AE8F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2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0" y="5983669"/>
            <a:ext cx="13430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A0F8E0-F58A-4826-A847-44A942D76261}"/>
              </a:ext>
            </a:extLst>
          </p:cNvPr>
          <p:cNvGrpSpPr/>
          <p:nvPr/>
        </p:nvGrpSpPr>
        <p:grpSpPr>
          <a:xfrm>
            <a:off x="1130068" y="0"/>
            <a:ext cx="9931847" cy="6858000"/>
            <a:chOff x="1130068" y="0"/>
            <a:chExt cx="9931847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22B9763-AAA8-4A69-BACA-91304069D2C1}"/>
                </a:ext>
              </a:extLst>
            </p:cNvPr>
            <p:cNvGrpSpPr/>
            <p:nvPr/>
          </p:nvGrpSpPr>
          <p:grpSpPr>
            <a:xfrm>
              <a:off x="1130083" y="0"/>
              <a:ext cx="9931832" cy="6858000"/>
              <a:chOff x="1130083" y="0"/>
              <a:chExt cx="9931832" cy="68580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16A1E2A-F626-429D-9BB0-E277D7C9140C}"/>
                  </a:ext>
                </a:extLst>
              </p:cNvPr>
              <p:cNvGrpSpPr/>
              <p:nvPr/>
            </p:nvGrpSpPr>
            <p:grpSpPr>
              <a:xfrm>
                <a:off x="1130093" y="0"/>
                <a:ext cx="9931822" cy="6858000"/>
                <a:chOff x="1130088" y="0"/>
                <a:chExt cx="9931822" cy="6858000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EE8A1ACC-B9CE-40A2-BA3A-20A6123EF4C1}"/>
                    </a:ext>
                  </a:extLst>
                </p:cNvPr>
                <p:cNvSpPr/>
                <p:nvPr/>
              </p:nvSpPr>
              <p:spPr>
                <a:xfrm>
                  <a:off x="1130088" y="0"/>
                  <a:ext cx="9931822" cy="6858000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12700">
                  <a:solidFill>
                    <a:schemeClr val="bg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" name="사각형: 둥근 위쪽 모서리 2">
                  <a:extLst>
                    <a:ext uri="{FF2B5EF4-FFF2-40B4-BE49-F238E27FC236}">
                      <a16:creationId xmlns:a16="http://schemas.microsoft.com/office/drawing/2014/main" id="{EB7B1FDC-F00F-4DCD-8427-0B0B9B0BF285}"/>
                    </a:ext>
                  </a:extLst>
                </p:cNvPr>
                <p:cNvSpPr/>
                <p:nvPr/>
              </p:nvSpPr>
              <p:spPr>
                <a:xfrm>
                  <a:off x="1130089" y="12026"/>
                  <a:ext cx="9931819" cy="27146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0AFF4">
                    <a:alpha val="8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사각형: 둥근 한쪽 모서리 11">
                <a:extLst>
                  <a:ext uri="{FF2B5EF4-FFF2-40B4-BE49-F238E27FC236}">
                    <a16:creationId xmlns:a16="http://schemas.microsoft.com/office/drawing/2014/main" id="{4D64613E-3A69-48D7-90C0-59A59CB1EF45}"/>
                  </a:ext>
                </a:extLst>
              </p:cNvPr>
              <p:cNvSpPr/>
              <p:nvPr/>
            </p:nvSpPr>
            <p:spPr>
              <a:xfrm rot="10800000">
                <a:off x="1130083" y="705674"/>
                <a:ext cx="832061" cy="6135655"/>
              </a:xfrm>
              <a:prstGeom prst="round1Rect">
                <a:avLst>
                  <a:gd name="adj" fmla="val 22963"/>
                </a:avLst>
              </a:prstGeom>
              <a:solidFill>
                <a:schemeClr val="bg1">
                  <a:lumMod val="95000"/>
                  <a:alpha val="70000"/>
                </a:schemeClr>
              </a:solidFill>
              <a:ln>
                <a:noFill/>
              </a:ln>
              <a:effectLst>
                <a:innerShdw blurRad="254000" dist="50800" dir="108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5A199C-DC3A-49D0-89E2-2686BC39B915}"/>
                </a:ext>
              </a:extLst>
            </p:cNvPr>
            <p:cNvSpPr/>
            <p:nvPr/>
          </p:nvSpPr>
          <p:spPr>
            <a:xfrm>
              <a:off x="1130068" y="283489"/>
              <a:ext cx="9931822" cy="422541"/>
            </a:xfrm>
            <a:prstGeom prst="rect">
              <a:avLst/>
            </a:prstGeom>
            <a:solidFill>
              <a:srgbClr val="C2DDFA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1F513B6-C61D-4F45-ABB4-BF6F2E79A52E}"/>
              </a:ext>
            </a:extLst>
          </p:cNvPr>
          <p:cNvSpPr/>
          <p:nvPr/>
        </p:nvSpPr>
        <p:spPr>
          <a:xfrm>
            <a:off x="10717530" y="54778"/>
            <a:ext cx="216000" cy="216000"/>
          </a:xfrm>
          <a:prstGeom prst="mathMultiply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21B8819-0A16-44A3-8F1F-5DBE5C7DABFC}"/>
              </a:ext>
            </a:extLst>
          </p:cNvPr>
          <p:cNvSpPr/>
          <p:nvPr/>
        </p:nvSpPr>
        <p:spPr>
          <a:xfrm>
            <a:off x="1145521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F1D9F5EA-BDFC-4414-B692-180956C3F07C}"/>
              </a:ext>
            </a:extLst>
          </p:cNvPr>
          <p:cNvSpPr/>
          <p:nvPr/>
        </p:nvSpPr>
        <p:spPr>
          <a:xfrm>
            <a:off x="2479263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:a16="http://schemas.microsoft.com/office/drawing/2014/main" id="{A9B1791B-D0F0-4E38-9528-C7E6A464B05E}"/>
              </a:ext>
            </a:extLst>
          </p:cNvPr>
          <p:cNvSpPr/>
          <p:nvPr/>
        </p:nvSpPr>
        <p:spPr>
          <a:xfrm>
            <a:off x="3813005" y="316706"/>
            <a:ext cx="1333742" cy="388968"/>
          </a:xfrm>
          <a:prstGeom prst="round2SameRect">
            <a:avLst>
              <a:gd name="adj1" fmla="val 38706"/>
              <a:gd name="adj2" fmla="val 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D40E14-0FB5-47C6-BAE7-5C89D0B6375A}"/>
              </a:ext>
            </a:extLst>
          </p:cNvPr>
          <p:cNvSpPr/>
          <p:nvPr/>
        </p:nvSpPr>
        <p:spPr>
          <a:xfrm>
            <a:off x="9303995" y="760488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모집공고 갱신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4CA774-99BA-481E-800C-55E6AF599134}"/>
              </a:ext>
            </a:extLst>
          </p:cNvPr>
          <p:cNvSpPr/>
          <p:nvPr/>
        </p:nvSpPr>
        <p:spPr>
          <a:xfrm>
            <a:off x="2518493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채용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4329AC-D612-46C5-99ED-66EED229DAF0}"/>
              </a:ext>
            </a:extLst>
          </p:cNvPr>
          <p:cNvSpPr/>
          <p:nvPr/>
        </p:nvSpPr>
        <p:spPr>
          <a:xfrm>
            <a:off x="5568950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94138E-D75B-4CDF-8531-96F28BB96A66}"/>
              </a:ext>
            </a:extLst>
          </p:cNvPr>
          <p:cNvSpPr/>
          <p:nvPr/>
        </p:nvSpPr>
        <p:spPr>
          <a:xfrm>
            <a:off x="8661965" y="5785357"/>
            <a:ext cx="1699425" cy="622960"/>
          </a:xfrm>
          <a:prstGeom prst="roundRect">
            <a:avLst>
              <a:gd name="adj" fmla="val 100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93DBF"/>
                </a:solidFill>
              </a:rPr>
              <a:t>채용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8E68B9-ABE9-424B-BCD3-D173A010D92D}"/>
              </a:ext>
            </a:extLst>
          </p:cNvPr>
          <p:cNvSpPr/>
          <p:nvPr/>
        </p:nvSpPr>
        <p:spPr>
          <a:xfrm>
            <a:off x="2442779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134C1F8-0E77-4733-AE4C-938307C46E73}"/>
              </a:ext>
            </a:extLst>
          </p:cNvPr>
          <p:cNvSpPr/>
          <p:nvPr/>
        </p:nvSpPr>
        <p:spPr>
          <a:xfrm>
            <a:off x="2816931" y="1628997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93DBF"/>
                </a:solidFill>
              </a:rPr>
              <a:t>서범주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4663F7-EAD9-4083-B039-6D88374A790F}"/>
              </a:ext>
            </a:extLst>
          </p:cNvPr>
          <p:cNvSpPr/>
          <p:nvPr/>
        </p:nvSpPr>
        <p:spPr>
          <a:xfrm>
            <a:off x="1629550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A23810F-08BC-4A05-B143-9065B5C6095F}"/>
              </a:ext>
            </a:extLst>
          </p:cNvPr>
          <p:cNvSpPr/>
          <p:nvPr/>
        </p:nvSpPr>
        <p:spPr>
          <a:xfrm>
            <a:off x="3328975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9B5FD4-7C84-4CB9-894A-D8CC2D115996}"/>
              </a:ext>
            </a:extLst>
          </p:cNvPr>
          <p:cNvSpPr/>
          <p:nvPr/>
        </p:nvSpPr>
        <p:spPr>
          <a:xfrm>
            <a:off x="159306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8D7DB2-817D-4741-8729-BEA8C2EE39D7}"/>
              </a:ext>
            </a:extLst>
          </p:cNvPr>
          <p:cNvSpPr/>
          <p:nvPr/>
        </p:nvSpPr>
        <p:spPr>
          <a:xfrm>
            <a:off x="3328975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4E0179-6674-4E11-A89F-D7170516AF28}"/>
              </a:ext>
            </a:extLst>
          </p:cNvPr>
          <p:cNvSpPr/>
          <p:nvPr/>
        </p:nvSpPr>
        <p:spPr>
          <a:xfrm>
            <a:off x="5552373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$6,300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CB1A7BB-3DA5-4BEE-825D-4B9E48713306}"/>
              </a:ext>
            </a:extLst>
          </p:cNvPr>
          <p:cNvSpPr/>
          <p:nvPr/>
        </p:nvSpPr>
        <p:spPr>
          <a:xfrm>
            <a:off x="5552372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김예진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42C636-C611-46FB-9940-C750A01DB26B}"/>
              </a:ext>
            </a:extLst>
          </p:cNvPr>
          <p:cNvSpPr/>
          <p:nvPr/>
        </p:nvSpPr>
        <p:spPr>
          <a:xfrm>
            <a:off x="4739144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 </a:t>
            </a:r>
            <a:r>
              <a:rPr lang="en-US" altLang="ko-KR" dirty="0">
                <a:solidFill>
                  <a:srgbClr val="093DBF"/>
                </a:solidFill>
              </a:rPr>
              <a:t>77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2C41F5F-0457-4B83-9FEE-E294B149BD8A}"/>
              </a:ext>
            </a:extLst>
          </p:cNvPr>
          <p:cNvSpPr/>
          <p:nvPr/>
        </p:nvSpPr>
        <p:spPr>
          <a:xfrm>
            <a:off x="6438569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 </a:t>
            </a:r>
            <a:r>
              <a:rPr lang="en-US" altLang="ko-KR" dirty="0">
                <a:solidFill>
                  <a:srgbClr val="093DBF"/>
                </a:solidFill>
              </a:rPr>
              <a:t>99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B82E2AD-887D-40D5-AC47-C51B2F0532BF}"/>
              </a:ext>
            </a:extLst>
          </p:cNvPr>
          <p:cNvSpPr/>
          <p:nvPr/>
        </p:nvSpPr>
        <p:spPr>
          <a:xfrm>
            <a:off x="470265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 </a:t>
            </a:r>
            <a:r>
              <a:rPr lang="en-US" altLang="ko-KR" dirty="0">
                <a:solidFill>
                  <a:srgbClr val="093DBF"/>
                </a:solidFill>
              </a:rPr>
              <a:t>97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1B90DE-9BCA-4F86-8801-514F5FAFB228}"/>
              </a:ext>
            </a:extLst>
          </p:cNvPr>
          <p:cNvSpPr/>
          <p:nvPr/>
        </p:nvSpPr>
        <p:spPr>
          <a:xfrm>
            <a:off x="6438569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 </a:t>
            </a:r>
            <a:r>
              <a:rPr lang="en-US" altLang="ko-KR" dirty="0">
                <a:solidFill>
                  <a:srgbClr val="093DBF"/>
                </a:solidFill>
              </a:rPr>
              <a:t>89</a:t>
            </a:r>
            <a:endParaRPr lang="ko-KR" altLang="en-US" dirty="0">
              <a:solidFill>
                <a:srgbClr val="093DBF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5BE94D-896E-45B7-9727-4855D48D8F07}"/>
              </a:ext>
            </a:extLst>
          </p:cNvPr>
          <p:cNvSpPr/>
          <p:nvPr/>
        </p:nvSpPr>
        <p:spPr>
          <a:xfrm>
            <a:off x="8661967" y="294778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93DBF"/>
                </a:solidFill>
              </a:rPr>
              <a:t>$4,300 / </a:t>
            </a:r>
            <a:r>
              <a:rPr lang="ko-KR" altLang="en-US" dirty="0">
                <a:solidFill>
                  <a:srgbClr val="093DBF"/>
                </a:solidFill>
              </a:rPr>
              <a:t>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BD17A70-595E-4394-83D9-D8058D7F6861}"/>
              </a:ext>
            </a:extLst>
          </p:cNvPr>
          <p:cNvSpPr/>
          <p:nvPr/>
        </p:nvSpPr>
        <p:spPr>
          <a:xfrm>
            <a:off x="8661966" y="1300999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배병철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9A6E33F-F78C-49C8-94AD-0FC1658F1D10}"/>
              </a:ext>
            </a:extLst>
          </p:cNvPr>
          <p:cNvSpPr/>
          <p:nvPr/>
        </p:nvSpPr>
        <p:spPr>
          <a:xfrm>
            <a:off x="7848738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명성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B62E4D7-AA82-4EF9-B37A-5594415CDA58}"/>
              </a:ext>
            </a:extLst>
          </p:cNvPr>
          <p:cNvSpPr/>
          <p:nvPr/>
        </p:nvSpPr>
        <p:spPr>
          <a:xfrm>
            <a:off x="9548163" y="3797885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수업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B77F7FF-91B7-4C92-B0AC-7BE117BA78DC}"/>
              </a:ext>
            </a:extLst>
          </p:cNvPr>
          <p:cNvSpPr/>
          <p:nvPr/>
        </p:nvSpPr>
        <p:spPr>
          <a:xfrm>
            <a:off x="781225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카리스마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091E0FB-FDB8-4CDE-8986-2CC6B34FCFF5}"/>
              </a:ext>
            </a:extLst>
          </p:cNvPr>
          <p:cNvSpPr/>
          <p:nvPr/>
        </p:nvSpPr>
        <p:spPr>
          <a:xfrm>
            <a:off x="9548163" y="4704334"/>
            <a:ext cx="1699425" cy="622960"/>
          </a:xfrm>
          <a:prstGeom prst="roundRect">
            <a:avLst>
              <a:gd name="adj" fmla="val 10081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93DBF"/>
                </a:solidFill>
              </a:rPr>
              <a:t>연구</a:t>
            </a:r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46F5CDC-2081-49DB-B10B-3735EFC3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235" y="3288471"/>
            <a:ext cx="914400" cy="914400"/>
          </a:xfrm>
          <a:prstGeom prst="rect">
            <a:avLst/>
          </a:prstGeom>
        </p:spPr>
      </p:pic>
      <p:pic>
        <p:nvPicPr>
          <p:cNvPr id="10" name="그래픽 9" descr="플라스크">
            <a:extLst>
              <a:ext uri="{FF2B5EF4-FFF2-40B4-BE49-F238E27FC236}">
                <a16:creationId xmlns:a16="http://schemas.microsoft.com/office/drawing/2014/main" id="{AA0C460A-223C-43B1-99B3-D1A2BE622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758" y="4473059"/>
            <a:ext cx="914400" cy="9144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025FE1A-D3CC-4ABC-9541-FE8B454B3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0217" y="3364908"/>
            <a:ext cx="964181" cy="964181"/>
          </a:xfrm>
          <a:prstGeom prst="rect">
            <a:avLst/>
          </a:prstGeom>
        </p:spPr>
      </p:pic>
      <p:pic>
        <p:nvPicPr>
          <p:cNvPr id="24" name="그림 23" descr="개체이(가) 표시된 사진&#10;&#10;자동 생성된 설명">
            <a:extLst>
              <a:ext uri="{FF2B5EF4-FFF2-40B4-BE49-F238E27FC236}">
                <a16:creationId xmlns:a16="http://schemas.microsoft.com/office/drawing/2014/main" id="{143EF9A3-C828-40D9-AC27-6BB93A0ADA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90" y="4470834"/>
            <a:ext cx="793217" cy="1068640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7EDBF2-9662-4868-927D-C28D18344401}"/>
              </a:ext>
            </a:extLst>
          </p:cNvPr>
          <p:cNvSpPr/>
          <p:nvPr/>
        </p:nvSpPr>
        <p:spPr>
          <a:xfrm>
            <a:off x="2125372" y="1509780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6EDE250-03CD-43E5-ACF8-55888C999BEA}"/>
              </a:ext>
            </a:extLst>
          </p:cNvPr>
          <p:cNvSpPr/>
          <p:nvPr/>
        </p:nvSpPr>
        <p:spPr>
          <a:xfrm>
            <a:off x="5110961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A90AA98-A3B5-4B7A-8C57-144F96BD1146}"/>
              </a:ext>
            </a:extLst>
          </p:cNvPr>
          <p:cNvSpPr/>
          <p:nvPr/>
        </p:nvSpPr>
        <p:spPr>
          <a:xfrm>
            <a:off x="8087885" y="1506237"/>
            <a:ext cx="2737645" cy="5199169"/>
          </a:xfrm>
          <a:prstGeom prst="roundRect">
            <a:avLst>
              <a:gd name="adj" fmla="val 5235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36EE77E-455A-4144-8FD7-E1DBB14BE393}"/>
              </a:ext>
            </a:extLst>
          </p:cNvPr>
          <p:cNvSpPr/>
          <p:nvPr/>
        </p:nvSpPr>
        <p:spPr>
          <a:xfrm>
            <a:off x="985685" y="711200"/>
            <a:ext cx="2751427" cy="3900557"/>
          </a:xfrm>
          <a:prstGeom prst="roundRect">
            <a:avLst>
              <a:gd name="adj" fmla="val 2014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클립보드">
            <a:extLst>
              <a:ext uri="{FF2B5EF4-FFF2-40B4-BE49-F238E27FC236}">
                <a16:creationId xmlns:a16="http://schemas.microsoft.com/office/drawing/2014/main" id="{C7DFD89F-3EE4-453A-95C8-782BC600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264058B-88FE-4509-8348-5BD747100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6" y="0"/>
            <a:ext cx="11366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6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434663" y="3346281"/>
            <a:ext cx="3851504" cy="538086"/>
          </a:xfrm>
          <a:prstGeom prst="roundRect">
            <a:avLst>
              <a:gd name="adj" fmla="val 50000"/>
            </a:avLst>
          </a:prstGeom>
          <a:solidFill>
            <a:srgbClr val="507BC8"/>
          </a:solidFill>
          <a:ln>
            <a:noFill/>
          </a:ln>
          <a:effectLst>
            <a:innerShdw blurRad="254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-688663" y="2200790"/>
            <a:ext cx="13152435" cy="550333"/>
          </a:xfrm>
          <a:prstGeom prst="round2SameRect">
            <a:avLst>
              <a:gd name="adj1" fmla="val 43846"/>
              <a:gd name="adj2" fmla="val 0"/>
            </a:avLst>
          </a:prstGeom>
          <a:solidFill>
            <a:srgbClr val="6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279648" y="5076363"/>
            <a:ext cx="5223567" cy="8516477"/>
            <a:chOff x="4185753" y="7077590"/>
            <a:chExt cx="1830828" cy="2984973"/>
          </a:xfr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모서리가 둥근 직사각형 10"/>
            <p:cNvSpPr/>
            <p:nvPr/>
          </p:nvSpPr>
          <p:spPr>
            <a:xfrm>
              <a:off x="4185753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373115" y="7077590"/>
              <a:ext cx="643466" cy="29849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AutoShape 123"/>
          <p:cNvSpPr>
            <a:spLocks/>
          </p:cNvSpPr>
          <p:nvPr/>
        </p:nvSpPr>
        <p:spPr bwMode="auto">
          <a:xfrm>
            <a:off x="11405569" y="-1805554"/>
            <a:ext cx="7364680" cy="7396389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1654" y="-14388010"/>
            <a:ext cx="12502761" cy="147007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8280" y="5905601"/>
            <a:ext cx="6285307" cy="6858000"/>
          </a:xfrm>
          <a:prstGeom prst="rect">
            <a:avLst/>
          </a:prstGeom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10304213" y="6168179"/>
            <a:ext cx="10214710" cy="6858000"/>
            <a:chOff x="10304213" y="6168179"/>
            <a:chExt cx="10214710" cy="6858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4213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3616" y="6168179"/>
              <a:ext cx="6285307" cy="6858000"/>
            </a:xfrm>
            <a:prstGeom prst="rect">
              <a:avLst/>
            </a:prstGeom>
            <a:effectLst>
              <a:outerShdw blurRad="127000" dist="1270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820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C6B23B7F-20B6-4DC9-81E5-C9B9139F9EE7}"/>
              </a:ext>
            </a:extLst>
          </p:cNvPr>
          <p:cNvSpPr/>
          <p:nvPr/>
        </p:nvSpPr>
        <p:spPr>
          <a:xfrm flipH="1">
            <a:off x="421666" y="1141815"/>
            <a:ext cx="9968378" cy="3873211"/>
          </a:xfrm>
          <a:prstGeom prst="wedgeRoundRectCallout">
            <a:avLst>
              <a:gd name="adj1" fmla="val -20846"/>
              <a:gd name="adj2" fmla="val 8054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22143</TotalTime>
  <Words>52</Words>
  <Application>Microsoft Office PowerPoint</Application>
  <PresentationFormat>와이드스크린</PresentationFormat>
  <Paragraphs>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67</cp:revision>
  <dcterms:created xsi:type="dcterms:W3CDTF">2019-10-08T19:02:20Z</dcterms:created>
  <dcterms:modified xsi:type="dcterms:W3CDTF">2020-05-06T09:19:56Z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