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B1B31-F1A6-41D7-9427-BFFE2B0E9A3E}" v="50" dt="2019-10-08T21:09:58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61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7</cp:revision>
  <dcterms:created xsi:type="dcterms:W3CDTF">2019-10-08T19:02:20Z</dcterms:created>
  <dcterms:modified xsi:type="dcterms:W3CDTF">2019-10-13T23:10:04Z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