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3" r:id="rId12"/>
    <p:sldId id="262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DBF"/>
    <a:srgbClr val="0235C6"/>
    <a:srgbClr val="0A4294"/>
    <a:srgbClr val="0C52B8"/>
    <a:srgbClr val="0033C4"/>
    <a:srgbClr val="002692"/>
    <a:srgbClr val="78B64E"/>
    <a:srgbClr val="E85234"/>
    <a:srgbClr val="FC5F20"/>
    <a:srgbClr val="FC4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4D58-B45C-4E90-AC7C-F9D0C3A68DEC}" v="536" dt="2019-12-04T15:42:55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352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352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6A899-3291-4730-94E8-D83227DAB581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ADFB31-46CD-4DBD-9178-D49AB3F1E205}"/>
                </a:ext>
              </a:extLst>
            </p:cNvPr>
            <p:cNvSpPr/>
            <p:nvPr/>
          </p:nvSpPr>
          <p:spPr>
            <a:xfrm>
              <a:off x="2189901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A33303-7ED9-42AA-B3EE-DCC4518B3BDE}"/>
                </a:ext>
              </a:extLst>
            </p:cNvPr>
            <p:cNvSpPr/>
            <p:nvPr/>
          </p:nvSpPr>
          <p:spPr>
            <a:xfrm>
              <a:off x="2189901" y="2821404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3B3C9D-946A-4628-8BBF-7BF7DF3E3372}"/>
                </a:ext>
              </a:extLst>
            </p:cNvPr>
            <p:cNvSpPr/>
            <p:nvPr/>
          </p:nvSpPr>
          <p:spPr>
            <a:xfrm>
              <a:off x="6579686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78C74A-6DD1-494D-BFA3-540053ED9D9F}"/>
                </a:ext>
              </a:extLst>
            </p:cNvPr>
            <p:cNvSpPr/>
            <p:nvPr/>
          </p:nvSpPr>
          <p:spPr>
            <a:xfrm>
              <a:off x="6579686" y="2823893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46A652D-7FD1-49A5-B6AF-C4738D1B50FB}"/>
                </a:ext>
              </a:extLst>
            </p:cNvPr>
            <p:cNvSpPr/>
            <p:nvPr/>
          </p:nvSpPr>
          <p:spPr>
            <a:xfrm>
              <a:off x="2352987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AF8E2B4-964C-44A8-A578-1EDA123D67EF}"/>
                </a:ext>
              </a:extLst>
            </p:cNvPr>
            <p:cNvSpPr/>
            <p:nvPr/>
          </p:nvSpPr>
          <p:spPr>
            <a:xfrm>
              <a:off x="3697888" y="1273268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20ACF2-B27F-473A-9D85-0EA9C4BAA7A4}"/>
                </a:ext>
              </a:extLst>
            </p:cNvPr>
            <p:cNvSpPr/>
            <p:nvPr/>
          </p:nvSpPr>
          <p:spPr>
            <a:xfrm>
              <a:off x="5042789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6F0CF1-CB37-4AD8-9468-5911514C0A1E}"/>
                </a:ext>
              </a:extLst>
            </p:cNvPr>
            <p:cNvSpPr/>
            <p:nvPr/>
          </p:nvSpPr>
          <p:spPr>
            <a:xfrm>
              <a:off x="674551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4003A19-9756-433D-9129-C938E138E4B7}"/>
                </a:ext>
              </a:extLst>
            </p:cNvPr>
            <p:cNvSpPr/>
            <p:nvPr/>
          </p:nvSpPr>
          <p:spPr>
            <a:xfrm>
              <a:off x="8089044" y="1273269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1530BC-9D3A-4143-9A31-64D8139667F3}"/>
                </a:ext>
              </a:extLst>
            </p:cNvPr>
            <p:cNvSpPr/>
            <p:nvPr/>
          </p:nvSpPr>
          <p:spPr>
            <a:xfrm>
              <a:off x="943257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588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097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084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1686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74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-38167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6030"/>
                <a:ext cx="832061" cy="6135299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9569679" y="45494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0278055" y="279710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10278055" y="975858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10278055" y="1645475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>
            <a:innerShdw blurRad="63500">
              <a:schemeClr val="tx1">
                <a:lumMod val="75000"/>
                <a:lumOff val="2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44593EB2-52F5-4F35-956C-0C3D9421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818" y="4013863"/>
            <a:ext cx="914400" cy="914400"/>
          </a:xfrm>
          <a:prstGeom prst="rect">
            <a:avLst/>
          </a:prstGeom>
        </p:spPr>
      </p:pic>
      <p:pic>
        <p:nvPicPr>
          <p:cNvPr id="26" name="그래픽 25" descr="돈">
            <a:extLst>
              <a:ext uri="{FF2B5EF4-FFF2-40B4-BE49-F238E27FC236}">
                <a16:creationId xmlns:a16="http://schemas.microsoft.com/office/drawing/2014/main" id="{CAAE8828-99D9-4F06-9EFE-26B6F9C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726" y="2738036"/>
            <a:ext cx="914400" cy="914400"/>
          </a:xfrm>
          <a:prstGeom prst="rect">
            <a:avLst/>
          </a:prstGeom>
        </p:spPr>
      </p:pic>
      <p:pic>
        <p:nvPicPr>
          <p:cNvPr id="30" name="그래픽 29" descr="월 단위 달력">
            <a:extLst>
              <a:ext uri="{FF2B5EF4-FFF2-40B4-BE49-F238E27FC236}">
                <a16:creationId xmlns:a16="http://schemas.microsoft.com/office/drawing/2014/main" id="{27A33727-858D-499F-B648-B8E2FAE9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566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733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733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969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478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465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2067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7EFE06-237B-48D4-B0B7-E67A41CE977B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EDEA0A-98C3-49A5-8061-0F44F75BB1FF}"/>
                </a:ext>
              </a:extLst>
            </p:cNvPr>
            <p:cNvGrpSpPr/>
            <p:nvPr/>
          </p:nvGrpSpPr>
          <p:grpSpPr>
            <a:xfrm>
              <a:off x="2189901" y="882063"/>
              <a:ext cx="8635629" cy="5893975"/>
              <a:chOff x="2189901" y="882063"/>
              <a:chExt cx="8635629" cy="58939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066A899-3291-4730-94E8-D83227DAB581}"/>
                  </a:ext>
                </a:extLst>
              </p:cNvPr>
              <p:cNvGrpSpPr/>
              <p:nvPr/>
            </p:nvGrpSpPr>
            <p:grpSpPr>
              <a:xfrm>
                <a:off x="2189901" y="882063"/>
                <a:ext cx="8635629" cy="5893975"/>
                <a:chOff x="2189901" y="882063"/>
                <a:chExt cx="8635629" cy="5893975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0ADFB31-46CD-4DBD-9178-D49AB3F1E205}"/>
                    </a:ext>
                  </a:extLst>
                </p:cNvPr>
                <p:cNvSpPr/>
                <p:nvPr/>
              </p:nvSpPr>
              <p:spPr>
                <a:xfrm>
                  <a:off x="2189901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7A33303-7ED9-42AA-B3EE-DCC4518B3BDE}"/>
                    </a:ext>
                  </a:extLst>
                </p:cNvPr>
                <p:cNvSpPr/>
                <p:nvPr/>
              </p:nvSpPr>
              <p:spPr>
                <a:xfrm>
                  <a:off x="2189901" y="2821404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23B3C9D-946A-4628-8BBF-7BF7DF3E3372}"/>
                    </a:ext>
                  </a:extLst>
                </p:cNvPr>
                <p:cNvSpPr/>
                <p:nvPr/>
              </p:nvSpPr>
              <p:spPr>
                <a:xfrm>
                  <a:off x="6579686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178C74A-6DD1-494D-BFA3-540053ED9D9F}"/>
                    </a:ext>
                  </a:extLst>
                </p:cNvPr>
                <p:cNvSpPr/>
                <p:nvPr/>
              </p:nvSpPr>
              <p:spPr>
                <a:xfrm>
                  <a:off x="6579686" y="2823893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AF8E2B4-964C-44A8-A578-1EDA123D67EF}"/>
                    </a:ext>
                  </a:extLst>
                </p:cNvPr>
                <p:cNvSpPr/>
                <p:nvPr/>
              </p:nvSpPr>
              <p:spPr>
                <a:xfrm>
                  <a:off x="4485518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4003A19-9756-433D-9129-C938E138E4B7}"/>
                    </a:ext>
                  </a:extLst>
                </p:cNvPr>
                <p:cNvSpPr/>
                <p:nvPr/>
              </p:nvSpPr>
              <p:spPr>
                <a:xfrm>
                  <a:off x="8878046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3C7EC55-AEE3-4916-B787-C4C1D0CC368A}"/>
                    </a:ext>
                  </a:extLst>
                </p:cNvPr>
                <p:cNvSpPr/>
                <p:nvPr/>
              </p:nvSpPr>
              <p:spPr>
                <a:xfrm>
                  <a:off x="2437958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28F5AE1-C53B-4460-BCD6-0E176721704F}"/>
                    </a:ext>
                  </a:extLst>
                </p:cNvPr>
                <p:cNvSpPr/>
                <p:nvPr/>
              </p:nvSpPr>
              <p:spPr>
                <a:xfrm>
                  <a:off x="6830486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래픽 8" descr="Office worker">
                <a:extLst>
                  <a:ext uri="{FF2B5EF4-FFF2-40B4-BE49-F238E27FC236}">
                    <a16:creationId xmlns:a16="http://schemas.microsoft.com/office/drawing/2014/main" id="{7143518D-08E8-4542-91B4-F9EAA9466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3880" y="882063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DBFA65-D1B1-4206-BA5A-CFC31735CCD1}"/>
                </a:ext>
              </a:extLst>
            </p:cNvPr>
            <p:cNvGrpSpPr/>
            <p:nvPr/>
          </p:nvGrpSpPr>
          <p:grpSpPr>
            <a:xfrm>
              <a:off x="2393490" y="885873"/>
              <a:ext cx="387795" cy="426338"/>
              <a:chOff x="10897216" y="1766845"/>
              <a:chExt cx="914400" cy="1005281"/>
            </a:xfrm>
            <a:solidFill>
              <a:srgbClr val="093DBF"/>
            </a:solidFill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19D12E0C-B62A-4658-815F-914D6F29CF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25586"/>
              <a:stretch/>
            </p:blipFill>
            <p:spPr>
              <a:xfrm>
                <a:off x="10897216" y="2091689"/>
                <a:ext cx="914400" cy="680437"/>
              </a:xfrm>
              <a:prstGeom prst="rect">
                <a:avLst/>
              </a:prstGeom>
            </p:spPr>
          </p:pic>
          <p:pic>
            <p:nvPicPr>
              <p:cNvPr id="28" name="그래픽 27" descr="학사모">
                <a:extLst>
                  <a:ext uri="{FF2B5EF4-FFF2-40B4-BE49-F238E27FC236}">
                    <a16:creationId xmlns:a16="http://schemas.microsoft.com/office/drawing/2014/main" id="{62758EE9-5E1D-4BC1-8D78-75CAFDFD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090506" y="1766845"/>
                <a:ext cx="527819" cy="527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768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0e5e5f40-8af6-49e3-86a7-eafcf2f63df0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21032</TotalTime>
  <Words>11</Words>
  <Application>Microsoft Office PowerPoint</Application>
  <PresentationFormat>와이드스크린</PresentationFormat>
  <Paragraphs>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56</cp:revision>
  <dcterms:created xsi:type="dcterms:W3CDTF">2019-10-08T19:02:20Z</dcterms:created>
  <dcterms:modified xsi:type="dcterms:W3CDTF">2020-03-19T08:08:56Z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