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43" r:id="rId4"/>
    <p:sldId id="346" r:id="rId5"/>
    <p:sldId id="338" r:id="rId6"/>
    <p:sldId id="373" r:id="rId7"/>
    <p:sldId id="369" r:id="rId8"/>
    <p:sldId id="370" r:id="rId9"/>
    <p:sldId id="371" r:id="rId10"/>
    <p:sldId id="372" r:id="rId11"/>
    <p:sldId id="374" r:id="rId12"/>
    <p:sldId id="311" r:id="rId13"/>
  </p:sldIdLst>
  <p:sldSz cx="24384000" cy="13716000"/>
  <p:notesSz cx="6858000" cy="9144000"/>
  <p:embeddedFontLst>
    <p:embeddedFont>
      <p:font typeface="210 맨발의청춘 L" panose="02020603020101020101" pitchFamily="18" charset="-127"/>
      <p:regular r:id="rId15"/>
    </p:embeddedFont>
  </p:embeddedFontLst>
  <p:defaultTextStyle>
    <a:defPPr>
      <a:defRPr lang="es-ES"/>
    </a:defPPr>
    <a:lvl1pPr algn="l" defTabSz="825500" rtl="0" eaLnBrk="0" fontAlgn="base" hangingPunct="0">
      <a:spcBef>
        <a:spcPct val="0"/>
      </a:spcBef>
      <a:spcAft>
        <a:spcPct val="0"/>
      </a:spcAft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1pPr>
    <a:lvl2pPr marL="342900" indent="114300" algn="l" defTabSz="825500" rtl="0" eaLnBrk="0" fontAlgn="base" hangingPunct="0">
      <a:spcBef>
        <a:spcPct val="0"/>
      </a:spcBef>
      <a:spcAft>
        <a:spcPct val="0"/>
      </a:spcAft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2pPr>
    <a:lvl3pPr marL="685800" indent="228600" algn="l" defTabSz="825500" rtl="0" eaLnBrk="0" fontAlgn="base" hangingPunct="0">
      <a:spcBef>
        <a:spcPct val="0"/>
      </a:spcBef>
      <a:spcAft>
        <a:spcPct val="0"/>
      </a:spcAft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3pPr>
    <a:lvl4pPr marL="1028700" indent="342900" algn="l" defTabSz="825500" rtl="0" eaLnBrk="0" fontAlgn="base" hangingPunct="0">
      <a:spcBef>
        <a:spcPct val="0"/>
      </a:spcBef>
      <a:spcAft>
        <a:spcPct val="0"/>
      </a:spcAft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4pPr>
    <a:lvl5pPr marL="1371600" indent="457200" algn="l" defTabSz="825500" rtl="0" eaLnBrk="0" fontAlgn="base" hangingPunct="0">
      <a:spcBef>
        <a:spcPct val="0"/>
      </a:spcBef>
      <a:spcAft>
        <a:spcPct val="0"/>
      </a:spcAft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5pPr>
    <a:lvl6pPr marL="2286000" algn="l" defTabSz="914400" rtl="0" eaLnBrk="1" latinLnBrk="1" hangingPunct="1"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6pPr>
    <a:lvl7pPr marL="2743200" algn="l" defTabSz="914400" rtl="0" eaLnBrk="1" latinLnBrk="1" hangingPunct="1"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7pPr>
    <a:lvl8pPr marL="3200400" algn="l" defTabSz="914400" rtl="0" eaLnBrk="1" latinLnBrk="1" hangingPunct="1"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8pPr>
    <a:lvl9pPr marL="3657600" algn="l" defTabSz="914400" rtl="0" eaLnBrk="1" latinLnBrk="1" hangingPunct="1">
      <a:defRPr sz="10000" b="1" kern="1200">
        <a:solidFill>
          <a:srgbClr val="DCDEE0"/>
        </a:solidFill>
        <a:latin typeface="Lato" charset="0"/>
        <a:ea typeface="MS PGothic" panose="020B0600070205080204" pitchFamily="34" charset="-128"/>
        <a:cs typeface="+mn-cs"/>
        <a:sym typeface="Lat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B92"/>
    <a:srgbClr val="FDFCF6"/>
    <a:srgbClr val="FCFCF5"/>
    <a:srgbClr val="FCFCF3"/>
    <a:srgbClr val="FAFAF3"/>
    <a:srgbClr val="FAFAEA"/>
    <a:srgbClr val="FAFAF6"/>
    <a:srgbClr val="FFFFF6"/>
    <a:srgbClr val="FFFCF6"/>
    <a:srgbClr val="FC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EF4B5-DFD6-48DE-8590-736969D042CB}" v="90" dt="2019-12-17T17:46:2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88276" autoAdjust="0"/>
  </p:normalViewPr>
  <p:slideViewPr>
    <p:cSldViewPr showGuides="1">
      <p:cViewPr varScale="1">
        <p:scale>
          <a:sx n="52" d="100"/>
          <a:sy n="52" d="100"/>
        </p:scale>
        <p:origin x="672" y="10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DCEF4B5-DFD6-48DE-8590-736969D042CB}"/>
    <pc:docChg chg="undo custSel addSld delSld modSld">
      <pc:chgData name=" " userId="c953af65-a220-40f8-9b11-e29da02892c7" providerId="ADAL" clId="{4DCEF4B5-DFD6-48DE-8590-736969D042CB}" dt="2019-12-17T17:47:29.089" v="918" actId="47"/>
      <pc:docMkLst>
        <pc:docMk/>
      </pc:docMkLst>
      <pc:sldChg chg="modSp">
        <pc:chgData name=" " userId="c953af65-a220-40f8-9b11-e29da02892c7" providerId="ADAL" clId="{4DCEF4B5-DFD6-48DE-8590-736969D042CB}" dt="2019-12-17T17:36:01.297" v="310" actId="20577"/>
        <pc:sldMkLst>
          <pc:docMk/>
          <pc:sldMk cId="0" sldId="257"/>
        </pc:sldMkLst>
        <pc:spChg chg="mod">
          <ac:chgData name=" " userId="c953af65-a220-40f8-9b11-e29da02892c7" providerId="ADAL" clId="{4DCEF4B5-DFD6-48DE-8590-736969D042CB}" dt="2019-12-17T17:36:01.297" v="310" actId="20577"/>
          <ac:spMkLst>
            <pc:docMk/>
            <pc:sldMk cId="0" sldId="257"/>
            <ac:spMk id="29" creationId="{47CFEB65-F1D6-4641-AAEB-4A673B4AE9E1}"/>
          </ac:spMkLst>
        </pc:spChg>
      </pc:sldChg>
      <pc:sldChg chg="del">
        <pc:chgData name=" " userId="c953af65-a220-40f8-9b11-e29da02892c7" providerId="ADAL" clId="{4DCEF4B5-DFD6-48DE-8590-736969D042CB}" dt="2019-12-17T17:35:39.035" v="306" actId="47"/>
        <pc:sldMkLst>
          <pc:docMk/>
          <pc:sldMk cId="0" sldId="281"/>
        </pc:sldMkLst>
      </pc:sldChg>
      <pc:sldChg chg="addSp delSp modSp">
        <pc:chgData name=" " userId="c953af65-a220-40f8-9b11-e29da02892c7" providerId="ADAL" clId="{4DCEF4B5-DFD6-48DE-8590-736969D042CB}" dt="2019-12-17T17:43:15.882" v="607" actId="1076"/>
        <pc:sldMkLst>
          <pc:docMk/>
          <pc:sldMk cId="1441235578" sldId="338"/>
        </pc:sldMkLst>
        <pc:spChg chg="mod">
          <ac:chgData name=" " userId="c953af65-a220-40f8-9b11-e29da02892c7" providerId="ADAL" clId="{4DCEF4B5-DFD6-48DE-8590-736969D042CB}" dt="2019-12-17T17:41:16.948" v="498" actId="1035"/>
          <ac:spMkLst>
            <pc:docMk/>
            <pc:sldMk cId="1441235578" sldId="338"/>
            <ac:spMk id="18" creationId="{CA17C84D-2684-42FD-AFFA-B6959516ABBB}"/>
          </ac:spMkLst>
        </pc:spChg>
        <pc:spChg chg="mod">
          <ac:chgData name=" " userId="c953af65-a220-40f8-9b11-e29da02892c7" providerId="ADAL" clId="{4DCEF4B5-DFD6-48DE-8590-736969D042CB}" dt="2019-12-17T17:35:14.751" v="262"/>
          <ac:spMkLst>
            <pc:docMk/>
            <pc:sldMk cId="1441235578" sldId="338"/>
            <ac:spMk id="9218" creationId="{00000000-0000-0000-0000-000000000000}"/>
          </ac:spMkLst>
        </pc:spChg>
        <pc:spChg chg="mod">
          <ac:chgData name=" " userId="c953af65-a220-40f8-9b11-e29da02892c7" providerId="ADAL" clId="{4DCEF4B5-DFD6-48DE-8590-736969D042CB}" dt="2019-12-17T17:35:29.212" v="303" actId="20577"/>
          <ac:spMkLst>
            <pc:docMk/>
            <pc:sldMk cId="1441235578" sldId="338"/>
            <ac:spMk id="9220" creationId="{00000000-0000-0000-0000-000000000000}"/>
          </ac:spMkLst>
        </pc:spChg>
        <pc:picChg chg="del">
          <ac:chgData name=" " userId="c953af65-a220-40f8-9b11-e29da02892c7" providerId="ADAL" clId="{4DCEF4B5-DFD6-48DE-8590-736969D042CB}" dt="2019-12-17T17:35:34.349" v="305" actId="478"/>
          <ac:picMkLst>
            <pc:docMk/>
            <pc:sldMk cId="1441235578" sldId="338"/>
            <ac:picMk id="5" creationId="{DE592C91-393D-4DAF-8A76-6A2E57880369}"/>
          </ac:picMkLst>
        </pc:picChg>
        <pc:picChg chg="del">
          <ac:chgData name=" " userId="c953af65-a220-40f8-9b11-e29da02892c7" providerId="ADAL" clId="{4DCEF4B5-DFD6-48DE-8590-736969D042CB}" dt="2019-12-17T17:35:34.349" v="305" actId="478"/>
          <ac:picMkLst>
            <pc:docMk/>
            <pc:sldMk cId="1441235578" sldId="338"/>
            <ac:picMk id="7" creationId="{D569C75F-EFA9-4E20-AAF5-01F236D73EAF}"/>
          </ac:picMkLst>
        </pc:picChg>
        <pc:picChg chg="del">
          <ac:chgData name=" " userId="c953af65-a220-40f8-9b11-e29da02892c7" providerId="ADAL" clId="{4DCEF4B5-DFD6-48DE-8590-736969D042CB}" dt="2019-12-17T17:35:34.349" v="305" actId="478"/>
          <ac:picMkLst>
            <pc:docMk/>
            <pc:sldMk cId="1441235578" sldId="338"/>
            <ac:picMk id="9" creationId="{E78A9885-F79B-4620-AB0D-4D5941766676}"/>
          </ac:picMkLst>
        </pc:picChg>
        <pc:picChg chg="del mod">
          <ac:chgData name=" " userId="c953af65-a220-40f8-9b11-e29da02892c7" providerId="ADAL" clId="{4DCEF4B5-DFD6-48DE-8590-736969D042CB}" dt="2019-12-17T17:35:34.349" v="305" actId="478"/>
          <ac:picMkLst>
            <pc:docMk/>
            <pc:sldMk cId="1441235578" sldId="338"/>
            <ac:picMk id="11" creationId="{370FA0B5-71D9-4F2A-A6F7-C9A7D3030562}"/>
          </ac:picMkLst>
        </pc:picChg>
        <pc:picChg chg="add del mod">
          <ac:chgData name=" " userId="c953af65-a220-40f8-9b11-e29da02892c7" providerId="ADAL" clId="{4DCEF4B5-DFD6-48DE-8590-736969D042CB}" dt="2019-12-17T17:39:02.144" v="352" actId="478"/>
          <ac:picMkLst>
            <pc:docMk/>
            <pc:sldMk cId="1441235578" sldId="338"/>
            <ac:picMk id="19" creationId="{B3716974-C737-4C68-9936-4B1290F8555A}"/>
          </ac:picMkLst>
        </pc:picChg>
        <pc:picChg chg="add mod">
          <ac:chgData name=" " userId="c953af65-a220-40f8-9b11-e29da02892c7" providerId="ADAL" clId="{4DCEF4B5-DFD6-48DE-8590-736969D042CB}" dt="2019-12-17T17:43:15.882" v="607" actId="1076"/>
          <ac:picMkLst>
            <pc:docMk/>
            <pc:sldMk cId="1441235578" sldId="338"/>
            <ac:picMk id="20" creationId="{E72F665D-B33A-4AA4-BB0A-95E8700A8017}"/>
          </ac:picMkLst>
        </pc:picChg>
      </pc:sldChg>
      <pc:sldChg chg="modSp">
        <pc:chgData name=" " userId="c953af65-a220-40f8-9b11-e29da02892c7" providerId="ADAL" clId="{4DCEF4B5-DFD6-48DE-8590-736969D042CB}" dt="2019-12-17T17:27:29.109" v="158"/>
        <pc:sldMkLst>
          <pc:docMk/>
          <pc:sldMk cId="1347861339" sldId="343"/>
        </pc:sldMkLst>
        <pc:spChg chg="mod">
          <ac:chgData name=" " userId="c953af65-a220-40f8-9b11-e29da02892c7" providerId="ADAL" clId="{4DCEF4B5-DFD6-48DE-8590-736969D042CB}" dt="2019-12-17T17:25:37.821" v="16" actId="20577"/>
          <ac:spMkLst>
            <pc:docMk/>
            <pc:sldMk cId="1347861339" sldId="343"/>
            <ac:spMk id="5122" creationId="{00000000-0000-0000-0000-000000000000}"/>
          </ac:spMkLst>
        </pc:spChg>
        <pc:spChg chg="mod">
          <ac:chgData name=" " userId="c953af65-a220-40f8-9b11-e29da02892c7" providerId="ADAL" clId="{4DCEF4B5-DFD6-48DE-8590-736969D042CB}" dt="2019-12-17T17:26:36.426" v="44" actId="20577"/>
          <ac:spMkLst>
            <pc:docMk/>
            <pc:sldMk cId="1347861339" sldId="343"/>
            <ac:spMk id="5124" creationId="{00000000-0000-0000-0000-000000000000}"/>
          </ac:spMkLst>
        </pc:spChg>
        <pc:spChg chg="mod">
          <ac:chgData name=" " userId="c953af65-a220-40f8-9b11-e29da02892c7" providerId="ADAL" clId="{4DCEF4B5-DFD6-48DE-8590-736969D042CB}" dt="2019-12-17T17:27:29.109" v="158"/>
          <ac:spMkLst>
            <pc:docMk/>
            <pc:sldMk cId="1347861339" sldId="343"/>
            <ac:spMk id="5134" creationId="{00000000-0000-0000-0000-000000000000}"/>
          </ac:spMkLst>
        </pc:spChg>
        <pc:spChg chg="mod">
          <ac:chgData name=" " userId="c953af65-a220-40f8-9b11-e29da02892c7" providerId="ADAL" clId="{4DCEF4B5-DFD6-48DE-8590-736969D042CB}" dt="2019-12-17T17:27:13.646" v="100" actId="20577"/>
          <ac:spMkLst>
            <pc:docMk/>
            <pc:sldMk cId="1347861339" sldId="343"/>
            <ac:spMk id="5135" creationId="{00000000-0000-0000-0000-000000000000}"/>
          </ac:spMkLst>
        </pc:spChg>
      </pc:sldChg>
      <pc:sldChg chg="addSp delSp modSp">
        <pc:chgData name=" " userId="c953af65-a220-40f8-9b11-e29da02892c7" providerId="ADAL" clId="{4DCEF4B5-DFD6-48DE-8590-736969D042CB}" dt="2019-12-17T17:29:11.469" v="228" actId="20577"/>
        <pc:sldMkLst>
          <pc:docMk/>
          <pc:sldMk cId="2363344913" sldId="346"/>
        </pc:sldMkLst>
        <pc:spChg chg="add del mod">
          <ac:chgData name=" " userId="c953af65-a220-40f8-9b11-e29da02892c7" providerId="ADAL" clId="{4DCEF4B5-DFD6-48DE-8590-736969D042CB}" dt="2019-12-17T17:28:47.251" v="180" actId="478"/>
          <ac:spMkLst>
            <pc:docMk/>
            <pc:sldMk cId="2363344913" sldId="346"/>
            <ac:spMk id="2" creationId="{8B285731-B1D3-4ECA-B6A6-3A3041AD8CDE}"/>
          </ac:spMkLst>
        </pc:spChg>
        <pc:spChg chg="add mod">
          <ac:chgData name=" " userId="c953af65-a220-40f8-9b11-e29da02892c7" providerId="ADAL" clId="{4DCEF4B5-DFD6-48DE-8590-736969D042CB}" dt="2019-12-17T17:28:52.486" v="182" actId="1076"/>
          <ac:spMkLst>
            <pc:docMk/>
            <pc:sldMk cId="2363344913" sldId="346"/>
            <ac:spMk id="3" creationId="{4F562620-002B-4DCE-A7EE-BF1E72FDC120}"/>
          </ac:spMkLst>
        </pc:spChg>
        <pc:spChg chg="add mod">
          <ac:chgData name=" " userId="c953af65-a220-40f8-9b11-e29da02892c7" providerId="ADAL" clId="{4DCEF4B5-DFD6-48DE-8590-736969D042CB}" dt="2019-12-17T17:29:06.505" v="215"/>
          <ac:spMkLst>
            <pc:docMk/>
            <pc:sldMk cId="2363344913" sldId="346"/>
            <ac:spMk id="4" creationId="{3BA8D607-FB33-493B-B6CC-619006A8928C}"/>
          </ac:spMkLst>
        </pc:spChg>
        <pc:spChg chg="add mod">
          <ac:chgData name=" " userId="c953af65-a220-40f8-9b11-e29da02892c7" providerId="ADAL" clId="{4DCEF4B5-DFD6-48DE-8590-736969D042CB}" dt="2019-12-17T17:29:11.469" v="228" actId="20577"/>
          <ac:spMkLst>
            <pc:docMk/>
            <pc:sldMk cId="2363344913" sldId="346"/>
            <ac:spMk id="5" creationId="{7383EF2D-42AB-4072-8DCD-4DF54F7D611B}"/>
          </ac:spMkLst>
        </pc:spChg>
        <pc:spChg chg="add">
          <ac:chgData name=" " userId="c953af65-a220-40f8-9b11-e29da02892c7" providerId="ADAL" clId="{4DCEF4B5-DFD6-48DE-8590-736969D042CB}" dt="2019-12-17T17:29:00.595" v="183"/>
          <ac:spMkLst>
            <pc:docMk/>
            <pc:sldMk cId="2363344913" sldId="346"/>
            <ac:spMk id="6" creationId="{4388A197-D02B-43F8-8224-D0C364BBA7E4}"/>
          </ac:spMkLst>
        </pc:spChg>
      </pc:sldChg>
      <pc:sldChg chg="del">
        <pc:chgData name=" " userId="c953af65-a220-40f8-9b11-e29da02892c7" providerId="ADAL" clId="{4DCEF4B5-DFD6-48DE-8590-736969D042CB}" dt="2019-12-17T17:47:29.089" v="918" actId="47"/>
        <pc:sldMkLst>
          <pc:docMk/>
          <pc:sldMk cId="881775146" sldId="368"/>
        </pc:sldMkLst>
      </pc:sldChg>
      <pc:sldChg chg="addSp delSp modSp add">
        <pc:chgData name=" " userId="c953af65-a220-40f8-9b11-e29da02892c7" providerId="ADAL" clId="{4DCEF4B5-DFD6-48DE-8590-736969D042CB}" dt="2019-12-17T17:42:31.976" v="570" actId="20577"/>
        <pc:sldMkLst>
          <pc:docMk/>
          <pc:sldMk cId="3599936094" sldId="369"/>
        </pc:sldMkLst>
        <pc:spChg chg="mod">
          <ac:chgData name=" " userId="c953af65-a220-40f8-9b11-e29da02892c7" providerId="ADAL" clId="{4DCEF4B5-DFD6-48DE-8590-736969D042CB}" dt="2019-12-17T17:42:31.976" v="570" actId="20577"/>
          <ac:spMkLst>
            <pc:docMk/>
            <pc:sldMk cId="3599936094" sldId="369"/>
            <ac:spMk id="18" creationId="{CA17C84D-2684-42FD-AFFA-B6959516ABBB}"/>
          </ac:spMkLst>
        </pc:spChg>
        <pc:picChg chg="add mod">
          <ac:chgData name=" " userId="c953af65-a220-40f8-9b11-e29da02892c7" providerId="ADAL" clId="{4DCEF4B5-DFD6-48DE-8590-736969D042CB}" dt="2019-12-17T17:41:51.769" v="517" actId="1076"/>
          <ac:picMkLst>
            <pc:docMk/>
            <pc:sldMk cId="3599936094" sldId="369"/>
            <ac:picMk id="16" creationId="{412B6B51-D70D-4EBB-81A5-D51E1FF4C25E}"/>
          </ac:picMkLst>
        </pc:picChg>
        <pc:picChg chg="add mod">
          <ac:chgData name=" " userId="c953af65-a220-40f8-9b11-e29da02892c7" providerId="ADAL" clId="{4DCEF4B5-DFD6-48DE-8590-736969D042CB}" dt="2019-12-17T17:41:43.018" v="507" actId="1076"/>
          <ac:picMkLst>
            <pc:docMk/>
            <pc:sldMk cId="3599936094" sldId="369"/>
            <ac:picMk id="17" creationId="{327E623D-5748-444D-AD60-7CFD4A1D27FD}"/>
          </ac:picMkLst>
        </pc:picChg>
        <pc:picChg chg="del">
          <ac:chgData name=" " userId="c953af65-a220-40f8-9b11-e29da02892c7" providerId="ADAL" clId="{4DCEF4B5-DFD6-48DE-8590-736969D042CB}" dt="2019-12-17T17:36:57.906" v="336" actId="478"/>
          <ac:picMkLst>
            <pc:docMk/>
            <pc:sldMk cId="3599936094" sldId="369"/>
            <ac:picMk id="19" creationId="{B3716974-C737-4C68-9936-4B1290F8555A}"/>
          </ac:picMkLst>
        </pc:picChg>
      </pc:sldChg>
      <pc:sldChg chg="addSp delSp modSp add">
        <pc:chgData name=" " userId="c953af65-a220-40f8-9b11-e29da02892c7" providerId="ADAL" clId="{4DCEF4B5-DFD6-48DE-8590-736969D042CB}" dt="2019-12-17T17:44:02.298" v="664"/>
        <pc:sldMkLst>
          <pc:docMk/>
          <pc:sldMk cId="4142206218" sldId="370"/>
        </pc:sldMkLst>
        <pc:spChg chg="mod">
          <ac:chgData name=" " userId="c953af65-a220-40f8-9b11-e29da02892c7" providerId="ADAL" clId="{4DCEF4B5-DFD6-48DE-8590-736969D042CB}" dt="2019-12-17T17:44:02.298" v="664"/>
          <ac:spMkLst>
            <pc:docMk/>
            <pc:sldMk cId="4142206218" sldId="370"/>
            <ac:spMk id="18" creationId="{CA17C84D-2684-42FD-AFFA-B6959516ABBB}"/>
          </ac:spMkLst>
        </pc:spChg>
        <pc:picChg chg="del">
          <ac:chgData name=" " userId="c953af65-a220-40f8-9b11-e29da02892c7" providerId="ADAL" clId="{4DCEF4B5-DFD6-48DE-8590-736969D042CB}" dt="2019-12-17T17:38:35.087" v="342" actId="478"/>
          <ac:picMkLst>
            <pc:docMk/>
            <pc:sldMk cId="4142206218" sldId="370"/>
            <ac:picMk id="16" creationId="{412B6B51-D70D-4EBB-81A5-D51E1FF4C25E}"/>
          </ac:picMkLst>
        </pc:picChg>
        <pc:picChg chg="del">
          <ac:chgData name=" " userId="c953af65-a220-40f8-9b11-e29da02892c7" providerId="ADAL" clId="{4DCEF4B5-DFD6-48DE-8590-736969D042CB}" dt="2019-12-17T17:38:35.087" v="342" actId="478"/>
          <ac:picMkLst>
            <pc:docMk/>
            <pc:sldMk cId="4142206218" sldId="370"/>
            <ac:picMk id="17" creationId="{327E623D-5748-444D-AD60-7CFD4A1D27FD}"/>
          </ac:picMkLst>
        </pc:picChg>
        <pc:picChg chg="add mod">
          <ac:chgData name=" " userId="c953af65-a220-40f8-9b11-e29da02892c7" providerId="ADAL" clId="{4DCEF4B5-DFD6-48DE-8590-736969D042CB}" dt="2019-12-17T17:42:52.984" v="591" actId="1076"/>
          <ac:picMkLst>
            <pc:docMk/>
            <pc:sldMk cId="4142206218" sldId="370"/>
            <ac:picMk id="19" creationId="{42FAB96C-959E-4E60-A7D6-3B6067E9A23E}"/>
          </ac:picMkLst>
        </pc:picChg>
      </pc:sldChg>
      <pc:sldChg chg="addSp delSp modSp add">
        <pc:chgData name=" " userId="c953af65-a220-40f8-9b11-e29da02892c7" providerId="ADAL" clId="{4DCEF4B5-DFD6-48DE-8590-736969D042CB}" dt="2019-12-17T17:44:55.198" v="749" actId="20577"/>
        <pc:sldMkLst>
          <pc:docMk/>
          <pc:sldMk cId="7972275" sldId="371"/>
        </pc:sldMkLst>
        <pc:spChg chg="mod">
          <ac:chgData name=" " userId="c953af65-a220-40f8-9b11-e29da02892c7" providerId="ADAL" clId="{4DCEF4B5-DFD6-48DE-8590-736969D042CB}" dt="2019-12-17T17:44:55.198" v="749" actId="20577"/>
          <ac:spMkLst>
            <pc:docMk/>
            <pc:sldMk cId="7972275" sldId="371"/>
            <ac:spMk id="18" creationId="{CA17C84D-2684-42FD-AFFA-B6959516ABBB}"/>
          </ac:spMkLst>
        </pc:spChg>
        <pc:picChg chg="add mod">
          <ac:chgData name=" " userId="c953af65-a220-40f8-9b11-e29da02892c7" providerId="ADAL" clId="{4DCEF4B5-DFD6-48DE-8590-736969D042CB}" dt="2019-12-17T17:44:12.444" v="681" actId="1076"/>
          <ac:picMkLst>
            <pc:docMk/>
            <pc:sldMk cId="7972275" sldId="371"/>
            <ac:picMk id="16" creationId="{524BF0E4-D7C9-4DC6-875E-C99766964D74}"/>
          </ac:picMkLst>
        </pc:picChg>
        <pc:picChg chg="del">
          <ac:chgData name=" " userId="c953af65-a220-40f8-9b11-e29da02892c7" providerId="ADAL" clId="{4DCEF4B5-DFD6-48DE-8590-736969D042CB}" dt="2019-12-17T17:38:40.991" v="346" actId="478"/>
          <ac:picMkLst>
            <pc:docMk/>
            <pc:sldMk cId="7972275" sldId="371"/>
            <ac:picMk id="19" creationId="{42FAB96C-959E-4E60-A7D6-3B6067E9A23E}"/>
          </ac:picMkLst>
        </pc:picChg>
      </pc:sldChg>
      <pc:sldChg chg="addSp delSp modSp add">
        <pc:chgData name=" " userId="c953af65-a220-40f8-9b11-e29da02892c7" providerId="ADAL" clId="{4DCEF4B5-DFD6-48DE-8590-736969D042CB}" dt="2019-12-17T17:45:09.660" v="767" actId="20577"/>
        <pc:sldMkLst>
          <pc:docMk/>
          <pc:sldMk cId="4037936048" sldId="372"/>
        </pc:sldMkLst>
        <pc:spChg chg="mod">
          <ac:chgData name=" " userId="c953af65-a220-40f8-9b11-e29da02892c7" providerId="ADAL" clId="{4DCEF4B5-DFD6-48DE-8590-736969D042CB}" dt="2019-12-17T17:45:09.660" v="767" actId="20577"/>
          <ac:spMkLst>
            <pc:docMk/>
            <pc:sldMk cId="4037936048" sldId="372"/>
            <ac:spMk id="18" creationId="{CA17C84D-2684-42FD-AFFA-B6959516ABBB}"/>
          </ac:spMkLst>
        </pc:spChg>
        <pc:picChg chg="del">
          <ac:chgData name=" " userId="c953af65-a220-40f8-9b11-e29da02892c7" providerId="ADAL" clId="{4DCEF4B5-DFD6-48DE-8590-736969D042CB}" dt="2019-12-17T17:38:49.642" v="350" actId="478"/>
          <ac:picMkLst>
            <pc:docMk/>
            <pc:sldMk cId="4037936048" sldId="372"/>
            <ac:picMk id="16" creationId="{524BF0E4-D7C9-4DC6-875E-C99766964D74}"/>
          </ac:picMkLst>
        </pc:picChg>
        <pc:picChg chg="add mod">
          <ac:chgData name=" " userId="c953af65-a220-40f8-9b11-e29da02892c7" providerId="ADAL" clId="{4DCEF4B5-DFD6-48DE-8590-736969D042CB}" dt="2019-12-17T17:45:05.851" v="757" actId="1076"/>
          <ac:picMkLst>
            <pc:docMk/>
            <pc:sldMk cId="4037936048" sldId="372"/>
            <ac:picMk id="17" creationId="{CD635C80-E22F-4045-8EFD-C6345C9A5C91}"/>
          </ac:picMkLst>
        </pc:picChg>
      </pc:sldChg>
      <pc:sldChg chg="add">
        <pc:chgData name=" " userId="c953af65-a220-40f8-9b11-e29da02892c7" providerId="ADAL" clId="{4DCEF4B5-DFD6-48DE-8590-736969D042CB}" dt="2019-12-17T17:39:00.174" v="351"/>
        <pc:sldMkLst>
          <pc:docMk/>
          <pc:sldMk cId="1173279582" sldId="373"/>
        </pc:sldMkLst>
      </pc:sldChg>
      <pc:sldChg chg="addSp delSp modSp add">
        <pc:chgData name=" " userId="c953af65-a220-40f8-9b11-e29da02892c7" providerId="ADAL" clId="{4DCEF4B5-DFD6-48DE-8590-736969D042CB}" dt="2019-12-17T17:46:36.227" v="917" actId="1035"/>
        <pc:sldMkLst>
          <pc:docMk/>
          <pc:sldMk cId="1674249564" sldId="374"/>
        </pc:sldMkLst>
        <pc:spChg chg="mod">
          <ac:chgData name=" " userId="c953af65-a220-40f8-9b11-e29da02892c7" providerId="ADAL" clId="{4DCEF4B5-DFD6-48DE-8590-736969D042CB}" dt="2019-12-17T17:46:36.227" v="917" actId="1035"/>
          <ac:spMkLst>
            <pc:docMk/>
            <pc:sldMk cId="1674249564" sldId="374"/>
            <ac:spMk id="18" creationId="{CA17C84D-2684-42FD-AFFA-B6959516ABBB}"/>
          </ac:spMkLst>
        </pc:spChg>
        <pc:picChg chg="add mod">
          <ac:chgData name=" " userId="c953af65-a220-40f8-9b11-e29da02892c7" providerId="ADAL" clId="{4DCEF4B5-DFD6-48DE-8590-736969D042CB}" dt="2019-12-17T17:45:27.580" v="790" actId="1076"/>
          <ac:picMkLst>
            <pc:docMk/>
            <pc:sldMk cId="1674249564" sldId="374"/>
            <ac:picMk id="16" creationId="{23F8253E-09B3-4177-A900-2B39ECE321DD}"/>
          </ac:picMkLst>
        </pc:picChg>
        <pc:picChg chg="del">
          <ac:chgData name=" " userId="c953af65-a220-40f8-9b11-e29da02892c7" providerId="ADAL" clId="{4DCEF4B5-DFD6-48DE-8590-736969D042CB}" dt="2019-12-17T17:39:39.086" v="358" actId="478"/>
          <ac:picMkLst>
            <pc:docMk/>
            <pc:sldMk cId="1674249564" sldId="374"/>
            <ac:picMk id="17" creationId="{CD635C80-E22F-4045-8EFD-C6345C9A5C91}"/>
          </ac:picMkLst>
        </pc:picChg>
        <pc:picChg chg="add mod">
          <ac:chgData name=" " userId="c953af65-a220-40f8-9b11-e29da02892c7" providerId="ADAL" clId="{4DCEF4B5-DFD6-48DE-8590-736969D042CB}" dt="2019-12-17T17:45:46.377" v="808" actId="1076"/>
          <ac:picMkLst>
            <pc:docMk/>
            <pc:sldMk cId="1674249564" sldId="374"/>
            <ac:picMk id="19" creationId="{CC1DB68E-FB17-483E-93A5-48A9790679FB}"/>
          </ac:picMkLst>
        </pc:picChg>
      </pc:sldChg>
    </pc:docChg>
  </pc:docChgLst>
  <pc:docChgLst>
    <pc:chgData name="이재형" userId="c953af65-a220-40f8-9b11-e29da02892c7" providerId="ADAL" clId="{3A284759-6840-46BE-91F2-E7D210320366}"/>
    <pc:docChg chg="undo redo custSel addSld delSld modSld sldOrd">
      <pc:chgData name="이재형" userId="c953af65-a220-40f8-9b11-e29da02892c7" providerId="ADAL" clId="{3A284759-6840-46BE-91F2-E7D210320366}" dt="2019-09-29T16:30:06.536" v="1706"/>
      <pc:docMkLst>
        <pc:docMk/>
      </pc:docMkLst>
      <pc:sldChg chg="modSp setBg modNotesTx">
        <pc:chgData name="이재형" userId="c953af65-a220-40f8-9b11-e29da02892c7" providerId="ADAL" clId="{3A284759-6840-46BE-91F2-E7D210320366}" dt="2019-09-29T15:42:24.323" v="927"/>
        <pc:sldMkLst>
          <pc:docMk/>
          <pc:sldMk cId="0" sldId="256"/>
        </pc:sldMkLst>
        <pc:spChg chg="mod">
          <ac:chgData name="이재형" userId="c953af65-a220-40f8-9b11-e29da02892c7" providerId="ADAL" clId="{3A284759-6840-46BE-91F2-E7D210320366}" dt="2019-09-29T14:32:12.229" v="94" actId="20577"/>
          <ac:spMkLst>
            <pc:docMk/>
            <pc:sldMk cId="0" sldId="256"/>
            <ac:spMk id="3075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1:18.450" v="4" actId="20577"/>
          <ac:spMkLst>
            <pc:docMk/>
            <pc:sldMk cId="0" sldId="256"/>
            <ac:spMk id="3076" creationId="{00000000-0000-0000-0000-000000000000}"/>
          </ac:spMkLst>
        </pc:spChg>
      </pc:sldChg>
      <pc:sldChg chg="addSp delSp modSp setBg">
        <pc:chgData name="이재형" userId="c953af65-a220-40f8-9b11-e29da02892c7" providerId="ADAL" clId="{3A284759-6840-46BE-91F2-E7D210320366}" dt="2019-09-29T15:44:11.979" v="934"/>
        <pc:sldMkLst>
          <pc:docMk/>
          <pc:sldMk cId="0" sldId="257"/>
        </pc:sldMkLst>
        <pc:spChg chg="mod">
          <ac:chgData name="이재형" userId="c953af65-a220-40f8-9b11-e29da02892c7" providerId="ADAL" clId="{3A284759-6840-46BE-91F2-E7D210320366}" dt="2019-09-29T15:25:31.754" v="705" actId="14100"/>
          <ac:spMkLst>
            <pc:docMk/>
            <pc:sldMk cId="0" sldId="257"/>
            <ac:spMk id="26" creationId="{00000000-0000-0000-0000-000000000000}"/>
          </ac:spMkLst>
        </pc:spChg>
        <pc:spChg chg="add del mod">
          <ac:chgData name="이재형" userId="c953af65-a220-40f8-9b11-e29da02892c7" providerId="ADAL" clId="{3A284759-6840-46BE-91F2-E7D210320366}" dt="2019-09-29T15:23:13.935" v="641" actId="478"/>
          <ac:spMkLst>
            <pc:docMk/>
            <pc:sldMk cId="0" sldId="257"/>
            <ac:spMk id="27" creationId="{E1879272-6228-488B-B52A-A5A3342AA6B0}"/>
          </ac:spMkLst>
        </pc:spChg>
        <pc:spChg chg="add mod">
          <ac:chgData name="이재형" userId="c953af65-a220-40f8-9b11-e29da02892c7" providerId="ADAL" clId="{3A284759-6840-46BE-91F2-E7D210320366}" dt="2019-09-29T15:25:12.578" v="695" actId="1036"/>
          <ac:spMkLst>
            <pc:docMk/>
            <pc:sldMk cId="0" sldId="257"/>
            <ac:spMk id="29" creationId="{47CFEB65-F1D6-4641-AAEB-4A673B4AE9E1}"/>
          </ac:spMkLst>
        </pc:spChg>
        <pc:spChg chg="del">
          <ac:chgData name="이재형" userId="c953af65-a220-40f8-9b11-e29da02892c7" providerId="ADAL" clId="{3A284759-6840-46BE-91F2-E7D210320366}" dt="2019-09-29T15:23:13.935" v="641" actId="478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5:24.211" v="701" actId="1076"/>
          <ac:spMkLst>
            <pc:docMk/>
            <pc:sldMk cId="0" sldId="257"/>
            <ac:spMk id="4099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3:24.146" v="649"/>
          <ac:spMkLst>
            <pc:docMk/>
            <pc:sldMk cId="0" sldId="257"/>
            <ac:spMk id="4105" creationId="{00000000-0000-0000-0000-000000000000}"/>
          </ac:spMkLst>
        </pc:spChg>
        <pc:spChg chg="del mod">
          <ac:chgData name="이재형" userId="c953af65-a220-40f8-9b11-e29da02892c7" providerId="ADAL" clId="{3A284759-6840-46BE-91F2-E7D210320366}" dt="2019-09-29T15:23:13.935" v="641" actId="478"/>
          <ac:spMkLst>
            <pc:docMk/>
            <pc:sldMk cId="0" sldId="257"/>
            <ac:spMk id="4106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3:13.935" v="641" actId="478"/>
          <ac:spMkLst>
            <pc:docMk/>
            <pc:sldMk cId="0" sldId="257"/>
            <ac:spMk id="4107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3:13.935" v="641" actId="478"/>
          <ac:spMkLst>
            <pc:docMk/>
            <pc:sldMk cId="0" sldId="257"/>
            <ac:spMk id="410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5:31.754" v="705" actId="14100"/>
          <ac:spMkLst>
            <pc:docMk/>
            <pc:sldMk cId="0" sldId="257"/>
            <ac:spMk id="4124" creationId="{00000000-0000-0000-0000-000000000000}"/>
          </ac:spMkLst>
        </pc:spChg>
        <pc:grpChg chg="mod">
          <ac:chgData name="이재형" userId="c953af65-a220-40f8-9b11-e29da02892c7" providerId="ADAL" clId="{3A284759-6840-46BE-91F2-E7D210320366}" dt="2019-09-29T15:23:18.808" v="642" actId="1076"/>
          <ac:grpSpMkLst>
            <pc:docMk/>
            <pc:sldMk cId="0" sldId="257"/>
            <ac:grpSpMk id="9" creationId="{00000000-0000-0000-0000-000000000000}"/>
          </ac:grpSpMkLst>
        </pc:grpChg>
        <pc:grpChg chg="del mod">
          <ac:chgData name="이재형" userId="c953af65-a220-40f8-9b11-e29da02892c7" providerId="ADAL" clId="{3A284759-6840-46BE-91F2-E7D210320366}" dt="2019-09-29T15:23:49.733" v="652" actId="478"/>
          <ac:grpSpMkLst>
            <pc:docMk/>
            <pc:sldMk cId="0" sldId="257"/>
            <ac:grpSpMk id="10" creationId="{00000000-0000-0000-0000-000000000000}"/>
          </ac:grpSpMkLst>
        </pc:grpChg>
      </pc:sldChg>
      <pc:sldChg chg="modSp setBg">
        <pc:chgData name="이재형" userId="c953af65-a220-40f8-9b11-e29da02892c7" providerId="ADAL" clId="{3A284759-6840-46BE-91F2-E7D210320366}" dt="2019-09-29T15:44:11.979" v="934"/>
        <pc:sldMkLst>
          <pc:docMk/>
          <pc:sldMk cId="0" sldId="268"/>
        </pc:sldMkLst>
        <pc:spChg chg="mod">
          <ac:chgData name="이재형" userId="c953af65-a220-40f8-9b11-e29da02892c7" providerId="ADAL" clId="{3A284759-6840-46BE-91F2-E7D210320366}" dt="2019-09-29T15:30:36.486" v="851" actId="1076"/>
          <ac:spMkLst>
            <pc:docMk/>
            <pc:sldMk cId="0" sldId="268"/>
            <ac:spMk id="13320" creationId="{00000000-0000-0000-0000-000000000000}"/>
          </ac:spMkLst>
        </pc:spChg>
      </pc:sldChg>
      <pc:sldChg chg="setBg">
        <pc:chgData name="이재형" userId="c953af65-a220-40f8-9b11-e29da02892c7" providerId="ADAL" clId="{3A284759-6840-46BE-91F2-E7D210320366}" dt="2019-09-29T15:44:11.979" v="934"/>
        <pc:sldMkLst>
          <pc:docMk/>
          <pc:sldMk cId="0" sldId="281"/>
        </pc:sldMkLst>
      </pc:sldChg>
      <pc:sldChg chg="delSp modSp setBg">
        <pc:chgData name="이재형" userId="c953af65-a220-40f8-9b11-e29da02892c7" providerId="ADAL" clId="{3A284759-6840-46BE-91F2-E7D210320366}" dt="2019-09-29T15:42:19.973" v="926"/>
        <pc:sldMkLst>
          <pc:docMk/>
          <pc:sldMk cId="0" sldId="311"/>
        </pc:sldMkLst>
        <pc:spChg chg="del">
          <ac:chgData name="이재형" userId="c953af65-a220-40f8-9b11-e29da02892c7" providerId="ADAL" clId="{3A284759-6840-46BE-91F2-E7D210320366}" dt="2019-09-29T14:41:13.069" v="249" actId="478"/>
          <ac:spMkLst>
            <pc:docMk/>
            <pc:sldMk cId="0" sldId="311"/>
            <ac:spMk id="1536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41:32.245" v="262" actId="403"/>
          <ac:spMkLst>
            <pc:docMk/>
            <pc:sldMk cId="0" sldId="311"/>
            <ac:spMk id="15369" creationId="{00000000-0000-0000-0000-000000000000}"/>
          </ac:spMkLst>
        </pc:spChg>
      </pc:sldChg>
      <pc:sldChg chg="setBg">
        <pc:chgData name="이재형" userId="c953af65-a220-40f8-9b11-e29da02892c7" providerId="ADAL" clId="{3A284759-6840-46BE-91F2-E7D210320366}" dt="2019-09-29T15:44:11.979" v="934"/>
        <pc:sldMkLst>
          <pc:docMk/>
          <pc:sldMk cId="618138729" sldId="334"/>
        </pc:sldMkLst>
      </pc:sldChg>
      <pc:sldChg chg="del">
        <pc:chgData name="이재형" userId="c953af65-a220-40f8-9b11-e29da02892c7" providerId="ADAL" clId="{3A284759-6840-46BE-91F2-E7D210320366}" dt="2019-09-29T14:40:28.474" v="244" actId="2696"/>
        <pc:sldMkLst>
          <pc:docMk/>
          <pc:sldMk cId="2989278772" sldId="336"/>
        </pc:sldMkLst>
      </pc:sldChg>
      <pc:sldChg chg="del">
        <pc:chgData name="이재형" userId="c953af65-a220-40f8-9b11-e29da02892c7" providerId="ADAL" clId="{3A284759-6840-46BE-91F2-E7D210320366}" dt="2019-09-29T15:06:57.717" v="264" actId="2696"/>
        <pc:sldMkLst>
          <pc:docMk/>
          <pc:sldMk cId="990615212" sldId="337"/>
        </pc:sldMkLst>
      </pc:sldChg>
      <pc:sldChg chg="addSp delSp modSp setBg">
        <pc:chgData name="이재형" userId="c953af65-a220-40f8-9b11-e29da02892c7" providerId="ADAL" clId="{3A284759-6840-46BE-91F2-E7D210320366}" dt="2019-09-29T15:44:11.979" v="934"/>
        <pc:sldMkLst>
          <pc:docMk/>
          <pc:sldMk cId="1441235578" sldId="338"/>
        </pc:sldMkLst>
        <pc:spChg chg="del mod">
          <ac:chgData name="이재형" userId="c953af65-a220-40f8-9b11-e29da02892c7" providerId="ADAL" clId="{3A284759-6840-46BE-91F2-E7D210320366}" dt="2019-09-29T15:18:11.796" v="468" actId="478"/>
          <ac:spMkLst>
            <pc:docMk/>
            <pc:sldMk cId="1441235578" sldId="338"/>
            <ac:spMk id="17" creationId="{00000000-0000-0000-0000-000000000000}"/>
          </ac:spMkLst>
        </pc:spChg>
        <pc:spChg chg="add mod">
          <ac:chgData name="이재형" userId="c953af65-a220-40f8-9b11-e29da02892c7" providerId="ADAL" clId="{3A284759-6840-46BE-91F2-E7D210320366}" dt="2019-09-29T15:38:50.245" v="923" actId="2085"/>
          <ac:spMkLst>
            <pc:docMk/>
            <pc:sldMk cId="1441235578" sldId="338"/>
            <ac:spMk id="18" creationId="{CA17C84D-2684-42FD-AFFA-B6959516ABBB}"/>
          </ac:spMkLst>
        </pc:spChg>
        <pc:spChg chg="mod">
          <ac:chgData name="이재형" userId="c953af65-a220-40f8-9b11-e29da02892c7" providerId="ADAL" clId="{3A284759-6840-46BE-91F2-E7D210320366}" dt="2019-09-29T15:14:54.553" v="390" actId="20577"/>
          <ac:spMkLst>
            <pc:docMk/>
            <pc:sldMk cId="1441235578" sldId="338"/>
            <ac:spMk id="9220" creationId="{00000000-0000-0000-0000-000000000000}"/>
          </ac:spMkLst>
        </pc:spChg>
        <pc:picChg chg="mod ord modCrop">
          <ac:chgData name="이재형" userId="c953af65-a220-40f8-9b11-e29da02892c7" providerId="ADAL" clId="{3A284759-6840-46BE-91F2-E7D210320366}" dt="2019-09-29T15:20:09.422" v="506" actId="1076"/>
          <ac:picMkLst>
            <pc:docMk/>
            <pc:sldMk cId="1441235578" sldId="338"/>
            <ac:picMk id="3" creationId="{00000000-0000-0000-0000-000000000000}"/>
          </ac:picMkLst>
        </pc:picChg>
        <pc:picChg chg="add mod">
          <ac:chgData name="이재형" userId="c953af65-a220-40f8-9b11-e29da02892c7" providerId="ADAL" clId="{3A284759-6840-46BE-91F2-E7D210320366}" dt="2019-09-29T15:20:05.258" v="505" actId="1076"/>
          <ac:picMkLst>
            <pc:docMk/>
            <pc:sldMk cId="1441235578" sldId="338"/>
            <ac:picMk id="16" creationId="{2FF16599-16FE-463C-90A1-CB74A514BAED}"/>
          </ac:picMkLst>
        </pc:picChg>
      </pc:sldChg>
      <pc:sldChg chg="setBg">
        <pc:chgData name="이재형" userId="c953af65-a220-40f8-9b11-e29da02892c7" providerId="ADAL" clId="{3A284759-6840-46BE-91F2-E7D210320366}" dt="2019-09-29T15:44:11.979" v="934"/>
        <pc:sldMkLst>
          <pc:docMk/>
          <pc:sldMk cId="310446261" sldId="339"/>
        </pc:sldMkLst>
      </pc:sldChg>
      <pc:sldChg chg="modSp setBg">
        <pc:chgData name="이재형" userId="c953af65-a220-40f8-9b11-e29da02892c7" providerId="ADAL" clId="{3A284759-6840-46BE-91F2-E7D210320366}" dt="2019-09-29T15:44:11.979" v="934"/>
        <pc:sldMkLst>
          <pc:docMk/>
          <pc:sldMk cId="2163688676" sldId="340"/>
        </pc:sldMkLst>
        <pc:spChg chg="mod">
          <ac:chgData name="이재형" userId="c953af65-a220-40f8-9b11-e29da02892c7" providerId="ADAL" clId="{3A284759-6840-46BE-91F2-E7D210320366}" dt="2019-09-29T15:17:35.664" v="463"/>
          <ac:spMkLst>
            <pc:docMk/>
            <pc:sldMk cId="2163688676" sldId="340"/>
            <ac:spMk id="17" creationId="{00000000-0000-0000-0000-000000000000}"/>
          </ac:spMkLst>
        </pc:spChg>
      </pc:sldChg>
      <pc:sldChg chg="setBg">
        <pc:chgData name="이재형" userId="c953af65-a220-40f8-9b11-e29da02892c7" providerId="ADAL" clId="{3A284759-6840-46BE-91F2-E7D210320366}" dt="2019-09-29T15:44:11.979" v="934"/>
        <pc:sldMkLst>
          <pc:docMk/>
          <pc:sldMk cId="375667715" sldId="341"/>
        </pc:sldMkLst>
      </pc:sldChg>
      <pc:sldChg chg="setBg">
        <pc:chgData name="이재형" userId="c953af65-a220-40f8-9b11-e29da02892c7" providerId="ADAL" clId="{3A284759-6840-46BE-91F2-E7D210320366}" dt="2019-09-29T15:44:11.979" v="934"/>
        <pc:sldMkLst>
          <pc:docMk/>
          <pc:sldMk cId="1795636352" sldId="342"/>
        </pc:sldMkLst>
      </pc:sldChg>
      <pc:sldChg chg="addSp delSp modSp setBg">
        <pc:chgData name="이재형" userId="c953af65-a220-40f8-9b11-e29da02892c7" providerId="ADAL" clId="{3A284759-6840-46BE-91F2-E7D210320366}" dt="2019-09-29T15:44:11.979" v="934"/>
        <pc:sldMkLst>
          <pc:docMk/>
          <pc:sldMk cId="1347861339" sldId="343"/>
        </pc:sldMkLst>
        <pc:spChg chg="add mod">
          <ac:chgData name="이재형" userId="c953af65-a220-40f8-9b11-e29da02892c7" providerId="ADAL" clId="{3A284759-6840-46BE-91F2-E7D210320366}" dt="2019-09-29T14:40:02.600" v="243" actId="1076"/>
          <ac:spMkLst>
            <pc:docMk/>
            <pc:sldMk cId="1347861339" sldId="343"/>
            <ac:spMk id="28" creationId="{F1E95C76-E142-4E81-AE92-5A60172D29E9}"/>
          </ac:spMkLst>
        </pc:spChg>
        <pc:spChg chg="add mod">
          <ac:chgData name="이재형" userId="c953af65-a220-40f8-9b11-e29da02892c7" providerId="ADAL" clId="{3A284759-6840-46BE-91F2-E7D210320366}" dt="2019-09-29T14:38:57.621" v="236" actId="207"/>
          <ac:spMkLst>
            <pc:docMk/>
            <pc:sldMk cId="1347861339" sldId="343"/>
            <ac:spMk id="29" creationId="{F09677EC-50D7-45B8-A961-CC33E620326B}"/>
          </ac:spMkLst>
        </pc:spChg>
        <pc:spChg chg="mod">
          <ac:chgData name="이재형" userId="c953af65-a220-40f8-9b11-e29da02892c7" providerId="ADAL" clId="{3A284759-6840-46BE-91F2-E7D210320366}" dt="2019-09-29T15:19:17.350" v="488" actId="1076"/>
          <ac:spMkLst>
            <pc:docMk/>
            <pc:sldMk cId="1347861339" sldId="343"/>
            <ac:spMk id="44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8:26.964" v="234" actId="2710"/>
          <ac:spMkLst>
            <pc:docMk/>
            <pc:sldMk cId="1347861339" sldId="343"/>
            <ac:spMk id="5134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8:19.222" v="232" actId="1076"/>
          <ac:spMkLst>
            <pc:docMk/>
            <pc:sldMk cId="1347861339" sldId="343"/>
            <ac:spMk id="5136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9:07.835" v="237" actId="207"/>
          <ac:spMkLst>
            <pc:docMk/>
            <pc:sldMk cId="1347861339" sldId="343"/>
            <ac:spMk id="5138" creationId="{00000000-0000-0000-0000-000000000000}"/>
          </ac:spMkLst>
        </pc:spChg>
        <pc:spChg chg="del mod">
          <ac:chgData name="이재형" userId="c953af65-a220-40f8-9b11-e29da02892c7" providerId="ADAL" clId="{3A284759-6840-46BE-91F2-E7D210320366}" dt="2019-09-29T14:36:52.653" v="191" actId="478"/>
          <ac:spMkLst>
            <pc:docMk/>
            <pc:sldMk cId="1347861339" sldId="343"/>
            <ac:spMk id="5140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6:27.638" v="167"/>
          <ac:spMkLst>
            <pc:docMk/>
            <pc:sldMk cId="1347861339" sldId="343"/>
            <ac:spMk id="5141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9:50.707" v="242" actId="1076"/>
          <ac:spMkLst>
            <pc:docMk/>
            <pc:sldMk cId="1347861339" sldId="343"/>
            <ac:spMk id="5143" creationId="{00000000-0000-0000-0000-000000000000}"/>
          </ac:spMkLst>
        </pc:spChg>
        <pc:spChg chg="del mod">
          <ac:chgData name="이재형" userId="c953af65-a220-40f8-9b11-e29da02892c7" providerId="ADAL" clId="{3A284759-6840-46BE-91F2-E7D210320366}" dt="2019-09-29T14:36:03.522" v="139" actId="478"/>
          <ac:spMkLst>
            <pc:docMk/>
            <pc:sldMk cId="1347861339" sldId="343"/>
            <ac:spMk id="5147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4:39:37.778" v="240" actId="1076"/>
          <ac:spMkLst>
            <pc:docMk/>
            <pc:sldMk cId="1347861339" sldId="343"/>
            <ac:spMk id="11272" creationId="{00000000-0000-0000-0000-000000000000}"/>
          </ac:spMkLst>
        </pc:spChg>
      </pc:sldChg>
      <pc:sldChg chg="addSp delSp modSp setBg modAnim">
        <pc:chgData name="이재형" userId="c953af65-a220-40f8-9b11-e29da02892c7" providerId="ADAL" clId="{3A284759-6840-46BE-91F2-E7D210320366}" dt="2019-09-29T15:44:11.979" v="934"/>
        <pc:sldMkLst>
          <pc:docMk/>
          <pc:sldMk cId="2363344913" sldId="346"/>
        </pc:sldMkLst>
        <pc:spChg chg="add del mod">
          <ac:chgData name="이재형" userId="c953af65-a220-40f8-9b11-e29da02892c7" providerId="ADAL" clId="{3A284759-6840-46BE-91F2-E7D210320366}" dt="2019-09-29T15:33:54.556" v="885"/>
          <ac:spMkLst>
            <pc:docMk/>
            <pc:sldMk cId="2363344913" sldId="346"/>
            <ac:spMk id="23" creationId="{00000000-0000-0000-0000-000000000000}"/>
          </ac:spMkLst>
        </pc:spChg>
      </pc:sldChg>
      <pc:sldChg chg="modSp setBg modAnim">
        <pc:chgData name="이재형" userId="c953af65-a220-40f8-9b11-e29da02892c7" providerId="ADAL" clId="{3A284759-6840-46BE-91F2-E7D210320366}" dt="2019-09-29T15:44:11.979" v="934"/>
        <pc:sldMkLst>
          <pc:docMk/>
          <pc:sldMk cId="1599812915" sldId="349"/>
        </pc:sldMkLst>
        <pc:spChg chg="mod">
          <ac:chgData name="이재형" userId="c953af65-a220-40f8-9b11-e29da02892c7" providerId="ADAL" clId="{3A284759-6840-46BE-91F2-E7D210320366}" dt="2019-09-29T15:26:09.141" v="714"/>
          <ac:spMkLst>
            <pc:docMk/>
            <pc:sldMk cId="1599812915" sldId="349"/>
            <ac:spMk id="9218" creationId="{00000000-0000-0000-0000-000000000000}"/>
          </ac:spMkLst>
        </pc:spChg>
        <pc:graphicFrameChg chg="mod">
          <ac:chgData name="이재형" userId="c953af65-a220-40f8-9b11-e29da02892c7" providerId="ADAL" clId="{3A284759-6840-46BE-91F2-E7D210320366}" dt="2019-09-29T15:43:42.069" v="933" actId="14100"/>
          <ac:graphicFrameMkLst>
            <pc:docMk/>
            <pc:sldMk cId="1599812915" sldId="349"/>
            <ac:graphicFrameMk id="6" creationId="{00000000-0000-0000-0000-000000000000}"/>
          </ac:graphicFrameMkLst>
        </pc:graphicFrameChg>
        <pc:graphicFrameChg chg="mod">
          <ac:chgData name="이재형" userId="c953af65-a220-40f8-9b11-e29da02892c7" providerId="ADAL" clId="{3A284759-6840-46BE-91F2-E7D210320366}" dt="2019-09-29T15:42:41.387" v="931" actId="14100"/>
          <ac:graphicFrameMkLst>
            <pc:docMk/>
            <pc:sldMk cId="1599812915" sldId="349"/>
            <ac:graphicFrameMk id="12" creationId="{00000000-0000-0000-0000-000000000000}"/>
          </ac:graphicFrameMkLst>
        </pc:graphicFrameChg>
      </pc:sldChg>
      <pc:sldChg chg="addSp delSp modSp modTransition setBg">
        <pc:chgData name="이재형" userId="c953af65-a220-40f8-9b11-e29da02892c7" providerId="ADAL" clId="{3A284759-6840-46BE-91F2-E7D210320366}" dt="2019-09-29T16:01:34.172" v="1188"/>
        <pc:sldMkLst>
          <pc:docMk/>
          <pc:sldMk cId="162033572" sldId="355"/>
        </pc:sldMkLst>
        <pc:spChg chg="mod">
          <ac:chgData name="이재형" userId="c953af65-a220-40f8-9b11-e29da02892c7" providerId="ADAL" clId="{3A284759-6840-46BE-91F2-E7D210320366}" dt="2019-09-29T15:31:53.325" v="855" actId="1036"/>
          <ac:spMkLst>
            <pc:docMk/>
            <pc:sldMk cId="162033572" sldId="355"/>
            <ac:spMk id="16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8:56.979" v="844" actId="1035"/>
          <ac:spMkLst>
            <pc:docMk/>
            <pc:sldMk cId="162033572" sldId="355"/>
            <ac:spMk id="18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8:03.878" v="824" actId="478"/>
          <ac:spMkLst>
            <pc:docMk/>
            <pc:sldMk cId="162033572" sldId="355"/>
            <ac:spMk id="21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8:03.878" v="824" actId="478"/>
          <ac:spMkLst>
            <pc:docMk/>
            <pc:sldMk cId="162033572" sldId="355"/>
            <ac:spMk id="27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9:00.747" v="849" actId="1035"/>
          <ac:spMkLst>
            <pc:docMk/>
            <pc:sldMk cId="162033572" sldId="355"/>
            <ac:spMk id="2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8:26.176" v="831" actId="1076"/>
          <ac:spMkLst>
            <pc:docMk/>
            <pc:sldMk cId="162033572" sldId="355"/>
            <ac:spMk id="29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8:42.184" v="836" actId="1076"/>
          <ac:spMkLst>
            <pc:docMk/>
            <pc:sldMk cId="162033572" sldId="355"/>
            <ac:spMk id="30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8:03.878" v="824" actId="478"/>
          <ac:spMkLst>
            <pc:docMk/>
            <pc:sldMk cId="162033572" sldId="355"/>
            <ac:spMk id="31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28:31.238" v="833" actId="1076"/>
          <ac:spMkLst>
            <pc:docMk/>
            <pc:sldMk cId="162033572" sldId="355"/>
            <ac:spMk id="32" creationId="{00000000-0000-0000-0000-000000000000}"/>
          </ac:spMkLst>
        </pc:spChg>
        <pc:spChg chg="del">
          <ac:chgData name="이재형" userId="c953af65-a220-40f8-9b11-e29da02892c7" providerId="ADAL" clId="{3A284759-6840-46BE-91F2-E7D210320366}" dt="2019-09-29T15:28:03.878" v="824" actId="478"/>
          <ac:spMkLst>
            <pc:docMk/>
            <pc:sldMk cId="162033572" sldId="355"/>
            <ac:spMk id="33" creationId="{00000000-0000-0000-0000-000000000000}"/>
          </ac:spMkLst>
        </pc:spChg>
        <pc:picChg chg="add del">
          <ac:chgData name="이재형" userId="c953af65-a220-40f8-9b11-e29da02892c7" providerId="ADAL" clId="{3A284759-6840-46BE-91F2-E7D210320366}" dt="2019-09-29T16:01:34.172" v="1188"/>
          <ac:picMkLst>
            <pc:docMk/>
            <pc:sldMk cId="162033572" sldId="355"/>
            <ac:picMk id="25" creationId="{0BF4A835-3C89-4F5A-B996-672EE3661410}"/>
          </ac:picMkLst>
        </pc:picChg>
      </pc:sldChg>
      <pc:sldChg chg="modTransition setBg">
        <pc:chgData name="이재형" userId="c953af65-a220-40f8-9b11-e29da02892c7" providerId="ADAL" clId="{3A284759-6840-46BE-91F2-E7D210320366}" dt="2019-09-29T15:44:11.979" v="934"/>
        <pc:sldMkLst>
          <pc:docMk/>
          <pc:sldMk cId="1000313985" sldId="357"/>
        </pc:sldMkLst>
      </pc:sldChg>
      <pc:sldChg chg="modTransition setBg modAnim">
        <pc:chgData name="이재형" userId="c953af65-a220-40f8-9b11-e29da02892c7" providerId="ADAL" clId="{3A284759-6840-46BE-91F2-E7D210320366}" dt="2019-09-29T15:44:11.979" v="934"/>
        <pc:sldMkLst>
          <pc:docMk/>
          <pc:sldMk cId="1095825518" sldId="360"/>
        </pc:sldMkLst>
      </pc:sldChg>
      <pc:sldChg chg="addSp delSp modSp add ord setBg">
        <pc:chgData name="이재형" userId="c953af65-a220-40f8-9b11-e29da02892c7" providerId="ADAL" clId="{3A284759-6840-46BE-91F2-E7D210320366}" dt="2019-09-29T15:55:47.931" v="1044"/>
        <pc:sldMkLst>
          <pc:docMk/>
          <pc:sldMk cId="2534173544" sldId="361"/>
        </pc:sldMkLst>
        <pc:spChg chg="mod">
          <ac:chgData name="이재형" userId="c953af65-a220-40f8-9b11-e29da02892c7" providerId="ADAL" clId="{3A284759-6840-46BE-91F2-E7D210320366}" dt="2019-09-29T15:45:22.241" v="951" actId="1076"/>
          <ac:spMkLst>
            <pc:docMk/>
            <pc:sldMk cId="2534173544" sldId="361"/>
            <ac:spMk id="44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45:21.043" v="950" actId="20577"/>
          <ac:spMkLst>
            <pc:docMk/>
            <pc:sldMk cId="2534173544" sldId="361"/>
            <ac:spMk id="11270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45:26.601" v="978"/>
          <ac:spMkLst>
            <pc:docMk/>
            <pc:sldMk cId="2534173544" sldId="361"/>
            <ac:spMk id="11272" creationId="{00000000-0000-0000-0000-000000000000}"/>
          </ac:spMkLst>
        </pc:spChg>
        <pc:grpChg chg="del">
          <ac:chgData name="이재형" userId="c953af65-a220-40f8-9b11-e29da02892c7" providerId="ADAL" clId="{3A284759-6840-46BE-91F2-E7D210320366}" dt="2019-09-29T15:45:17.244" v="936" actId="478"/>
          <ac:grpSpMkLst>
            <pc:docMk/>
            <pc:sldMk cId="2534173544" sldId="361"/>
            <ac:grpSpMk id="4" creationId="{00000000-0000-0000-0000-000000000000}"/>
          </ac:grpSpMkLst>
        </pc:grpChg>
        <pc:grpChg chg="del">
          <ac:chgData name="이재형" userId="c953af65-a220-40f8-9b11-e29da02892c7" providerId="ADAL" clId="{3A284759-6840-46BE-91F2-E7D210320366}" dt="2019-09-29T15:45:17.244" v="936" actId="478"/>
          <ac:grpSpMkLst>
            <pc:docMk/>
            <pc:sldMk cId="2534173544" sldId="361"/>
            <ac:grpSpMk id="5" creationId="{00000000-0000-0000-0000-000000000000}"/>
          </ac:grpSpMkLst>
        </pc:grpChg>
        <pc:grpChg chg="del">
          <ac:chgData name="이재형" userId="c953af65-a220-40f8-9b11-e29da02892c7" providerId="ADAL" clId="{3A284759-6840-46BE-91F2-E7D210320366}" dt="2019-09-29T15:45:17.244" v="936" actId="478"/>
          <ac:grpSpMkLst>
            <pc:docMk/>
            <pc:sldMk cId="2534173544" sldId="361"/>
            <ac:grpSpMk id="6" creationId="{00000000-0000-0000-0000-000000000000}"/>
          </ac:grpSpMkLst>
        </pc:grpChg>
        <pc:grpChg chg="del">
          <ac:chgData name="이재형" userId="c953af65-a220-40f8-9b11-e29da02892c7" providerId="ADAL" clId="{3A284759-6840-46BE-91F2-E7D210320366}" dt="2019-09-29T15:45:17.244" v="936" actId="478"/>
          <ac:grpSpMkLst>
            <pc:docMk/>
            <pc:sldMk cId="2534173544" sldId="361"/>
            <ac:grpSpMk id="64" creationId="{00000000-0000-0000-0000-000000000000}"/>
          </ac:grpSpMkLst>
        </pc:grpChg>
        <pc:picChg chg="add mod">
          <ac:chgData name="이재형" userId="c953af65-a220-40f8-9b11-e29da02892c7" providerId="ADAL" clId="{3A284759-6840-46BE-91F2-E7D210320366}" dt="2019-09-29T15:55:38.988" v="1042" actId="1076"/>
          <ac:picMkLst>
            <pc:docMk/>
            <pc:sldMk cId="2534173544" sldId="361"/>
            <ac:picMk id="7" creationId="{E519AD87-220D-4CFD-A028-2B8153D251A6}"/>
          </ac:picMkLst>
        </pc:picChg>
        <pc:picChg chg="add mod">
          <ac:chgData name="이재형" userId="c953af65-a220-40f8-9b11-e29da02892c7" providerId="ADAL" clId="{3A284759-6840-46BE-91F2-E7D210320366}" dt="2019-09-29T15:55:38.988" v="1042" actId="1076"/>
          <ac:picMkLst>
            <pc:docMk/>
            <pc:sldMk cId="2534173544" sldId="361"/>
            <ac:picMk id="9" creationId="{268A4837-8CB9-44E7-ADD2-1FE5F42B365D}"/>
          </ac:picMkLst>
        </pc:picChg>
        <pc:picChg chg="add del mod">
          <ac:chgData name="이재형" userId="c953af65-a220-40f8-9b11-e29da02892c7" providerId="ADAL" clId="{3A284759-6840-46BE-91F2-E7D210320366}" dt="2019-09-29T15:53:01.120" v="988" actId="478"/>
          <ac:picMkLst>
            <pc:docMk/>
            <pc:sldMk cId="2534173544" sldId="361"/>
            <ac:picMk id="11" creationId="{C30E0871-BBC6-4D9B-9C98-D1FB773C1ED9}"/>
          </ac:picMkLst>
        </pc:picChg>
        <pc:picChg chg="add mod">
          <ac:chgData name="이재형" userId="c953af65-a220-40f8-9b11-e29da02892c7" providerId="ADAL" clId="{3A284759-6840-46BE-91F2-E7D210320366}" dt="2019-09-29T15:55:32.779" v="1041" actId="1076"/>
          <ac:picMkLst>
            <pc:docMk/>
            <pc:sldMk cId="2534173544" sldId="361"/>
            <ac:picMk id="13" creationId="{0B4CEB9E-05FA-416D-AEF8-3781FEF33B89}"/>
          </ac:picMkLst>
        </pc:picChg>
        <pc:picChg chg="add mod">
          <ac:chgData name="이재형" userId="c953af65-a220-40f8-9b11-e29da02892c7" providerId="ADAL" clId="{3A284759-6840-46BE-91F2-E7D210320366}" dt="2019-09-29T15:55:47.931" v="1044"/>
          <ac:picMkLst>
            <pc:docMk/>
            <pc:sldMk cId="2534173544" sldId="361"/>
            <ac:picMk id="45" creationId="{2E62C0C8-08E9-4658-A52B-9ED172A638E1}"/>
          </ac:picMkLst>
        </pc:picChg>
        <pc:picChg chg="add mod">
          <ac:chgData name="이재형" userId="c953af65-a220-40f8-9b11-e29da02892c7" providerId="ADAL" clId="{3A284759-6840-46BE-91F2-E7D210320366}" dt="2019-09-29T15:55:47.931" v="1044"/>
          <ac:picMkLst>
            <pc:docMk/>
            <pc:sldMk cId="2534173544" sldId="361"/>
            <ac:picMk id="48" creationId="{D5F2DA75-7318-4890-8CF8-55029307C741}"/>
          </ac:picMkLst>
        </pc:picChg>
      </pc:sldChg>
      <pc:sldChg chg="add del">
        <pc:chgData name="이재형" userId="c953af65-a220-40f8-9b11-e29da02892c7" providerId="ADAL" clId="{3A284759-6840-46BE-91F2-E7D210320366}" dt="2019-09-29T15:56:02.070" v="1056" actId="2696"/>
        <pc:sldMkLst>
          <pc:docMk/>
          <pc:sldMk cId="478717214" sldId="362"/>
        </pc:sldMkLst>
      </pc:sldChg>
      <pc:sldChg chg="add del">
        <pc:chgData name="이재형" userId="c953af65-a220-40f8-9b11-e29da02892c7" providerId="ADAL" clId="{3A284759-6840-46BE-91F2-E7D210320366}" dt="2019-09-29T15:56:01.438" v="1055" actId="2696"/>
        <pc:sldMkLst>
          <pc:docMk/>
          <pc:sldMk cId="585156441" sldId="363"/>
        </pc:sldMkLst>
      </pc:sldChg>
      <pc:sldChg chg="addSp delSp modSp add">
        <pc:chgData name="이재형" userId="c953af65-a220-40f8-9b11-e29da02892c7" providerId="ADAL" clId="{3A284759-6840-46BE-91F2-E7D210320366}" dt="2019-09-29T15:59:31.008" v="1148" actId="1076"/>
        <pc:sldMkLst>
          <pc:docMk/>
          <pc:sldMk cId="1391606370" sldId="364"/>
        </pc:sldMkLst>
        <pc:spChg chg="del">
          <ac:chgData name="이재형" userId="c953af65-a220-40f8-9b11-e29da02892c7" providerId="ADAL" clId="{3A284759-6840-46BE-91F2-E7D210320366}" dt="2019-09-29T15:56:45.891" v="1102" actId="478"/>
          <ac:spMkLst>
            <pc:docMk/>
            <pc:sldMk cId="1391606370" sldId="364"/>
            <ac:spMk id="44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55:52.530" v="1054"/>
          <ac:spMkLst>
            <pc:docMk/>
            <pc:sldMk cId="1391606370" sldId="364"/>
            <ac:spMk id="11270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5:56:11.707" v="1076"/>
          <ac:spMkLst>
            <pc:docMk/>
            <pc:sldMk cId="1391606370" sldId="364"/>
            <ac:spMk id="11272" creationId="{00000000-0000-0000-0000-000000000000}"/>
          </ac:spMkLst>
        </pc:spChg>
        <pc:picChg chg="add del mod">
          <ac:chgData name="이재형" userId="c953af65-a220-40f8-9b11-e29da02892c7" providerId="ADAL" clId="{3A284759-6840-46BE-91F2-E7D210320366}" dt="2019-09-29T15:56:45.891" v="1102" actId="478"/>
          <ac:picMkLst>
            <pc:docMk/>
            <pc:sldMk cId="1391606370" sldId="364"/>
            <ac:picMk id="3" creationId="{3F70FD9F-A198-49F6-9EAE-7C0AA665B97D}"/>
          </ac:picMkLst>
        </pc:picChg>
        <pc:picChg chg="add del mod">
          <ac:chgData name="이재형" userId="c953af65-a220-40f8-9b11-e29da02892c7" providerId="ADAL" clId="{3A284759-6840-46BE-91F2-E7D210320366}" dt="2019-09-29T15:56:45.891" v="1102" actId="478"/>
          <ac:picMkLst>
            <pc:docMk/>
            <pc:sldMk cId="1391606370" sldId="364"/>
            <ac:picMk id="5" creationId="{DD45248F-E0F2-41F5-903D-A275D2A874E0}"/>
          </ac:picMkLst>
        </pc:picChg>
        <pc:picChg chg="del">
          <ac:chgData name="이재형" userId="c953af65-a220-40f8-9b11-e29da02892c7" providerId="ADAL" clId="{3A284759-6840-46BE-91F2-E7D210320366}" dt="2019-09-29T15:56:03.861" v="1057" actId="478"/>
          <ac:picMkLst>
            <pc:docMk/>
            <pc:sldMk cId="1391606370" sldId="364"/>
            <ac:picMk id="7" creationId="{E519AD87-220D-4CFD-A028-2B8153D251A6}"/>
          </ac:picMkLst>
        </pc:picChg>
        <pc:picChg chg="add del mod">
          <ac:chgData name="이재형" userId="c953af65-a220-40f8-9b11-e29da02892c7" providerId="ADAL" clId="{3A284759-6840-46BE-91F2-E7D210320366}" dt="2019-09-29T15:56:45.891" v="1102" actId="478"/>
          <ac:picMkLst>
            <pc:docMk/>
            <pc:sldMk cId="1391606370" sldId="364"/>
            <ac:picMk id="8" creationId="{B6C2C52B-04E6-4962-A35C-035E9FD8914C}"/>
          </ac:picMkLst>
        </pc:picChg>
        <pc:picChg chg="del">
          <ac:chgData name="이재형" userId="c953af65-a220-40f8-9b11-e29da02892c7" providerId="ADAL" clId="{3A284759-6840-46BE-91F2-E7D210320366}" dt="2019-09-29T15:56:05.169" v="1059" actId="478"/>
          <ac:picMkLst>
            <pc:docMk/>
            <pc:sldMk cId="1391606370" sldId="364"/>
            <ac:picMk id="9" creationId="{268A4837-8CB9-44E7-ADD2-1FE5F42B365D}"/>
          </ac:picMkLst>
        </pc:picChg>
        <pc:picChg chg="add del mod">
          <ac:chgData name="이재형" userId="c953af65-a220-40f8-9b11-e29da02892c7" providerId="ADAL" clId="{3A284759-6840-46BE-91F2-E7D210320366}" dt="2019-09-29T15:56:45.891" v="1102" actId="478"/>
          <ac:picMkLst>
            <pc:docMk/>
            <pc:sldMk cId="1391606370" sldId="364"/>
            <ac:picMk id="11" creationId="{1EA654F7-F228-4213-9874-10134EB8FC19}"/>
          </ac:picMkLst>
        </pc:picChg>
        <pc:picChg chg="del">
          <ac:chgData name="이재형" userId="c953af65-a220-40f8-9b11-e29da02892c7" providerId="ADAL" clId="{3A284759-6840-46BE-91F2-E7D210320366}" dt="2019-09-29T15:56:04.676" v="1058" actId="478"/>
          <ac:picMkLst>
            <pc:docMk/>
            <pc:sldMk cId="1391606370" sldId="364"/>
            <ac:picMk id="13" creationId="{0B4CEB9E-05FA-416D-AEF8-3781FEF33B89}"/>
          </ac:picMkLst>
        </pc:picChg>
        <pc:picChg chg="add del mod">
          <ac:chgData name="이재형" userId="c953af65-a220-40f8-9b11-e29da02892c7" providerId="ADAL" clId="{3A284759-6840-46BE-91F2-E7D210320366}" dt="2019-09-29T15:56:47.801" v="1103" actId="478"/>
          <ac:picMkLst>
            <pc:docMk/>
            <pc:sldMk cId="1391606370" sldId="364"/>
            <ac:picMk id="14" creationId="{2DF235EA-B935-446C-9F81-12448E0EBEB8}"/>
          </ac:picMkLst>
        </pc:picChg>
        <pc:picChg chg="add del mod">
          <ac:chgData name="이재형" userId="c953af65-a220-40f8-9b11-e29da02892c7" providerId="ADAL" clId="{3A284759-6840-46BE-91F2-E7D210320366}" dt="2019-09-29T15:56:47.806" v="1104" actId="478"/>
          <ac:picMkLst>
            <pc:docMk/>
            <pc:sldMk cId="1391606370" sldId="364"/>
            <ac:picMk id="16" creationId="{E5F8B3F3-8852-4F84-87D2-652CA66EACDC}"/>
          </ac:picMkLst>
        </pc:picChg>
        <pc:picChg chg="add mod">
          <ac:chgData name="이재형" userId="c953af65-a220-40f8-9b11-e29da02892c7" providerId="ADAL" clId="{3A284759-6840-46BE-91F2-E7D210320366}" dt="2019-09-29T15:59:17.907" v="1147" actId="1076"/>
          <ac:picMkLst>
            <pc:docMk/>
            <pc:sldMk cId="1391606370" sldId="364"/>
            <ac:picMk id="18" creationId="{1F33B431-BBF1-45DC-8A9E-7A43969FCD15}"/>
          </ac:picMkLst>
        </pc:picChg>
        <pc:picChg chg="add mod">
          <ac:chgData name="이재형" userId="c953af65-a220-40f8-9b11-e29da02892c7" providerId="ADAL" clId="{3A284759-6840-46BE-91F2-E7D210320366}" dt="2019-09-29T15:59:31.008" v="1148" actId="1076"/>
          <ac:picMkLst>
            <pc:docMk/>
            <pc:sldMk cId="1391606370" sldId="364"/>
            <ac:picMk id="20" creationId="{72190A11-FE74-4DD9-A583-7AD578873FA2}"/>
          </ac:picMkLst>
        </pc:picChg>
      </pc:sldChg>
      <pc:sldChg chg="addSp delSp modSp add">
        <pc:chgData name="이재형" userId="c953af65-a220-40f8-9b11-e29da02892c7" providerId="ADAL" clId="{3A284759-6840-46BE-91F2-E7D210320366}" dt="2019-09-29T16:00:31.060" v="1181" actId="1076"/>
        <pc:sldMkLst>
          <pc:docMk/>
          <pc:sldMk cId="502070091" sldId="365"/>
        </pc:sldMkLst>
        <pc:picChg chg="del">
          <ac:chgData name="이재형" userId="c953af65-a220-40f8-9b11-e29da02892c7" providerId="ADAL" clId="{3A284759-6840-46BE-91F2-E7D210320366}" dt="2019-09-29T15:56:39.538" v="1100" actId="478"/>
          <ac:picMkLst>
            <pc:docMk/>
            <pc:sldMk cId="502070091" sldId="365"/>
            <ac:picMk id="3" creationId="{3F70FD9F-A198-49F6-9EAE-7C0AA665B97D}"/>
          </ac:picMkLst>
        </pc:picChg>
        <pc:picChg chg="add mod">
          <ac:chgData name="이재형" userId="c953af65-a220-40f8-9b11-e29da02892c7" providerId="ADAL" clId="{3A284759-6840-46BE-91F2-E7D210320366}" dt="2019-09-29T16:00:14.506" v="1175" actId="1076"/>
          <ac:picMkLst>
            <pc:docMk/>
            <pc:sldMk cId="502070091" sldId="365"/>
            <ac:picMk id="4" creationId="{BC827A57-ADB7-4F95-94D2-8CAE741D8192}"/>
          </ac:picMkLst>
        </pc:picChg>
        <pc:picChg chg="del mod">
          <ac:chgData name="이재형" userId="c953af65-a220-40f8-9b11-e29da02892c7" providerId="ADAL" clId="{3A284759-6840-46BE-91F2-E7D210320366}" dt="2019-09-29T15:56:38.287" v="1099" actId="478"/>
          <ac:picMkLst>
            <pc:docMk/>
            <pc:sldMk cId="502070091" sldId="365"/>
            <ac:picMk id="5" creationId="{DD45248F-E0F2-41F5-903D-A275D2A874E0}"/>
          </ac:picMkLst>
        </pc:picChg>
        <pc:picChg chg="add mod">
          <ac:chgData name="이재형" userId="c953af65-a220-40f8-9b11-e29da02892c7" providerId="ADAL" clId="{3A284759-6840-46BE-91F2-E7D210320366}" dt="2019-09-29T16:00:31.060" v="1181" actId="1076"/>
          <ac:picMkLst>
            <pc:docMk/>
            <pc:sldMk cId="502070091" sldId="365"/>
            <ac:picMk id="7" creationId="{01B00DE8-533B-475C-9089-D2AD81DBDE26}"/>
          </ac:picMkLst>
        </pc:picChg>
        <pc:picChg chg="del mod">
          <ac:chgData name="이재형" userId="c953af65-a220-40f8-9b11-e29da02892c7" providerId="ADAL" clId="{3A284759-6840-46BE-91F2-E7D210320366}" dt="2019-09-29T15:56:36.003" v="1097" actId="478"/>
          <ac:picMkLst>
            <pc:docMk/>
            <pc:sldMk cId="502070091" sldId="365"/>
            <ac:picMk id="8" creationId="{B6C2C52B-04E6-4962-A35C-035E9FD8914C}"/>
          </ac:picMkLst>
        </pc:picChg>
        <pc:picChg chg="add mod">
          <ac:chgData name="이재형" userId="c953af65-a220-40f8-9b11-e29da02892c7" providerId="ADAL" clId="{3A284759-6840-46BE-91F2-E7D210320366}" dt="2019-09-29T16:00:24.926" v="1179" actId="1076"/>
          <ac:picMkLst>
            <pc:docMk/>
            <pc:sldMk cId="502070091" sldId="365"/>
            <ac:picMk id="10" creationId="{EB681897-89F0-4734-8B3C-B098BD224183}"/>
          </ac:picMkLst>
        </pc:picChg>
        <pc:picChg chg="del mod">
          <ac:chgData name="이재형" userId="c953af65-a220-40f8-9b11-e29da02892c7" providerId="ADAL" clId="{3A284759-6840-46BE-91F2-E7D210320366}" dt="2019-09-29T15:56:36.003" v="1097" actId="478"/>
          <ac:picMkLst>
            <pc:docMk/>
            <pc:sldMk cId="502070091" sldId="365"/>
            <ac:picMk id="11" creationId="{1EA654F7-F228-4213-9874-10134EB8FC19}"/>
          </ac:picMkLst>
        </pc:picChg>
        <pc:picChg chg="del mod">
          <ac:chgData name="이재형" userId="c953af65-a220-40f8-9b11-e29da02892c7" providerId="ADAL" clId="{3A284759-6840-46BE-91F2-E7D210320366}" dt="2019-09-29T15:56:36.003" v="1097" actId="478"/>
          <ac:picMkLst>
            <pc:docMk/>
            <pc:sldMk cId="502070091" sldId="365"/>
            <ac:picMk id="14" creationId="{2DF235EA-B935-446C-9F81-12448E0EBEB8}"/>
          </ac:picMkLst>
        </pc:picChg>
        <pc:picChg chg="del mod">
          <ac:chgData name="이재형" userId="c953af65-a220-40f8-9b11-e29da02892c7" providerId="ADAL" clId="{3A284759-6840-46BE-91F2-E7D210320366}" dt="2019-09-29T15:56:36.003" v="1097" actId="478"/>
          <ac:picMkLst>
            <pc:docMk/>
            <pc:sldMk cId="502070091" sldId="365"/>
            <ac:picMk id="16" creationId="{E5F8B3F3-8852-4F84-87D2-652CA66EACDC}"/>
          </ac:picMkLst>
        </pc:picChg>
      </pc:sldChg>
      <pc:sldChg chg="addSp modSp add">
        <pc:chgData name="이재형" userId="c953af65-a220-40f8-9b11-e29da02892c7" providerId="ADAL" clId="{3A284759-6840-46BE-91F2-E7D210320366}" dt="2019-09-29T16:01:00.588" v="1186" actId="1076"/>
        <pc:sldMkLst>
          <pc:docMk/>
          <pc:sldMk cId="361303388" sldId="366"/>
        </pc:sldMkLst>
        <pc:picChg chg="add mod">
          <ac:chgData name="이재형" userId="c953af65-a220-40f8-9b11-e29da02892c7" providerId="ADAL" clId="{3A284759-6840-46BE-91F2-E7D210320366}" dt="2019-09-29T16:01:00.588" v="1186" actId="1076"/>
          <ac:picMkLst>
            <pc:docMk/>
            <pc:sldMk cId="361303388" sldId="366"/>
            <ac:picMk id="3" creationId="{A9E7EAE8-FD3F-4ABB-A648-E0DCECEC270D}"/>
          </ac:picMkLst>
        </pc:picChg>
        <pc:picChg chg="add mod">
          <ac:chgData name="이재형" userId="c953af65-a220-40f8-9b11-e29da02892c7" providerId="ADAL" clId="{3A284759-6840-46BE-91F2-E7D210320366}" dt="2019-09-29T16:00:58.988" v="1185" actId="1076"/>
          <ac:picMkLst>
            <pc:docMk/>
            <pc:sldMk cId="361303388" sldId="366"/>
            <ac:picMk id="5" creationId="{8D3B0D97-2EC5-419A-A7CB-54BEE92828D9}"/>
          </ac:picMkLst>
        </pc:picChg>
      </pc:sldChg>
      <pc:sldChg chg="delSp modSp add ord">
        <pc:chgData name="이재형" userId="c953af65-a220-40f8-9b11-e29da02892c7" providerId="ADAL" clId="{3A284759-6840-46BE-91F2-E7D210320366}" dt="2019-09-29T16:30:06.536" v="1706"/>
        <pc:sldMkLst>
          <pc:docMk/>
          <pc:sldMk cId="2280915670" sldId="367"/>
        </pc:sldMkLst>
        <pc:spChg chg="mod">
          <ac:chgData name="이재형" userId="c953af65-a220-40f8-9b11-e29da02892c7" providerId="ADAL" clId="{3A284759-6840-46BE-91F2-E7D210320366}" dt="2019-09-29T16:04:09.201" v="1260" actId="1037"/>
          <ac:spMkLst>
            <pc:docMk/>
            <pc:sldMk cId="2280915670" sldId="367"/>
            <ac:spMk id="16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30:06.536" v="1706"/>
          <ac:spMkLst>
            <pc:docMk/>
            <pc:sldMk cId="2280915670" sldId="367"/>
            <ac:spMk id="1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28:13.017" v="1604" actId="1035"/>
          <ac:spMkLst>
            <pc:docMk/>
            <pc:sldMk cId="2280915670" sldId="367"/>
            <ac:spMk id="2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28:13.017" v="1604" actId="1035"/>
          <ac:spMkLst>
            <pc:docMk/>
            <pc:sldMk cId="2280915670" sldId="367"/>
            <ac:spMk id="29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28:13.017" v="1604" actId="1035"/>
          <ac:spMkLst>
            <pc:docMk/>
            <pc:sldMk cId="2280915670" sldId="367"/>
            <ac:spMk id="30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28:20.971" v="1605" actId="1036"/>
          <ac:spMkLst>
            <pc:docMk/>
            <pc:sldMk cId="2280915670" sldId="367"/>
            <ac:spMk id="32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01:42.659" v="1197"/>
          <ac:spMkLst>
            <pc:docMk/>
            <pc:sldMk cId="2280915670" sldId="367"/>
            <ac:spMk id="9218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02:27.100" v="1216" actId="1076"/>
          <ac:spMkLst>
            <pc:docMk/>
            <pc:sldMk cId="2280915670" sldId="367"/>
            <ac:spMk id="9219" creationId="{00000000-0000-0000-0000-000000000000}"/>
          </ac:spMkLst>
        </pc:spChg>
        <pc:spChg chg="mod">
          <ac:chgData name="이재형" userId="c953af65-a220-40f8-9b11-e29da02892c7" providerId="ADAL" clId="{3A284759-6840-46BE-91F2-E7D210320366}" dt="2019-09-29T16:01:48.456" v="1213"/>
          <ac:spMkLst>
            <pc:docMk/>
            <pc:sldMk cId="2280915670" sldId="367"/>
            <ac:spMk id="9220" creationId="{00000000-0000-0000-0000-000000000000}"/>
          </ac:spMkLst>
        </pc:spChg>
        <pc:picChg chg="del">
          <ac:chgData name="이재형" userId="c953af65-a220-40f8-9b11-e29da02892c7" providerId="ADAL" clId="{3A284759-6840-46BE-91F2-E7D210320366}" dt="2019-09-29T16:01:49.335" v="1214" actId="478"/>
          <ac:picMkLst>
            <pc:docMk/>
            <pc:sldMk cId="2280915670" sldId="367"/>
            <ac:picMk id="3" creationId="{00000000-0000-0000-0000-000000000000}"/>
          </ac:picMkLst>
        </pc:picChg>
      </pc:sldChg>
    </pc:docChg>
  </pc:docChgLst>
  <pc:docChgLst>
    <pc:chgData name=" " userId="c953af65-a220-40f8-9b11-e29da02892c7" providerId="ADAL" clId="{B8142CD9-578C-4732-B330-3B6046390311}"/>
    <pc:docChg chg="undo custSel addSld delSld modSld sldOrd">
      <pc:chgData name=" " userId="c953af65-a220-40f8-9b11-e29da02892c7" providerId="ADAL" clId="{B8142CD9-578C-4732-B330-3B6046390311}" dt="2019-12-11T07:08:22.823" v="1666" actId="20577"/>
      <pc:docMkLst>
        <pc:docMk/>
      </pc:docMkLst>
      <pc:sldChg chg="modSp">
        <pc:chgData name=" " userId="c953af65-a220-40f8-9b11-e29da02892c7" providerId="ADAL" clId="{B8142CD9-578C-4732-B330-3B6046390311}" dt="2019-12-08T17:26:25.468" v="10"/>
        <pc:sldMkLst>
          <pc:docMk/>
          <pc:sldMk cId="0" sldId="256"/>
        </pc:sldMkLst>
        <pc:spChg chg="mod">
          <ac:chgData name=" " userId="c953af65-a220-40f8-9b11-e29da02892c7" providerId="ADAL" clId="{B8142CD9-578C-4732-B330-3B6046390311}" dt="2019-12-08T17:26:25.468" v="10"/>
          <ac:spMkLst>
            <pc:docMk/>
            <pc:sldMk cId="0" sldId="256"/>
            <ac:spMk id="3075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17:26:19.636" v="3" actId="20577"/>
          <ac:spMkLst>
            <pc:docMk/>
            <pc:sldMk cId="0" sldId="256"/>
            <ac:spMk id="3076" creationId="{00000000-0000-0000-0000-000000000000}"/>
          </ac:spMkLst>
        </pc:spChg>
      </pc:sldChg>
      <pc:sldChg chg="modSp">
        <pc:chgData name=" " userId="c953af65-a220-40f8-9b11-e29da02892c7" providerId="ADAL" clId="{B8142CD9-578C-4732-B330-3B6046390311}" dt="2019-12-08T22:27:03.118" v="122" actId="1037"/>
        <pc:sldMkLst>
          <pc:docMk/>
          <pc:sldMk cId="0" sldId="257"/>
        </pc:sldMkLst>
        <pc:spChg chg="mod">
          <ac:chgData name=" " userId="c953af65-a220-40f8-9b11-e29da02892c7" providerId="ADAL" clId="{B8142CD9-578C-4732-B330-3B6046390311}" dt="2019-12-08T22:27:03.118" v="122" actId="1037"/>
          <ac:spMkLst>
            <pc:docMk/>
            <pc:sldMk cId="0" sldId="257"/>
            <ac:spMk id="29" creationId="{47CFEB65-F1D6-4641-AAEB-4A673B4AE9E1}"/>
          </ac:spMkLst>
        </pc:spChg>
      </pc:sldChg>
      <pc:sldChg chg="del">
        <pc:chgData name=" " userId="c953af65-a220-40f8-9b11-e29da02892c7" providerId="ADAL" clId="{B8142CD9-578C-4732-B330-3B6046390311}" dt="2019-12-08T22:39:32.931" v="970" actId="47"/>
        <pc:sldMkLst>
          <pc:docMk/>
          <pc:sldMk cId="0" sldId="268"/>
        </pc:sldMkLst>
      </pc:sldChg>
      <pc:sldChg chg="addSp delSp modSp modNotesTx">
        <pc:chgData name=" " userId="c953af65-a220-40f8-9b11-e29da02892c7" providerId="ADAL" clId="{B8142CD9-578C-4732-B330-3B6046390311}" dt="2019-12-09T13:27:48.839" v="1665" actId="20577"/>
        <pc:sldMkLst>
          <pc:docMk/>
          <pc:sldMk cId="0" sldId="281"/>
        </pc:sldMkLst>
        <pc:spChg chg="add mod">
          <ac:chgData name=" " userId="c953af65-a220-40f8-9b11-e29da02892c7" providerId="ADAL" clId="{B8142CD9-578C-4732-B330-3B6046390311}" dt="2019-12-08T22:34:40.668" v="536"/>
          <ac:spMkLst>
            <pc:docMk/>
            <pc:sldMk cId="0" sldId="281"/>
            <ac:spMk id="51" creationId="{3E7A0DBA-CA06-4D96-ABA0-DDCEE6253114}"/>
          </ac:spMkLst>
        </pc:spChg>
        <pc:spChg chg="mod">
          <ac:chgData name=" " userId="c953af65-a220-40f8-9b11-e29da02892c7" providerId="ADAL" clId="{B8142CD9-578C-4732-B330-3B6046390311}" dt="2019-12-08T22:39:03.532" v="950"/>
          <ac:spMkLst>
            <pc:docMk/>
            <pc:sldMk cId="0" sldId="281"/>
            <ac:spMk id="12290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9:13.527" v="969" actId="20577"/>
          <ac:spMkLst>
            <pc:docMk/>
            <pc:sldMk cId="0" sldId="281"/>
            <ac:spMk id="12292" creationId="{00000000-0000-0000-0000-000000000000}"/>
          </ac:spMkLst>
        </pc:spChg>
        <pc:spChg chg="del mod">
          <ac:chgData name=" " userId="c953af65-a220-40f8-9b11-e29da02892c7" providerId="ADAL" clId="{B8142CD9-578C-4732-B330-3B6046390311}" dt="2019-12-08T22:32:14.658" v="452" actId="478"/>
          <ac:spMkLst>
            <pc:docMk/>
            <pc:sldMk cId="0" sldId="281"/>
            <ac:spMk id="12301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5:26.377" v="657"/>
          <ac:spMkLst>
            <pc:docMk/>
            <pc:sldMk cId="0" sldId="281"/>
            <ac:spMk id="12302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5:51.846" v="739"/>
          <ac:spMkLst>
            <pc:docMk/>
            <pc:sldMk cId="0" sldId="281"/>
            <ac:spMk id="12303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7:14.855" v="805"/>
          <ac:spMkLst>
            <pc:docMk/>
            <pc:sldMk cId="0" sldId="281"/>
            <ac:spMk id="12304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8:25.838" v="868"/>
          <ac:spMkLst>
            <pc:docMk/>
            <pc:sldMk cId="0" sldId="281"/>
            <ac:spMk id="12305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38:46.842" v="936"/>
          <ac:spMkLst>
            <pc:docMk/>
            <pc:sldMk cId="0" sldId="281"/>
            <ac:spMk id="12319" creationId="{00000000-0000-0000-0000-000000000000}"/>
          </ac:spMkLst>
        </pc:spChg>
      </pc:sldChg>
      <pc:sldChg chg="modSp">
        <pc:chgData name=" " userId="c953af65-a220-40f8-9b11-e29da02892c7" providerId="ADAL" clId="{B8142CD9-578C-4732-B330-3B6046390311}" dt="2019-12-08T17:28:39.278" v="113"/>
        <pc:sldMkLst>
          <pc:docMk/>
          <pc:sldMk cId="0" sldId="311"/>
        </pc:sldMkLst>
        <pc:spChg chg="mod">
          <ac:chgData name=" " userId="c953af65-a220-40f8-9b11-e29da02892c7" providerId="ADAL" clId="{B8142CD9-578C-4732-B330-3B6046390311}" dt="2019-12-08T17:28:39.278" v="113"/>
          <ac:spMkLst>
            <pc:docMk/>
            <pc:sldMk cId="0" sldId="311"/>
            <ac:spMk id="15369" creationId="{00000000-0000-0000-0000-000000000000}"/>
          </ac:spMkLst>
        </pc:spChg>
      </pc:sldChg>
      <pc:sldChg chg="del">
        <pc:chgData name=" " userId="c953af65-a220-40f8-9b11-e29da02892c7" providerId="ADAL" clId="{B8142CD9-578C-4732-B330-3B6046390311}" dt="2019-12-08T22:39:41.879" v="971" actId="47"/>
        <pc:sldMkLst>
          <pc:docMk/>
          <pc:sldMk cId="618138729" sldId="334"/>
        </pc:sldMkLst>
      </pc:sldChg>
      <pc:sldChg chg="addSp delSp modSp add del modNotesTx">
        <pc:chgData name=" " userId="c953af65-a220-40f8-9b11-e29da02892c7" providerId="ADAL" clId="{B8142CD9-578C-4732-B330-3B6046390311}" dt="2019-12-09T13:27:40.309" v="1660" actId="20577"/>
        <pc:sldMkLst>
          <pc:docMk/>
          <pc:sldMk cId="1441235578" sldId="338"/>
        </pc:sldMkLst>
        <pc:spChg chg="mod">
          <ac:chgData name=" " userId="c953af65-a220-40f8-9b11-e29da02892c7" providerId="ADAL" clId="{B8142CD9-578C-4732-B330-3B6046390311}" dt="2019-12-08T23:57:48.087" v="1610" actId="20577"/>
          <ac:spMkLst>
            <pc:docMk/>
            <pc:sldMk cId="1441235578" sldId="338"/>
            <ac:spMk id="18" creationId="{CA17C84D-2684-42FD-AFFA-B6959516ABBB}"/>
          </ac:spMkLst>
        </pc:spChg>
        <pc:spChg chg="mod">
          <ac:chgData name=" " userId="c953af65-a220-40f8-9b11-e29da02892c7" providerId="ADAL" clId="{B8142CD9-578C-4732-B330-3B6046390311}" dt="2019-12-08T22:40:18.820" v="997"/>
          <ac:spMkLst>
            <pc:docMk/>
            <pc:sldMk cId="1441235578" sldId="338"/>
            <ac:spMk id="9218" creationId="{00000000-0000-0000-0000-000000000000}"/>
          </ac:spMkLst>
        </pc:spChg>
        <pc:spChg chg="mod">
          <ac:chgData name=" " userId="c953af65-a220-40f8-9b11-e29da02892c7" providerId="ADAL" clId="{B8142CD9-578C-4732-B330-3B6046390311}" dt="2019-12-08T22:40:30.441" v="1055"/>
          <ac:spMkLst>
            <pc:docMk/>
            <pc:sldMk cId="1441235578" sldId="338"/>
            <ac:spMk id="9220" creationId="{00000000-0000-0000-0000-000000000000}"/>
          </ac:spMkLst>
        </pc:spChg>
        <pc:picChg chg="del">
          <ac:chgData name=" " userId="c953af65-a220-40f8-9b11-e29da02892c7" providerId="ADAL" clId="{B8142CD9-578C-4732-B330-3B6046390311}" dt="2019-12-08T23:32:52.312" v="1082" actId="478"/>
          <ac:picMkLst>
            <pc:docMk/>
            <pc:sldMk cId="1441235578" sldId="338"/>
            <ac:picMk id="3" creationId="{00000000-0000-0000-0000-000000000000}"/>
          </ac:picMkLst>
        </pc:picChg>
        <pc:picChg chg="add mod modCrop">
          <ac:chgData name=" " userId="c953af65-a220-40f8-9b11-e29da02892c7" providerId="ADAL" clId="{B8142CD9-578C-4732-B330-3B6046390311}" dt="2019-12-08T23:41:08.538" v="1380" actId="1076"/>
          <ac:picMkLst>
            <pc:docMk/>
            <pc:sldMk cId="1441235578" sldId="338"/>
            <ac:picMk id="5" creationId="{DE592C91-393D-4DAF-8A76-6A2E57880369}"/>
          </ac:picMkLst>
        </pc:picChg>
        <pc:picChg chg="add mod modCrop">
          <ac:chgData name=" " userId="c953af65-a220-40f8-9b11-e29da02892c7" providerId="ADAL" clId="{B8142CD9-578C-4732-B330-3B6046390311}" dt="2019-12-08T23:40:14.978" v="1364" actId="1076"/>
          <ac:picMkLst>
            <pc:docMk/>
            <pc:sldMk cId="1441235578" sldId="338"/>
            <ac:picMk id="7" creationId="{D569C75F-EFA9-4E20-AAF5-01F236D73EAF}"/>
          </ac:picMkLst>
        </pc:picChg>
        <pc:picChg chg="add mod modCrop">
          <ac:chgData name=" " userId="c953af65-a220-40f8-9b11-e29da02892c7" providerId="ADAL" clId="{B8142CD9-578C-4732-B330-3B6046390311}" dt="2019-12-08T23:40:12.095" v="1363" actId="1076"/>
          <ac:picMkLst>
            <pc:docMk/>
            <pc:sldMk cId="1441235578" sldId="338"/>
            <ac:picMk id="9" creationId="{E78A9885-F79B-4620-AB0D-4D5941766676}"/>
          </ac:picMkLst>
        </pc:picChg>
        <pc:picChg chg="add mod modCrop">
          <ac:chgData name=" " userId="c953af65-a220-40f8-9b11-e29da02892c7" providerId="ADAL" clId="{B8142CD9-578C-4732-B330-3B6046390311}" dt="2019-12-08T23:41:04.557" v="1379" actId="1076"/>
          <ac:picMkLst>
            <pc:docMk/>
            <pc:sldMk cId="1441235578" sldId="338"/>
            <ac:picMk id="11" creationId="{370FA0B5-71D9-4F2A-A6F7-C9A7D3030562}"/>
          </ac:picMkLst>
        </pc:picChg>
        <pc:picChg chg="del">
          <ac:chgData name=" " userId="c953af65-a220-40f8-9b11-e29da02892c7" providerId="ADAL" clId="{B8142CD9-578C-4732-B330-3B6046390311}" dt="2019-12-08T23:32:51.821" v="1081" actId="478"/>
          <ac:picMkLst>
            <pc:docMk/>
            <pc:sldMk cId="1441235578" sldId="338"/>
            <ac:picMk id="16" creationId="{2FF16599-16FE-463C-90A1-CB74A514BAED}"/>
          </ac:picMkLst>
        </pc:picChg>
      </pc:sldChg>
      <pc:sldChg chg="add del">
        <pc:chgData name=" " userId="c953af65-a220-40f8-9b11-e29da02892c7" providerId="ADAL" clId="{B8142CD9-578C-4732-B330-3B6046390311}" dt="2019-12-08T23:33:22.362" v="1098" actId="47"/>
        <pc:sldMkLst>
          <pc:docMk/>
          <pc:sldMk cId="310446261" sldId="339"/>
        </pc:sldMkLst>
      </pc:sldChg>
      <pc:sldChg chg="add del">
        <pc:chgData name=" " userId="c953af65-a220-40f8-9b11-e29da02892c7" providerId="ADAL" clId="{B8142CD9-578C-4732-B330-3B6046390311}" dt="2019-12-08T22:40:06.707" v="980" actId="47"/>
        <pc:sldMkLst>
          <pc:docMk/>
          <pc:sldMk cId="2163688676" sldId="340"/>
        </pc:sldMkLst>
      </pc:sldChg>
      <pc:sldChg chg="del">
        <pc:chgData name=" " userId="c953af65-a220-40f8-9b11-e29da02892c7" providerId="ADAL" clId="{B8142CD9-578C-4732-B330-3B6046390311}" dt="2019-12-08T23:59:50" v="1642" actId="47"/>
        <pc:sldMkLst>
          <pc:docMk/>
          <pc:sldMk cId="375667715" sldId="341"/>
        </pc:sldMkLst>
      </pc:sldChg>
      <pc:sldChg chg="del">
        <pc:chgData name=" " userId="c953af65-a220-40f8-9b11-e29da02892c7" providerId="ADAL" clId="{B8142CD9-578C-4732-B330-3B6046390311}" dt="2019-12-08T22:39:32.931" v="970" actId="47"/>
        <pc:sldMkLst>
          <pc:docMk/>
          <pc:sldMk cId="1795636352" sldId="342"/>
        </pc:sldMkLst>
      </pc:sldChg>
      <pc:sldChg chg="modSp modNotesTx">
        <pc:chgData name=" " userId="c953af65-a220-40f8-9b11-e29da02892c7" providerId="ADAL" clId="{B8142CD9-578C-4732-B330-3B6046390311}" dt="2019-12-11T07:08:22.823" v="1666" actId="20577"/>
        <pc:sldMkLst>
          <pc:docMk/>
          <pc:sldMk cId="1347861339" sldId="343"/>
        </pc:sldMkLst>
        <pc:spChg chg="mod">
          <ac:chgData name=" " userId="c953af65-a220-40f8-9b11-e29da02892c7" providerId="ADAL" clId="{B8142CD9-578C-4732-B330-3B6046390311}" dt="2019-12-08T22:27:52.839" v="123" actId="1076"/>
          <ac:spMkLst>
            <pc:docMk/>
            <pc:sldMk cId="1347861339" sldId="343"/>
            <ac:spMk id="44" creationId="{00000000-0000-0000-0000-000000000000}"/>
          </ac:spMkLst>
        </pc:spChg>
      </pc:sldChg>
      <pc:sldChg chg="addSp delSp modSp ord delAnim modAnim modNotesTx">
        <pc:chgData name=" " userId="c953af65-a220-40f8-9b11-e29da02892c7" providerId="ADAL" clId="{B8142CD9-578C-4732-B330-3B6046390311}" dt="2019-12-09T13:26:33.817" v="1659" actId="14100"/>
        <pc:sldMkLst>
          <pc:docMk/>
          <pc:sldMk cId="2363344913" sldId="346"/>
        </pc:sldMkLst>
        <pc:spChg chg="del">
          <ac:chgData name=" " userId="c953af65-a220-40f8-9b11-e29da02892c7" providerId="ADAL" clId="{B8142CD9-578C-4732-B330-3B6046390311}" dt="2019-12-08T22:50:52.692" v="1059" actId="478"/>
          <ac:spMkLst>
            <pc:docMk/>
            <pc:sldMk cId="2363344913" sldId="346"/>
            <ac:spMk id="23" creationId="{00000000-0000-0000-0000-000000000000}"/>
          </ac:spMkLst>
        </pc:spChg>
        <pc:spChg chg="del">
          <ac:chgData name=" " userId="c953af65-a220-40f8-9b11-e29da02892c7" providerId="ADAL" clId="{B8142CD9-578C-4732-B330-3B6046390311}" dt="2019-12-08T22:50:52.692" v="1059" actId="478"/>
          <ac:spMkLst>
            <pc:docMk/>
            <pc:sldMk cId="2363344913" sldId="346"/>
            <ac:spMk id="25" creationId="{00000000-0000-0000-0000-000000000000}"/>
          </ac:spMkLst>
        </pc:spChg>
        <pc:picChg chg="add del mod">
          <ac:chgData name=" " userId="c953af65-a220-40f8-9b11-e29da02892c7" providerId="ADAL" clId="{B8142CD9-578C-4732-B330-3B6046390311}" dt="2019-12-09T13:26:00.106" v="1644" actId="478"/>
          <ac:picMkLst>
            <pc:docMk/>
            <pc:sldMk cId="2363344913" sldId="346"/>
            <ac:picMk id="2" creationId="{8B60812E-0330-44CA-A6EA-162C662423FD}"/>
          </ac:picMkLst>
        </pc:picChg>
        <pc:picChg chg="del">
          <ac:chgData name=" " userId="c953af65-a220-40f8-9b11-e29da02892c7" providerId="ADAL" clId="{B8142CD9-578C-4732-B330-3B6046390311}" dt="2019-12-08T22:50:50.193" v="1058" actId="478"/>
          <ac:picMkLst>
            <pc:docMk/>
            <pc:sldMk cId="2363344913" sldId="346"/>
            <ac:picMk id="3" creationId="{00000000-0000-0000-0000-000000000000}"/>
          </ac:picMkLst>
        </pc:picChg>
        <pc:picChg chg="add mod">
          <ac:chgData name=" " userId="c953af65-a220-40f8-9b11-e29da02892c7" providerId="ADAL" clId="{B8142CD9-578C-4732-B330-3B6046390311}" dt="2019-12-09T13:26:33.817" v="1659" actId="14100"/>
          <ac:picMkLst>
            <pc:docMk/>
            <pc:sldMk cId="2363344913" sldId="346"/>
            <ac:picMk id="3" creationId="{86CAB9E2-3B40-4E44-B06B-CF0C05BC99F1}"/>
          </ac:picMkLst>
        </pc:picChg>
        <pc:picChg chg="del">
          <ac:chgData name=" " userId="c953af65-a220-40f8-9b11-e29da02892c7" providerId="ADAL" clId="{B8142CD9-578C-4732-B330-3B6046390311}" dt="2019-12-08T22:50:52.692" v="1059" actId="478"/>
          <ac:picMkLst>
            <pc:docMk/>
            <pc:sldMk cId="2363344913" sldId="346"/>
            <ac:picMk id="17" creationId="{00000000-0000-0000-0000-000000000000}"/>
          </ac:picMkLst>
        </pc:picChg>
        <pc:picChg chg="del">
          <ac:chgData name=" " userId="c953af65-a220-40f8-9b11-e29da02892c7" providerId="ADAL" clId="{B8142CD9-578C-4732-B330-3B6046390311}" dt="2019-12-08T22:50:52.692" v="1059" actId="478"/>
          <ac:picMkLst>
            <pc:docMk/>
            <pc:sldMk cId="2363344913" sldId="346"/>
            <ac:picMk id="19" creationId="{00000000-0000-0000-0000-000000000000}"/>
          </ac:picMkLst>
        </pc:picChg>
      </pc:sldChg>
      <pc:sldChg chg="del">
        <pc:chgData name=" " userId="c953af65-a220-40f8-9b11-e29da02892c7" providerId="ADAL" clId="{B8142CD9-578C-4732-B330-3B6046390311}" dt="2019-12-08T22:39:41.879" v="971" actId="47"/>
        <pc:sldMkLst>
          <pc:docMk/>
          <pc:sldMk cId="1599812915" sldId="349"/>
        </pc:sldMkLst>
      </pc:sldChg>
      <pc:sldChg chg="del">
        <pc:chgData name=" " userId="c953af65-a220-40f8-9b11-e29da02892c7" providerId="ADAL" clId="{B8142CD9-578C-4732-B330-3B6046390311}" dt="2019-12-08T22:39:41.879" v="971" actId="47"/>
        <pc:sldMkLst>
          <pc:docMk/>
          <pc:sldMk cId="162033572" sldId="355"/>
        </pc:sldMkLst>
      </pc:sldChg>
      <pc:sldChg chg="del">
        <pc:chgData name=" " userId="c953af65-a220-40f8-9b11-e29da02892c7" providerId="ADAL" clId="{B8142CD9-578C-4732-B330-3B6046390311}" dt="2019-12-08T22:39:41.879" v="971" actId="47"/>
        <pc:sldMkLst>
          <pc:docMk/>
          <pc:sldMk cId="1000313985" sldId="357"/>
        </pc:sldMkLst>
      </pc:sldChg>
      <pc:sldChg chg="del">
        <pc:chgData name=" " userId="c953af65-a220-40f8-9b11-e29da02892c7" providerId="ADAL" clId="{B8142CD9-578C-4732-B330-3B6046390311}" dt="2019-12-08T22:39:41.879" v="971" actId="47"/>
        <pc:sldMkLst>
          <pc:docMk/>
          <pc:sldMk cId="1095825518" sldId="360"/>
        </pc:sldMkLst>
      </pc:sldChg>
      <pc:sldChg chg="del">
        <pc:chgData name=" " userId="c953af65-a220-40f8-9b11-e29da02892c7" providerId="ADAL" clId="{B8142CD9-578C-4732-B330-3B6046390311}" dt="2019-12-08T22:40:44.075" v="1056" actId="47"/>
        <pc:sldMkLst>
          <pc:docMk/>
          <pc:sldMk cId="2534173544" sldId="361"/>
        </pc:sldMkLst>
      </pc:sldChg>
      <pc:sldChg chg="del">
        <pc:chgData name=" " userId="c953af65-a220-40f8-9b11-e29da02892c7" providerId="ADAL" clId="{B8142CD9-578C-4732-B330-3B6046390311}" dt="2019-12-08T22:40:44.075" v="1056" actId="47"/>
        <pc:sldMkLst>
          <pc:docMk/>
          <pc:sldMk cId="1391606370" sldId="364"/>
        </pc:sldMkLst>
      </pc:sldChg>
      <pc:sldChg chg="del">
        <pc:chgData name=" " userId="c953af65-a220-40f8-9b11-e29da02892c7" providerId="ADAL" clId="{B8142CD9-578C-4732-B330-3B6046390311}" dt="2019-12-08T22:40:44.075" v="1056" actId="47"/>
        <pc:sldMkLst>
          <pc:docMk/>
          <pc:sldMk cId="502070091" sldId="365"/>
        </pc:sldMkLst>
      </pc:sldChg>
      <pc:sldChg chg="del">
        <pc:chgData name=" " userId="c953af65-a220-40f8-9b11-e29da02892c7" providerId="ADAL" clId="{B8142CD9-578C-4732-B330-3B6046390311}" dt="2019-12-08T22:40:44.075" v="1056" actId="47"/>
        <pc:sldMkLst>
          <pc:docMk/>
          <pc:sldMk cId="361303388" sldId="366"/>
        </pc:sldMkLst>
      </pc:sldChg>
      <pc:sldChg chg="del">
        <pc:chgData name=" " userId="c953af65-a220-40f8-9b11-e29da02892c7" providerId="ADAL" clId="{B8142CD9-578C-4732-B330-3B6046390311}" dt="2019-12-08T23:59:52.653" v="1643" actId="47"/>
        <pc:sldMkLst>
          <pc:docMk/>
          <pc:sldMk cId="2280915670" sldId="367"/>
        </pc:sldMkLst>
      </pc:sldChg>
      <pc:sldChg chg="addSp delSp modSp add modNotesTx">
        <pc:chgData name=" " userId="c953af65-a220-40f8-9b11-e29da02892c7" providerId="ADAL" clId="{B8142CD9-578C-4732-B330-3B6046390311}" dt="2019-12-09T13:27:42.467" v="1661" actId="20577"/>
        <pc:sldMkLst>
          <pc:docMk/>
          <pc:sldMk cId="881775146" sldId="368"/>
        </pc:sldMkLst>
        <pc:spChg chg="del mod">
          <ac:chgData name=" " userId="c953af65-a220-40f8-9b11-e29da02892c7" providerId="ADAL" clId="{B8142CD9-578C-4732-B330-3B6046390311}" dt="2019-12-08T23:44:40.859" v="1490" actId="478"/>
          <ac:spMkLst>
            <pc:docMk/>
            <pc:sldMk cId="881775146" sldId="368"/>
            <ac:spMk id="18" creationId="{CA17C84D-2684-42FD-AFFA-B6959516ABBB}"/>
          </ac:spMkLst>
        </pc:spChg>
        <pc:spChg chg="add del">
          <ac:chgData name=" " userId="c953af65-a220-40f8-9b11-e29da02892c7" providerId="ADAL" clId="{B8142CD9-578C-4732-B330-3B6046390311}" dt="2019-12-08T23:44:19.141" v="1481"/>
          <ac:spMkLst>
            <pc:docMk/>
            <pc:sldMk cId="881775146" sldId="368"/>
            <ac:spMk id="20" creationId="{07570221-9091-4F24-9FBD-431FF594F683}"/>
          </ac:spMkLst>
        </pc:spChg>
        <pc:spChg chg="add del">
          <ac:chgData name=" " userId="c953af65-a220-40f8-9b11-e29da02892c7" providerId="ADAL" clId="{B8142CD9-578C-4732-B330-3B6046390311}" dt="2019-12-08T23:44:25.892" v="1483"/>
          <ac:spMkLst>
            <pc:docMk/>
            <pc:sldMk cId="881775146" sldId="368"/>
            <ac:spMk id="21" creationId="{9FCA5669-19F2-4298-BB90-05F31C7DB61B}"/>
          </ac:spMkLst>
        </pc:spChg>
        <pc:spChg chg="add del">
          <ac:chgData name=" " userId="c953af65-a220-40f8-9b11-e29da02892c7" providerId="ADAL" clId="{B8142CD9-578C-4732-B330-3B6046390311}" dt="2019-12-08T23:44:30.422" v="1486"/>
          <ac:spMkLst>
            <pc:docMk/>
            <pc:sldMk cId="881775146" sldId="368"/>
            <ac:spMk id="22" creationId="{3171627D-B9B1-4038-BF58-90CFFA9E2A61}"/>
          </ac:spMkLst>
        </pc:spChg>
        <pc:spChg chg="add mod">
          <ac:chgData name=" " userId="c953af65-a220-40f8-9b11-e29da02892c7" providerId="ADAL" clId="{B8142CD9-578C-4732-B330-3B6046390311}" dt="2019-12-08T23:44:38.117" v="1488"/>
          <ac:spMkLst>
            <pc:docMk/>
            <pc:sldMk cId="881775146" sldId="368"/>
            <ac:spMk id="23" creationId="{CBDE435E-8447-4032-B483-B2974BE472DE}"/>
          </ac:spMkLst>
        </pc:spChg>
        <pc:picChg chg="add mod modCrop">
          <ac:chgData name=" " userId="c953af65-a220-40f8-9b11-e29da02892c7" providerId="ADAL" clId="{B8142CD9-578C-4732-B330-3B6046390311}" dt="2019-12-08T23:34:59.976" v="1158" actId="1076"/>
          <ac:picMkLst>
            <pc:docMk/>
            <pc:sldMk cId="881775146" sldId="368"/>
            <ac:picMk id="4" creationId="{2BF5DE53-A3F9-47D6-AC0A-C89512F7AFD9}"/>
          </ac:picMkLst>
        </pc:picChg>
        <pc:picChg chg="del">
          <ac:chgData name=" " userId="c953af65-a220-40f8-9b11-e29da02892c7" providerId="ADAL" clId="{B8142CD9-578C-4732-B330-3B6046390311}" dt="2019-12-08T23:33:26.467" v="1100" actId="478"/>
          <ac:picMkLst>
            <pc:docMk/>
            <pc:sldMk cId="881775146" sldId="368"/>
            <ac:picMk id="5" creationId="{DE592C91-393D-4DAF-8A76-6A2E57880369}"/>
          </ac:picMkLst>
        </pc:picChg>
        <pc:picChg chg="add mod ord modCrop">
          <ac:chgData name=" " userId="c953af65-a220-40f8-9b11-e29da02892c7" providerId="ADAL" clId="{B8142CD9-578C-4732-B330-3B6046390311}" dt="2019-12-08T23:34:57.689" v="1157" actId="1076"/>
          <ac:picMkLst>
            <pc:docMk/>
            <pc:sldMk cId="881775146" sldId="368"/>
            <ac:picMk id="7" creationId="{36F6BC04-1141-49FE-BD54-50D4F5A1BEDC}"/>
          </ac:picMkLst>
        </pc:picChg>
      </pc:sldChg>
      <pc:sldChg chg="addSp delSp modSp add del ord modNotesTx">
        <pc:chgData name=" " userId="c953af65-a220-40f8-9b11-e29da02892c7" providerId="ADAL" clId="{B8142CD9-578C-4732-B330-3B6046390311}" dt="2019-12-09T13:27:45.202" v="1663" actId="47"/>
        <pc:sldMkLst>
          <pc:docMk/>
          <pc:sldMk cId="888332808" sldId="369"/>
        </pc:sldMkLst>
        <pc:spChg chg="del mod">
          <ac:chgData name=" " userId="c953af65-a220-40f8-9b11-e29da02892c7" providerId="ADAL" clId="{B8142CD9-578C-4732-B330-3B6046390311}" dt="2019-12-08T23:57:29.602" v="1581" actId="478"/>
          <ac:spMkLst>
            <pc:docMk/>
            <pc:sldMk cId="888332808" sldId="369"/>
            <ac:spMk id="18" creationId="{CA17C84D-2684-42FD-AFFA-B6959516ABBB}"/>
          </ac:spMkLst>
        </pc:spChg>
        <pc:spChg chg="add mod">
          <ac:chgData name=" " userId="c953af65-a220-40f8-9b11-e29da02892c7" providerId="ADAL" clId="{B8142CD9-578C-4732-B330-3B6046390311}" dt="2019-12-08T23:59:08.242" v="1641" actId="207"/>
          <ac:spMkLst>
            <pc:docMk/>
            <pc:sldMk cId="888332808" sldId="369"/>
            <ac:spMk id="20" creationId="{802214A1-920D-4159-AF99-55C4505F5247}"/>
          </ac:spMkLst>
        </pc:spChg>
        <pc:picChg chg="add mod modCrop">
          <ac:chgData name=" " userId="c953af65-a220-40f8-9b11-e29da02892c7" providerId="ADAL" clId="{B8142CD9-578C-4732-B330-3B6046390311}" dt="2019-12-08T23:47:01" v="1518" actId="1076"/>
          <ac:picMkLst>
            <pc:docMk/>
            <pc:sldMk cId="888332808" sldId="369"/>
            <ac:picMk id="4" creationId="{64DA6DD3-1A4B-4B65-9471-A7F11A4AD2E2}"/>
          </ac:picMkLst>
        </pc:picChg>
        <pc:picChg chg="del">
          <ac:chgData name=" " userId="c953af65-a220-40f8-9b11-e29da02892c7" providerId="ADAL" clId="{B8142CD9-578C-4732-B330-3B6046390311}" dt="2019-12-08T23:35:11.565" v="1161" actId="478"/>
          <ac:picMkLst>
            <pc:docMk/>
            <pc:sldMk cId="888332808" sldId="369"/>
            <ac:picMk id="5" creationId="{DE592C91-393D-4DAF-8A76-6A2E57880369}"/>
          </ac:picMkLst>
        </pc:picChg>
        <pc:picChg chg="add mod ord modCrop">
          <ac:chgData name=" " userId="c953af65-a220-40f8-9b11-e29da02892c7" providerId="ADAL" clId="{B8142CD9-578C-4732-B330-3B6046390311}" dt="2019-12-08T23:47:02.998" v="1519" actId="1076"/>
          <ac:picMkLst>
            <pc:docMk/>
            <pc:sldMk cId="888332808" sldId="369"/>
            <ac:picMk id="7" creationId="{B9A46D65-14D1-4A9E-AEC2-58F750D3DA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s-ES" noProof="0">
                <a:sym typeface="Lucida Grande" charset="0"/>
              </a:rPr>
              <a:t>Second level</a:t>
            </a:r>
          </a:p>
          <a:p>
            <a:pPr lvl="2"/>
            <a:r>
              <a:rPr lang="es-ES" noProof="0">
                <a:sym typeface="Lucida Grande" charset="0"/>
              </a:rPr>
              <a:t>Third level</a:t>
            </a:r>
          </a:p>
          <a:p>
            <a:pPr lvl="3"/>
            <a:r>
              <a:rPr lang="es-ES" noProof="0">
                <a:sym typeface="Lucida Grande" charset="0"/>
              </a:rPr>
              <a:t>Fourth level</a:t>
            </a:r>
          </a:p>
          <a:p>
            <a:pPr lvl="4"/>
            <a:r>
              <a:rPr lang="es-E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MS PGothic" panose="020B0600070205080204" pitchFamily="34" charset="-128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ko-KR" altLang="en-US" dirty="0" err="1"/>
              <a:t>게임소프트웨어전공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학번 이재형 졸업작품 </a:t>
            </a:r>
            <a:r>
              <a:rPr lang="ko-KR" altLang="en-US" dirty="0" err="1"/>
              <a:t>총장님타이쿤</a:t>
            </a:r>
            <a:r>
              <a:rPr lang="ko-KR" altLang="en-US" dirty="0"/>
              <a:t> 발표 시작하겠습니다</a:t>
            </a:r>
          </a:p>
        </p:txBody>
      </p:sp>
    </p:spTree>
    <p:extLst>
      <p:ext uri="{BB962C8B-B14F-4D97-AF65-F5344CB8AC3E}">
        <p14:creationId xmlns:p14="http://schemas.microsoft.com/office/powerpoint/2010/main" val="68444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8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45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4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개요 보여드리고 영상 시연하면서 대략적으로 </a:t>
            </a:r>
            <a:r>
              <a:rPr lang="ko-KR" altLang="en-US" dirty="0" err="1"/>
              <a:t>소개드린</a:t>
            </a:r>
            <a:r>
              <a:rPr lang="ko-KR" altLang="en-US" dirty="0"/>
              <a:t> 다음 디테일한 진행상황 말씀드리고 향후 개발 예정인 부분들 까지 발표하겠습니다</a:t>
            </a:r>
          </a:p>
        </p:txBody>
      </p:sp>
    </p:spTree>
    <p:extLst>
      <p:ext uri="{BB962C8B-B14F-4D97-AF65-F5344CB8AC3E}">
        <p14:creationId xmlns:p14="http://schemas.microsoft.com/office/powerpoint/2010/main" val="35108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총장님 </a:t>
            </a:r>
            <a:r>
              <a:rPr lang="ko-KR" altLang="en-US" dirty="0" err="1"/>
              <a:t>타이쿤은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/>
              <a:t>게임이며 제목에서 </a:t>
            </a:r>
            <a:r>
              <a:rPr lang="ko-KR" altLang="en-US" dirty="0"/>
              <a:t>보다시피 대학교를 경영하는 시뮬레이션 </a:t>
            </a:r>
            <a:r>
              <a:rPr lang="ko-KR" altLang="en-US" dirty="0" err="1"/>
              <a:t>타이쿤입니다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꾸미기와 경영을 좋아하는 대학생을 타겟으로 컨텐츠를 구성할 예정이며</a:t>
            </a:r>
            <a:r>
              <a:rPr lang="en-US" altLang="ko-KR" dirty="0"/>
              <a:t>, </a:t>
            </a:r>
            <a:r>
              <a:rPr lang="ko-KR" altLang="en-US" dirty="0"/>
              <a:t>사용한 툴은 유니티와 </a:t>
            </a:r>
            <a:r>
              <a:rPr lang="en-US" altLang="ko-KR" dirty="0"/>
              <a:t>3d</a:t>
            </a:r>
            <a:r>
              <a:rPr lang="ko-KR" altLang="en-US" dirty="0"/>
              <a:t>맥스입니다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/>
              <a:t>반응형 튜토리얼</a:t>
            </a:r>
            <a:endParaRPr lang="en-US" altLang="ko-KR" dirty="0"/>
          </a:p>
          <a:p>
            <a:r>
              <a:rPr lang="ko-KR" altLang="en-US" dirty="0" err="1"/>
              <a:t>타이쿤식</a:t>
            </a:r>
            <a:r>
              <a:rPr lang="ko-KR" altLang="en-US" dirty="0"/>
              <a:t> 카메라 </a:t>
            </a:r>
            <a:r>
              <a:rPr lang="ko-KR" altLang="en-US" dirty="0" err="1"/>
              <a:t>무빙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언급</a:t>
            </a:r>
            <a:endParaRPr lang="en-US" altLang="ko-KR" dirty="0"/>
          </a:p>
          <a:p>
            <a:r>
              <a:rPr lang="ko-KR" altLang="en-US" dirty="0"/>
              <a:t>건설 가능 구역 제한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99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21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0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99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18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영상에서 </a:t>
            </a:r>
            <a:r>
              <a:rPr lang="ko-KR" altLang="en-US" dirty="0" err="1"/>
              <a:t>보신것처럼</a:t>
            </a:r>
            <a:r>
              <a:rPr lang="ko-KR" altLang="en-US" dirty="0"/>
              <a:t> 진행되는 튜토리얼은 </a:t>
            </a:r>
            <a:r>
              <a:rPr lang="ko-KR" altLang="en-US" dirty="0" err="1"/>
              <a:t>델리게이트</a:t>
            </a:r>
            <a:r>
              <a:rPr lang="ko-KR" altLang="en-US" dirty="0"/>
              <a:t> 체인을 응용한 </a:t>
            </a:r>
            <a:r>
              <a:rPr lang="ko-KR" altLang="en-US" dirty="0" err="1"/>
              <a:t>옵저버</a:t>
            </a:r>
            <a:r>
              <a:rPr lang="ko-KR" altLang="en-US" dirty="0"/>
              <a:t> 패턴으로 구현하여 플레이어의 행동에 반응하여 진행되도록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6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64BD7-D910-4D0A-933A-0C8476DFAE1F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17834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F0FA-1CEB-459C-8FBB-7DAEC3F59A42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21897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103725" y="2298700"/>
            <a:ext cx="4905375" cy="63627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387600" y="2298700"/>
            <a:ext cx="14563725" cy="63627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0E19-F3EE-4443-A20A-FEC49E4A8971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352252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26DCE-11D1-4669-86A9-F43F8240327A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25554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FC503-C221-4B3B-98B6-456D4CF3F539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5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387600" y="7073900"/>
            <a:ext cx="9734550" cy="158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274550" y="7073900"/>
            <a:ext cx="9734550" cy="158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C205-FD08-43BF-B678-BF70E3F1B402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22135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F1F2F-B362-42A7-B363-09512D4B7214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344184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FE83-EA97-468F-9C36-996A9DA8C87B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76767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E270-BD0A-48B5-B998-5EFE748B0ED8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30095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E24F-F5C1-4AAB-BB20-629810F5B44D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197644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14FE-6D73-4FF7-AD61-1C4F6EB63470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  <p:extLst>
      <p:ext uri="{BB962C8B-B14F-4D97-AF65-F5344CB8AC3E}">
        <p14:creationId xmlns:p14="http://schemas.microsoft.com/office/powerpoint/2010/main" val="37503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387600" y="2298700"/>
            <a:ext cx="19621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>
                <a:sym typeface="Gill Sans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2387600" y="7073900"/>
            <a:ext cx="19621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>
                <a:sym typeface="Gill Sans" charset="0"/>
              </a:rPr>
              <a:t>Click to edit Master text styles</a:t>
            </a:r>
          </a:p>
          <a:p>
            <a:pPr lvl="1"/>
            <a:r>
              <a:rPr lang="es-ES" altLang="ko-KR">
                <a:sym typeface="Gill Sans" charset="0"/>
              </a:rPr>
              <a:t>Second level</a:t>
            </a:r>
          </a:p>
          <a:p>
            <a:pPr lvl="2"/>
            <a:r>
              <a:rPr lang="es-ES" altLang="ko-KR">
                <a:sym typeface="Gill Sans" charset="0"/>
              </a:rPr>
              <a:t>Third level</a:t>
            </a:r>
          </a:p>
          <a:p>
            <a:pPr lvl="3"/>
            <a:r>
              <a:rPr lang="es-ES" altLang="ko-KR">
                <a:sym typeface="Gill Sans" charset="0"/>
              </a:rPr>
              <a:t>Fourth level</a:t>
            </a:r>
          </a:p>
          <a:p>
            <a:pPr lvl="4"/>
            <a:r>
              <a:rPr lang="es-ES" altLang="ko-KR">
                <a:sym typeface="Gill Sans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0700" y="13081000"/>
            <a:ext cx="468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130000"/>
              </a:lnSpc>
              <a:defRPr/>
            </a:lvl1pPr>
          </a:lstStyle>
          <a:p>
            <a:pPr>
              <a:defRPr/>
            </a:pPr>
            <a:fld id="{4BB559A2-6E2F-4935-A833-1A3F768B70E9}" type="slidenum">
              <a:rPr lang="es-ES" altLang="ko-KR"/>
              <a:pPr>
                <a:defRPr/>
              </a:pPr>
              <a:t>‹#›</a:t>
            </a:fld>
            <a:endParaRPr lang="es-ES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+mj-lt"/>
          <a:ea typeface="MS PGothic" panose="020B0600070205080204" pitchFamily="34" charset="-128"/>
          <a:cs typeface="+mj-cs"/>
          <a:sym typeface="Gill Sans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MS PGothic" panose="020B0600070205080204" pitchFamily="34" charset="-128"/>
          <a:cs typeface="Gill Sans" charset="0"/>
          <a:sym typeface="Gill Sans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MS PGothic" panose="020B0600070205080204" pitchFamily="34" charset="-128"/>
          <a:cs typeface="Gill Sans" charset="0"/>
          <a:sym typeface="Gill Sans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MS PGothic" panose="020B0600070205080204" pitchFamily="34" charset="-128"/>
          <a:cs typeface="Gill Sans" charset="0"/>
          <a:sym typeface="Gill Sans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MS PGothic" panose="020B0600070205080204" pitchFamily="34" charset="-128"/>
          <a:cs typeface="Gill Sans" charset="0"/>
          <a:sym typeface="Gill Sans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800">
          <a:solidFill>
            <a:srgbClr val="000000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342900" indent="-342900" algn="ctr" defTabSz="825500" rtl="0" eaLnBrk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Gill Sans" charset="0"/>
        </a:defRPr>
      </a:lvl1pPr>
      <a:lvl2pPr marL="742950" indent="-285750" algn="ctr" defTabSz="825500" rtl="0" eaLnBrk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825500" rtl="0" eaLnBrk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825500" rtl="0" eaLnBrk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825500" rtl="0" eaLnBrk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46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HlN2bl2IX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/>
          </p:cNvSpPr>
          <p:nvPr/>
        </p:nvSpPr>
        <p:spPr bwMode="auto">
          <a:xfrm>
            <a:off x="5351463" y="5345113"/>
            <a:ext cx="6275387" cy="1320800"/>
          </a:xfrm>
          <a:custGeom>
            <a:avLst/>
            <a:gdLst>
              <a:gd name="T0" fmla="*/ 911617625 w 21600"/>
              <a:gd name="T1" fmla="*/ 40360285 h 21600"/>
              <a:gd name="T2" fmla="*/ 911617625 w 21600"/>
              <a:gd name="T3" fmla="*/ 40360285 h 21600"/>
              <a:gd name="T4" fmla="*/ 911617625 w 21600"/>
              <a:gd name="T5" fmla="*/ 40360285 h 21600"/>
              <a:gd name="T6" fmla="*/ 911617625 w 21600"/>
              <a:gd name="T7" fmla="*/ 4036028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r" eaLnBrk="1">
              <a:lnSpc>
                <a:spcPct val="130000"/>
              </a:lnSpc>
            </a:pPr>
            <a:r>
              <a:rPr lang="ko-KR" altLang="en-US" sz="7500" b="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총장님 타이쿤</a:t>
            </a:r>
            <a:endParaRPr lang="ko-KR" altLang="es-ES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3075" name="AutoShape 2"/>
          <p:cNvSpPr>
            <a:spLocks/>
          </p:cNvSpPr>
          <p:nvPr/>
        </p:nvSpPr>
        <p:spPr bwMode="auto">
          <a:xfrm>
            <a:off x="12878667" y="5680075"/>
            <a:ext cx="5434013" cy="1295400"/>
          </a:xfrm>
          <a:custGeom>
            <a:avLst/>
            <a:gdLst>
              <a:gd name="T0" fmla="*/ 683607892 w 21600"/>
              <a:gd name="T1" fmla="*/ 38844008 h 21600"/>
              <a:gd name="T2" fmla="*/ 683607892 w 21600"/>
              <a:gd name="T3" fmla="*/ 38844008 h 21600"/>
              <a:gd name="T4" fmla="*/ 683607892 w 21600"/>
              <a:gd name="T5" fmla="*/ 38844008 h 21600"/>
              <a:gd name="T6" fmla="*/ 683607892 w 21600"/>
              <a:gd name="T7" fmla="*/ 38844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 eaLnBrk="1">
              <a:lnSpc>
                <a:spcPct val="120000"/>
              </a:lnSpc>
              <a:spcBef>
                <a:spcPts val="1700"/>
              </a:spcBef>
            </a:pPr>
            <a:r>
              <a:rPr lang="ko-KR" altLang="en-US" sz="3200" b="0" dirty="0">
                <a:solidFill>
                  <a:srgbClr val="DCDEE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게임 소프트웨어전공 </a:t>
            </a:r>
            <a:r>
              <a:rPr lang="en-US" altLang="ko-KR" sz="3200" b="0" dirty="0">
                <a:solidFill>
                  <a:srgbClr val="DCDEE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15</a:t>
            </a:r>
            <a:r>
              <a:rPr lang="ko-KR" altLang="en-US" sz="3200" b="0" dirty="0">
                <a:solidFill>
                  <a:srgbClr val="DCDEE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학번</a:t>
            </a:r>
            <a:endParaRPr lang="en-US" altLang="ko-KR" sz="32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  <a:p>
            <a:pPr algn="l"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>
                <a:solidFill>
                  <a:srgbClr val="DCDEE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B577027 </a:t>
            </a:r>
            <a:r>
              <a:rPr lang="ko-KR" altLang="en-US" sz="3200" b="0" dirty="0">
                <a:solidFill>
                  <a:srgbClr val="DCDEE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이재형</a:t>
            </a:r>
            <a:endParaRPr lang="ko-KR" altLang="es-ES" sz="32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3076" name="AutoShape 3"/>
          <p:cNvSpPr>
            <a:spLocks/>
          </p:cNvSpPr>
          <p:nvPr/>
        </p:nvSpPr>
        <p:spPr bwMode="auto">
          <a:xfrm>
            <a:off x="7073900" y="6534150"/>
            <a:ext cx="4516438" cy="711200"/>
          </a:xfrm>
          <a:custGeom>
            <a:avLst/>
            <a:gdLst>
              <a:gd name="T0" fmla="*/ 472180838 w 21600"/>
              <a:gd name="T1" fmla="*/ 11708459 h 21600"/>
              <a:gd name="T2" fmla="*/ 472180838 w 21600"/>
              <a:gd name="T3" fmla="*/ 11708459 h 21600"/>
              <a:gd name="T4" fmla="*/ 472180838 w 21600"/>
              <a:gd name="T5" fmla="*/ 11708459 h 21600"/>
              <a:gd name="T6" fmla="*/ 472180838 w 21600"/>
              <a:gd name="T7" fmla="*/ 1170845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r" eaLnBrk="1">
              <a:lnSpc>
                <a:spcPct val="130000"/>
              </a:lnSpc>
            </a:pPr>
            <a:r>
              <a:rPr lang="en-US" altLang="ko-KR" sz="4000" b="0" dirty="0" err="1"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Pathfinging</a:t>
            </a:r>
            <a:r>
              <a:rPr lang="en-US" altLang="ko-KR" sz="4000" b="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 </a:t>
            </a:r>
            <a:r>
              <a:rPr lang="ko-KR" altLang="en-US" sz="4000" b="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발표</a:t>
            </a:r>
            <a:endParaRPr lang="es-ES" altLang="ko-KR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8023225" y="7607300"/>
            <a:ext cx="762000" cy="762000"/>
          </a:xfrm>
          <a:custGeom>
            <a:avLst/>
            <a:gdLst>
              <a:gd name="T0" fmla="*/ 381131 w 19679"/>
              <a:gd name="T1" fmla="*/ 418356 h 19679"/>
              <a:gd name="T2" fmla="*/ 381131 w 19679"/>
              <a:gd name="T3" fmla="*/ 418356 h 19679"/>
              <a:gd name="T4" fmla="*/ 381131 w 19679"/>
              <a:gd name="T5" fmla="*/ 418356 h 19679"/>
              <a:gd name="T6" fmla="*/ 381131 w 19679"/>
              <a:gd name="T7" fmla="*/ 41835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9517063" y="7607300"/>
            <a:ext cx="762000" cy="762000"/>
          </a:xfrm>
          <a:custGeom>
            <a:avLst/>
            <a:gdLst>
              <a:gd name="T0" fmla="*/ 381131 w 19679"/>
              <a:gd name="T1" fmla="*/ 418356 h 19679"/>
              <a:gd name="T2" fmla="*/ 381131 w 19679"/>
              <a:gd name="T3" fmla="*/ 418356 h 19679"/>
              <a:gd name="T4" fmla="*/ 381131 w 19679"/>
              <a:gd name="T5" fmla="*/ 418356 h 19679"/>
              <a:gd name="T6" fmla="*/ 381131 w 19679"/>
              <a:gd name="T7" fmla="*/ 41835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3079" name="Group 10"/>
          <p:cNvGrpSpPr>
            <a:grpSpLocks/>
          </p:cNvGrpSpPr>
          <p:nvPr/>
        </p:nvGrpSpPr>
        <p:grpSpPr bwMode="auto">
          <a:xfrm>
            <a:off x="11090275" y="7607300"/>
            <a:ext cx="762000" cy="762000"/>
            <a:chOff x="-1" y="0"/>
            <a:chExt cx="762300" cy="762299"/>
          </a:xfrm>
        </p:grpSpPr>
        <p:sp>
          <p:nvSpPr>
            <p:cNvPr id="2" name="AutoShape 11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3" name="AutoShape 12"/>
            <p:cNvSpPr>
              <a:spLocks/>
            </p:cNvSpPr>
            <p:nvPr/>
          </p:nvSpPr>
          <p:spPr bwMode="auto">
            <a:xfrm>
              <a:off x="225513" y="223926"/>
              <a:ext cx="311273" cy="311272"/>
            </a:xfrm>
            <a:custGeom>
              <a:avLst/>
              <a:gdLst>
                <a:gd name="T0" fmla="*/ 155637 w 21600"/>
                <a:gd name="T1" fmla="*/ 155636 h 21600"/>
                <a:gd name="T2" fmla="*/ 155637 w 21600"/>
                <a:gd name="T3" fmla="*/ 155636 h 21600"/>
                <a:gd name="T4" fmla="*/ 155637 w 21600"/>
                <a:gd name="T5" fmla="*/ 155636 h 21600"/>
                <a:gd name="T6" fmla="*/ 155637 w 21600"/>
                <a:gd name="T7" fmla="*/ 15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600"/>
                    <a:pt x="14380" y="21600"/>
                  </a:cubicBezTo>
                  <a:cubicBezTo>
                    <a:pt x="13730" y="21600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534900" y="7607300"/>
            <a:ext cx="763588" cy="762000"/>
            <a:chOff x="-1" y="0"/>
            <a:chExt cx="762300" cy="762299"/>
          </a:xfrm>
        </p:grpSpPr>
        <p:sp>
          <p:nvSpPr>
            <p:cNvPr id="5" name="AutoShape 14"/>
            <p:cNvSpPr>
              <a:spLocks/>
            </p:cNvSpPr>
            <p:nvPr/>
          </p:nvSpPr>
          <p:spPr bwMode="auto">
            <a:xfrm>
              <a:off x="-1" y="0"/>
              <a:ext cx="762300" cy="762299"/>
            </a:xfrm>
            <a:custGeom>
              <a:avLst/>
              <a:gdLst>
                <a:gd name="T0" fmla="*/ 381131 w 19679"/>
                <a:gd name="T1" fmla="*/ 418356 h 19679"/>
                <a:gd name="T2" fmla="*/ 381131 w 19679"/>
                <a:gd name="T3" fmla="*/ 418356 h 19679"/>
                <a:gd name="T4" fmla="*/ 381131 w 19679"/>
                <a:gd name="T5" fmla="*/ 418356 h 19679"/>
                <a:gd name="T6" fmla="*/ 381131 w 19679"/>
                <a:gd name="T7" fmla="*/ 418356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6" name="AutoShape 15"/>
            <p:cNvSpPr>
              <a:spLocks/>
            </p:cNvSpPr>
            <p:nvPr/>
          </p:nvSpPr>
          <p:spPr bwMode="auto">
            <a:xfrm>
              <a:off x="231383" y="209632"/>
              <a:ext cx="312210" cy="311272"/>
            </a:xfrm>
            <a:custGeom>
              <a:avLst/>
              <a:gdLst>
                <a:gd name="T0" fmla="*/ 156105 w 21600"/>
                <a:gd name="T1" fmla="*/ 155636 h 21600"/>
                <a:gd name="T2" fmla="*/ 156105 w 21600"/>
                <a:gd name="T3" fmla="*/ 155636 h 21600"/>
                <a:gd name="T4" fmla="*/ 156105 w 21600"/>
                <a:gd name="T5" fmla="*/ 155636 h 21600"/>
                <a:gd name="T6" fmla="*/ 156105 w 21600"/>
                <a:gd name="T7" fmla="*/ 15563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600"/>
                    <a:pt x="17089" y="21600"/>
                  </a:cubicBezTo>
                  <a:lnTo>
                    <a:pt x="4496" y="21600"/>
                  </a:lnTo>
                  <a:cubicBezTo>
                    <a:pt x="4328" y="21600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3089" name="AutoShape 17"/>
          <p:cNvSpPr>
            <a:spLocks/>
          </p:cNvSpPr>
          <p:nvPr/>
        </p:nvSpPr>
        <p:spPr bwMode="auto">
          <a:xfrm>
            <a:off x="14108113" y="7607300"/>
            <a:ext cx="762000" cy="762000"/>
          </a:xfrm>
          <a:custGeom>
            <a:avLst/>
            <a:gdLst>
              <a:gd name="T0" fmla="*/ 381131 w 19679"/>
              <a:gd name="T1" fmla="*/ 418356 h 19679"/>
              <a:gd name="T2" fmla="*/ 381131 w 19679"/>
              <a:gd name="T3" fmla="*/ 418356 h 19679"/>
              <a:gd name="T4" fmla="*/ 381131 w 19679"/>
              <a:gd name="T5" fmla="*/ 418356 h 19679"/>
              <a:gd name="T6" fmla="*/ 381131 w 19679"/>
              <a:gd name="T7" fmla="*/ 41835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3092" name="AutoShape 20"/>
          <p:cNvSpPr>
            <a:spLocks/>
          </p:cNvSpPr>
          <p:nvPr/>
        </p:nvSpPr>
        <p:spPr bwMode="auto">
          <a:xfrm>
            <a:off x="15679738" y="7607300"/>
            <a:ext cx="763587" cy="762000"/>
          </a:xfrm>
          <a:custGeom>
            <a:avLst/>
            <a:gdLst>
              <a:gd name="T0" fmla="*/ 381131 w 19679"/>
              <a:gd name="T1" fmla="*/ 418356 h 19679"/>
              <a:gd name="T2" fmla="*/ 381131 w 19679"/>
              <a:gd name="T3" fmla="*/ 418356 h 19679"/>
              <a:gd name="T4" fmla="*/ 381131 w 19679"/>
              <a:gd name="T5" fmla="*/ 418356 h 19679"/>
              <a:gd name="T6" fmla="*/ 381131 w 19679"/>
              <a:gd name="T7" fmla="*/ 41835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3083" name="Line 22"/>
          <p:cNvSpPr>
            <a:spLocks noChangeShapeType="1"/>
          </p:cNvSpPr>
          <p:nvPr/>
        </p:nvSpPr>
        <p:spPr bwMode="auto">
          <a:xfrm>
            <a:off x="12197952" y="5940425"/>
            <a:ext cx="0" cy="877888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3084" name="AutoShape 77"/>
          <p:cNvSpPr>
            <a:spLocks/>
          </p:cNvSpPr>
          <p:nvPr/>
        </p:nvSpPr>
        <p:spPr bwMode="auto">
          <a:xfrm>
            <a:off x="8205788" y="7773988"/>
            <a:ext cx="396875" cy="396875"/>
          </a:xfrm>
          <a:custGeom>
            <a:avLst/>
            <a:gdLst>
              <a:gd name="T0" fmla="*/ 66695358 w 21600"/>
              <a:gd name="T1" fmla="*/ 66681045 h 21600"/>
              <a:gd name="T2" fmla="*/ 66695358 w 21600"/>
              <a:gd name="T3" fmla="*/ 66681045 h 21600"/>
              <a:gd name="T4" fmla="*/ 66695358 w 21600"/>
              <a:gd name="T5" fmla="*/ 66681045 h 21600"/>
              <a:gd name="T6" fmla="*/ 66695358 w 21600"/>
              <a:gd name="T7" fmla="*/ 6668104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3085" name="AutoShape 13"/>
          <p:cNvSpPr>
            <a:spLocks/>
          </p:cNvSpPr>
          <p:nvPr/>
        </p:nvSpPr>
        <p:spPr bwMode="auto">
          <a:xfrm>
            <a:off x="15863888" y="7788275"/>
            <a:ext cx="395287" cy="395288"/>
          </a:xfrm>
          <a:custGeom>
            <a:avLst/>
            <a:gdLst>
              <a:gd name="T0" fmla="*/ 66429005 w 21600"/>
              <a:gd name="T1" fmla="*/ 66414917 h 21600"/>
              <a:gd name="T2" fmla="*/ 66429005 w 21600"/>
              <a:gd name="T3" fmla="*/ 66414917 h 21600"/>
              <a:gd name="T4" fmla="*/ 66429005 w 21600"/>
              <a:gd name="T5" fmla="*/ 66414917 h 21600"/>
              <a:gd name="T6" fmla="*/ 66429005 w 21600"/>
              <a:gd name="T7" fmla="*/ 664149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3086" name="AutoShape 107"/>
          <p:cNvSpPr>
            <a:spLocks/>
          </p:cNvSpPr>
          <p:nvPr/>
        </p:nvSpPr>
        <p:spPr bwMode="auto">
          <a:xfrm>
            <a:off x="14290675" y="7788275"/>
            <a:ext cx="396875" cy="395288"/>
          </a:xfrm>
          <a:custGeom>
            <a:avLst/>
            <a:gdLst>
              <a:gd name="T0" fmla="*/ 66871772 w 21571"/>
              <a:gd name="T1" fmla="*/ 66414917 h 21600"/>
              <a:gd name="T2" fmla="*/ 66871772 w 21571"/>
              <a:gd name="T3" fmla="*/ 66414917 h 21600"/>
              <a:gd name="T4" fmla="*/ 66871772 w 21571"/>
              <a:gd name="T5" fmla="*/ 66414917 h 21600"/>
              <a:gd name="T6" fmla="*/ 66871772 w 21571"/>
              <a:gd name="T7" fmla="*/ 664149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1" h="21600">
                <a:moveTo>
                  <a:pt x="21538" y="21106"/>
                </a:moveTo>
                <a:cubicBezTo>
                  <a:pt x="21585" y="21238"/>
                  <a:pt x="21580" y="21353"/>
                  <a:pt x="21526" y="21453"/>
                </a:cubicBezTo>
                <a:cubicBezTo>
                  <a:pt x="21472" y="21550"/>
                  <a:pt x="21379" y="21599"/>
                  <a:pt x="21257" y="21599"/>
                </a:cubicBezTo>
                <a:lnTo>
                  <a:pt x="12601" y="21599"/>
                </a:lnTo>
                <a:lnTo>
                  <a:pt x="12298" y="14400"/>
                </a:lnTo>
                <a:lnTo>
                  <a:pt x="9281" y="14400"/>
                </a:lnTo>
                <a:lnTo>
                  <a:pt x="8966" y="21599"/>
                </a:lnTo>
                <a:lnTo>
                  <a:pt x="322" y="21599"/>
                </a:lnTo>
                <a:cubicBezTo>
                  <a:pt x="197" y="21599"/>
                  <a:pt x="104" y="21555"/>
                  <a:pt x="48" y="21461"/>
                </a:cubicBezTo>
                <a:cubicBezTo>
                  <a:pt x="-11" y="21364"/>
                  <a:pt x="-15" y="21247"/>
                  <a:pt x="28" y="21106"/>
                </a:cubicBezTo>
                <a:lnTo>
                  <a:pt x="6979" y="493"/>
                </a:lnTo>
                <a:cubicBezTo>
                  <a:pt x="7026" y="361"/>
                  <a:pt x="7109" y="246"/>
                  <a:pt x="7231" y="149"/>
                </a:cubicBezTo>
                <a:cubicBezTo>
                  <a:pt x="7351" y="50"/>
                  <a:pt x="7475" y="0"/>
                  <a:pt x="7597" y="0"/>
                </a:cubicBezTo>
                <a:lnTo>
                  <a:pt x="9879" y="0"/>
                </a:lnTo>
                <a:lnTo>
                  <a:pt x="9786" y="2391"/>
                </a:lnTo>
                <a:lnTo>
                  <a:pt x="11797" y="2391"/>
                </a:lnTo>
                <a:lnTo>
                  <a:pt x="11692" y="0"/>
                </a:lnTo>
                <a:lnTo>
                  <a:pt x="13974" y="0"/>
                </a:lnTo>
                <a:cubicBezTo>
                  <a:pt x="14099" y="0"/>
                  <a:pt x="14223" y="46"/>
                  <a:pt x="14341" y="140"/>
                </a:cubicBezTo>
                <a:cubicBezTo>
                  <a:pt x="14463" y="234"/>
                  <a:pt x="14546" y="349"/>
                  <a:pt x="14595" y="493"/>
                </a:cubicBezTo>
                <a:lnTo>
                  <a:pt x="21538" y="21106"/>
                </a:lnTo>
                <a:close/>
                <a:moveTo>
                  <a:pt x="12120" y="10393"/>
                </a:moveTo>
                <a:lnTo>
                  <a:pt x="11885" y="4582"/>
                </a:lnTo>
                <a:lnTo>
                  <a:pt x="9677" y="4582"/>
                </a:lnTo>
                <a:lnTo>
                  <a:pt x="9442" y="10393"/>
                </a:lnTo>
                <a:lnTo>
                  <a:pt x="12120" y="103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3087" name="AutoShape 129"/>
          <p:cNvSpPr>
            <a:spLocks/>
          </p:cNvSpPr>
          <p:nvPr/>
        </p:nvSpPr>
        <p:spPr bwMode="auto">
          <a:xfrm>
            <a:off x="9699625" y="7788275"/>
            <a:ext cx="396875" cy="395288"/>
          </a:xfrm>
          <a:custGeom>
            <a:avLst/>
            <a:gdLst>
              <a:gd name="T0" fmla="*/ 66695358 w 21600"/>
              <a:gd name="T1" fmla="*/ 66414405 h 21600"/>
              <a:gd name="T2" fmla="*/ 66695358 w 21600"/>
              <a:gd name="T3" fmla="*/ 66414405 h 21600"/>
              <a:gd name="T4" fmla="*/ 66695358 w 21600"/>
              <a:gd name="T5" fmla="*/ 66414405 h 21600"/>
              <a:gd name="T6" fmla="*/ 66695358 w 21600"/>
              <a:gd name="T7" fmla="*/ 6641440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7152"/>
                </a:moveTo>
                <a:cubicBezTo>
                  <a:pt x="21509" y="7979"/>
                  <a:pt x="21282" y="8750"/>
                  <a:pt x="20914" y="9461"/>
                </a:cubicBezTo>
                <a:cubicBezTo>
                  <a:pt x="20549" y="10173"/>
                  <a:pt x="20079" y="10791"/>
                  <a:pt x="19504" y="11311"/>
                </a:cubicBezTo>
                <a:cubicBezTo>
                  <a:pt x="18932" y="11836"/>
                  <a:pt x="18276" y="12245"/>
                  <a:pt x="17542" y="12545"/>
                </a:cubicBezTo>
                <a:cubicBezTo>
                  <a:pt x="16803" y="12838"/>
                  <a:pt x="16016" y="12988"/>
                  <a:pt x="15175" y="12988"/>
                </a:cubicBezTo>
                <a:cubicBezTo>
                  <a:pt x="14626" y="12988"/>
                  <a:pt x="14048" y="12914"/>
                  <a:pt x="13457" y="12759"/>
                </a:cubicBezTo>
                <a:lnTo>
                  <a:pt x="5243" y="20964"/>
                </a:lnTo>
                <a:cubicBezTo>
                  <a:pt x="4818" y="21385"/>
                  <a:pt x="4312" y="21599"/>
                  <a:pt x="3725" y="21599"/>
                </a:cubicBezTo>
                <a:cubicBezTo>
                  <a:pt x="3111" y="21599"/>
                  <a:pt x="2593" y="21388"/>
                  <a:pt x="2165" y="20964"/>
                </a:cubicBezTo>
                <a:cubicBezTo>
                  <a:pt x="1959" y="20758"/>
                  <a:pt x="1729" y="20544"/>
                  <a:pt x="1483" y="20320"/>
                </a:cubicBezTo>
                <a:cubicBezTo>
                  <a:pt x="1234" y="20100"/>
                  <a:pt x="999" y="19866"/>
                  <a:pt x="778" y="19617"/>
                </a:cubicBezTo>
                <a:cubicBezTo>
                  <a:pt x="557" y="19369"/>
                  <a:pt x="370" y="19106"/>
                  <a:pt x="223" y="18827"/>
                </a:cubicBezTo>
                <a:cubicBezTo>
                  <a:pt x="73" y="18547"/>
                  <a:pt x="0" y="18242"/>
                  <a:pt x="0" y="17909"/>
                </a:cubicBezTo>
                <a:cubicBezTo>
                  <a:pt x="0" y="17613"/>
                  <a:pt x="56" y="17330"/>
                  <a:pt x="169" y="17062"/>
                </a:cubicBezTo>
                <a:cubicBezTo>
                  <a:pt x="283" y="16797"/>
                  <a:pt x="438" y="16565"/>
                  <a:pt x="637" y="16367"/>
                </a:cubicBezTo>
                <a:lnTo>
                  <a:pt x="8893" y="8134"/>
                </a:lnTo>
                <a:cubicBezTo>
                  <a:pt x="8743" y="7541"/>
                  <a:pt x="8669" y="6993"/>
                  <a:pt x="8660" y="6485"/>
                </a:cubicBezTo>
                <a:cubicBezTo>
                  <a:pt x="8660" y="5604"/>
                  <a:pt x="8833" y="4766"/>
                  <a:pt x="9176" y="3964"/>
                </a:cubicBezTo>
                <a:cubicBezTo>
                  <a:pt x="9521" y="3168"/>
                  <a:pt x="9983" y="2479"/>
                  <a:pt x="10566" y="1897"/>
                </a:cubicBezTo>
                <a:cubicBezTo>
                  <a:pt x="11149" y="1315"/>
                  <a:pt x="11831" y="855"/>
                  <a:pt x="12621" y="513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79" y="0"/>
                  <a:pt x="16798" y="160"/>
                  <a:pt x="17588" y="485"/>
                </a:cubicBezTo>
                <a:cubicBezTo>
                  <a:pt x="18377" y="813"/>
                  <a:pt x="19077" y="1264"/>
                  <a:pt x="19683" y="1849"/>
                </a:cubicBezTo>
                <a:lnTo>
                  <a:pt x="13692" y="4037"/>
                </a:lnTo>
                <a:lnTo>
                  <a:pt x="13108" y="7228"/>
                </a:lnTo>
                <a:lnTo>
                  <a:pt x="15603" y="9295"/>
                </a:lnTo>
                <a:lnTo>
                  <a:pt x="21599" y="7152"/>
                </a:lnTo>
                <a:close/>
                <a:moveTo>
                  <a:pt x="3720" y="18991"/>
                </a:moveTo>
                <a:cubicBezTo>
                  <a:pt x="4017" y="18991"/>
                  <a:pt x="4269" y="18886"/>
                  <a:pt x="4479" y="18674"/>
                </a:cubicBezTo>
                <a:cubicBezTo>
                  <a:pt x="4688" y="18462"/>
                  <a:pt x="4790" y="18208"/>
                  <a:pt x="4790" y="17909"/>
                </a:cubicBezTo>
                <a:cubicBezTo>
                  <a:pt x="4790" y="17593"/>
                  <a:pt x="4685" y="17333"/>
                  <a:pt x="4473" y="17133"/>
                </a:cubicBezTo>
                <a:cubicBezTo>
                  <a:pt x="4261" y="16929"/>
                  <a:pt x="4009" y="16830"/>
                  <a:pt x="3720" y="16830"/>
                </a:cubicBezTo>
                <a:cubicBezTo>
                  <a:pt x="3403" y="16830"/>
                  <a:pt x="3145" y="16935"/>
                  <a:pt x="2941" y="17138"/>
                </a:cubicBezTo>
                <a:cubicBezTo>
                  <a:pt x="2737" y="17347"/>
                  <a:pt x="2638" y="17604"/>
                  <a:pt x="2638" y="17909"/>
                </a:cubicBezTo>
                <a:cubicBezTo>
                  <a:pt x="2638" y="18206"/>
                  <a:pt x="2737" y="18460"/>
                  <a:pt x="2941" y="18674"/>
                </a:cubicBezTo>
                <a:cubicBezTo>
                  <a:pt x="3145" y="18889"/>
                  <a:pt x="3403" y="18991"/>
                  <a:pt x="3720" y="189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5705872"/>
            <a:ext cx="8957889" cy="15465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 Class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635C80-E22F-4045-8EFD-C6345C9A5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" y="3808478"/>
            <a:ext cx="12995040" cy="8053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9360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4697760"/>
            <a:ext cx="8957889" cy="5306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방향 </a:t>
            </a:r>
            <a:r>
              <a:rPr lang="en-US" altLang="ko-KR" sz="5400" b="0" dirty="0" err="1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Raycast</a:t>
            </a:r>
            <a:endParaRPr lang="en-US" altLang="ko-KR" sz="5400" b="0" dirty="0">
              <a:ln w="9525">
                <a:noFill/>
              </a:ln>
              <a:solidFill>
                <a:srgbClr val="99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목표 탐지</a:t>
            </a:r>
            <a:endParaRPr lang="en-US" altLang="ko-KR" sz="5400" b="0" dirty="0">
              <a:ln w="9525">
                <a:noFill/>
              </a:ln>
              <a:solidFill>
                <a:srgbClr val="99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노드 생성</a:t>
            </a:r>
            <a:endParaRPr lang="en-US" altLang="ko-KR" sz="5400" b="0" dirty="0">
              <a:ln w="9525">
                <a:noFill/>
              </a:ln>
              <a:solidFill>
                <a:srgbClr val="99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F8253E-09B3-4177-A900-2B39ECE321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28" y="3501076"/>
            <a:ext cx="11165382" cy="989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C1DB68E-FB17-483E-93A5-48A9790679F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792" y="11097694"/>
            <a:ext cx="4918806" cy="229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2495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1"/>
          <p:cNvSpPr>
            <a:spLocks/>
          </p:cNvSpPr>
          <p:nvPr/>
        </p:nvSpPr>
        <p:spPr bwMode="auto">
          <a:xfrm>
            <a:off x="8806805" y="-1077913"/>
            <a:ext cx="1144587" cy="4972051"/>
          </a:xfrm>
          <a:custGeom>
            <a:avLst/>
            <a:gdLst>
              <a:gd name="T0" fmla="*/ 572294 w 21600"/>
              <a:gd name="T1" fmla="*/ 2486026 h 21600"/>
              <a:gd name="T2" fmla="*/ 572294 w 21600"/>
              <a:gd name="T3" fmla="*/ 2486026 h 21600"/>
              <a:gd name="T4" fmla="*/ 572294 w 21600"/>
              <a:gd name="T5" fmla="*/ 2486026 h 21600"/>
              <a:gd name="T6" fmla="*/ 572294 w 21600"/>
              <a:gd name="T7" fmla="*/ 24860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394" name="AutoShape 2"/>
          <p:cNvSpPr>
            <a:spLocks/>
          </p:cNvSpPr>
          <p:nvPr/>
        </p:nvSpPr>
        <p:spPr bwMode="auto">
          <a:xfrm>
            <a:off x="9948217" y="-581025"/>
            <a:ext cx="1144588" cy="4972050"/>
          </a:xfrm>
          <a:custGeom>
            <a:avLst/>
            <a:gdLst>
              <a:gd name="T0" fmla="*/ 572294 w 21600"/>
              <a:gd name="T1" fmla="*/ 2486025 h 21600"/>
              <a:gd name="T2" fmla="*/ 572294 w 21600"/>
              <a:gd name="T3" fmla="*/ 2486025 h 21600"/>
              <a:gd name="T4" fmla="*/ 572294 w 21600"/>
              <a:gd name="T5" fmla="*/ 2486025 h 21600"/>
              <a:gd name="T6" fmla="*/ 572294 w 21600"/>
              <a:gd name="T7" fmla="*/ 24860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EEA4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395" name="AutoShape 3"/>
          <p:cNvSpPr>
            <a:spLocks/>
          </p:cNvSpPr>
          <p:nvPr/>
        </p:nvSpPr>
        <p:spPr bwMode="auto">
          <a:xfrm>
            <a:off x="11076930" y="-84138"/>
            <a:ext cx="1144587" cy="4972051"/>
          </a:xfrm>
          <a:custGeom>
            <a:avLst/>
            <a:gdLst>
              <a:gd name="T0" fmla="*/ 572294 w 21600"/>
              <a:gd name="T1" fmla="*/ 2486026 h 21600"/>
              <a:gd name="T2" fmla="*/ 572294 w 21600"/>
              <a:gd name="T3" fmla="*/ 2486026 h 21600"/>
              <a:gd name="T4" fmla="*/ 572294 w 21600"/>
              <a:gd name="T5" fmla="*/ 2486026 h 21600"/>
              <a:gd name="T6" fmla="*/ 572294 w 21600"/>
              <a:gd name="T7" fmla="*/ 24860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396" name="AutoShape 4"/>
          <p:cNvSpPr>
            <a:spLocks/>
          </p:cNvSpPr>
          <p:nvPr/>
        </p:nvSpPr>
        <p:spPr bwMode="auto">
          <a:xfrm>
            <a:off x="12213580" y="-84138"/>
            <a:ext cx="1144587" cy="4972051"/>
          </a:xfrm>
          <a:custGeom>
            <a:avLst/>
            <a:gdLst>
              <a:gd name="T0" fmla="*/ 572294 w 21600"/>
              <a:gd name="T1" fmla="*/ 2486026 h 21600"/>
              <a:gd name="T2" fmla="*/ 572294 w 21600"/>
              <a:gd name="T3" fmla="*/ 2486026 h 21600"/>
              <a:gd name="T4" fmla="*/ 572294 w 21600"/>
              <a:gd name="T5" fmla="*/ 2486026 h 21600"/>
              <a:gd name="T6" fmla="*/ 572294 w 21600"/>
              <a:gd name="T7" fmla="*/ 24860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4CB4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397" name="AutoShape 5"/>
          <p:cNvSpPr>
            <a:spLocks/>
          </p:cNvSpPr>
          <p:nvPr/>
        </p:nvSpPr>
        <p:spPr bwMode="auto">
          <a:xfrm>
            <a:off x="13356580" y="-581025"/>
            <a:ext cx="1143000" cy="4972050"/>
          </a:xfrm>
          <a:custGeom>
            <a:avLst/>
            <a:gdLst>
              <a:gd name="T0" fmla="*/ 571500 w 21600"/>
              <a:gd name="T1" fmla="*/ 2486025 h 21600"/>
              <a:gd name="T2" fmla="*/ 571500 w 21600"/>
              <a:gd name="T3" fmla="*/ 2486025 h 21600"/>
              <a:gd name="T4" fmla="*/ 571500 w 21600"/>
              <a:gd name="T5" fmla="*/ 2486025 h 21600"/>
              <a:gd name="T6" fmla="*/ 571500 w 21600"/>
              <a:gd name="T7" fmla="*/ 24860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398" name="AutoShape 6"/>
          <p:cNvSpPr>
            <a:spLocks/>
          </p:cNvSpPr>
          <p:nvPr/>
        </p:nvSpPr>
        <p:spPr bwMode="auto">
          <a:xfrm>
            <a:off x="14499580" y="-1077913"/>
            <a:ext cx="1144587" cy="4972051"/>
          </a:xfrm>
          <a:custGeom>
            <a:avLst/>
            <a:gdLst>
              <a:gd name="T0" fmla="*/ 572294 w 21600"/>
              <a:gd name="T1" fmla="*/ 2486026 h 21600"/>
              <a:gd name="T2" fmla="*/ 572294 w 21600"/>
              <a:gd name="T3" fmla="*/ 2486026 h 21600"/>
              <a:gd name="T4" fmla="*/ 572294 w 21600"/>
              <a:gd name="T5" fmla="*/ 2486026 h 21600"/>
              <a:gd name="T6" fmla="*/ 572294 w 21600"/>
              <a:gd name="T7" fmla="*/ 24860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5369" name="AutoShape 8"/>
          <p:cNvSpPr>
            <a:spLocks/>
          </p:cNvSpPr>
          <p:nvPr/>
        </p:nvSpPr>
        <p:spPr bwMode="auto">
          <a:xfrm>
            <a:off x="6908155" y="5981699"/>
            <a:ext cx="10612437" cy="2047859"/>
          </a:xfrm>
          <a:custGeom>
            <a:avLst/>
            <a:gdLst>
              <a:gd name="T0" fmla="*/ 2147483646 w 21600"/>
              <a:gd name="T1" fmla="*/ 17264004 h 21600"/>
              <a:gd name="T2" fmla="*/ 2147483646 w 21600"/>
              <a:gd name="T3" fmla="*/ 17264004 h 21600"/>
              <a:gd name="T4" fmla="*/ 2147483646 w 21600"/>
              <a:gd name="T5" fmla="*/ 17264004 h 21600"/>
              <a:gd name="T6" fmla="*/ 2147483646 w 21600"/>
              <a:gd name="T7" fmla="*/ 1726400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720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감사합니다</a:t>
            </a:r>
            <a:endParaRPr lang="es-ES" altLang="ko-KR" sz="72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8865542" y="8526463"/>
            <a:ext cx="6578600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0340330" y="8335963"/>
            <a:ext cx="388937" cy="388937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BF1E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11013430" y="8335963"/>
            <a:ext cx="388937" cy="388937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EEA5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404" name="AutoShape 12"/>
          <p:cNvSpPr>
            <a:spLocks/>
          </p:cNvSpPr>
          <p:nvPr/>
        </p:nvSpPr>
        <p:spPr bwMode="auto">
          <a:xfrm>
            <a:off x="11718280" y="8335963"/>
            <a:ext cx="387350" cy="388937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95BA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405" name="AutoShape 13"/>
          <p:cNvSpPr>
            <a:spLocks/>
          </p:cNvSpPr>
          <p:nvPr/>
        </p:nvSpPr>
        <p:spPr bwMode="auto">
          <a:xfrm>
            <a:off x="12370742" y="8335963"/>
            <a:ext cx="388938" cy="388937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CB4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406" name="AutoShape 14"/>
          <p:cNvSpPr>
            <a:spLocks/>
          </p:cNvSpPr>
          <p:nvPr/>
        </p:nvSpPr>
        <p:spPr bwMode="auto">
          <a:xfrm>
            <a:off x="13075592" y="8335963"/>
            <a:ext cx="387350" cy="388937"/>
          </a:xfrm>
          <a:custGeom>
            <a:avLst/>
            <a:gdLst>
              <a:gd name="T0" fmla="*/ 193665 w 19679"/>
              <a:gd name="T1" fmla="*/ 213452 h 19679"/>
              <a:gd name="T2" fmla="*/ 193665 w 19679"/>
              <a:gd name="T3" fmla="*/ 213452 h 19679"/>
              <a:gd name="T4" fmla="*/ 193665 w 19679"/>
              <a:gd name="T5" fmla="*/ 213452 h 19679"/>
              <a:gd name="T6" fmla="*/ 193665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289E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9407" name="AutoShape 15"/>
          <p:cNvSpPr>
            <a:spLocks/>
          </p:cNvSpPr>
          <p:nvPr/>
        </p:nvSpPr>
        <p:spPr bwMode="auto">
          <a:xfrm>
            <a:off x="13778855" y="8335963"/>
            <a:ext cx="388937" cy="388937"/>
          </a:xfrm>
          <a:custGeom>
            <a:avLst/>
            <a:gdLst>
              <a:gd name="T0" fmla="*/ 194459 w 19679"/>
              <a:gd name="T1" fmla="*/ 213452 h 19679"/>
              <a:gd name="T2" fmla="*/ 194459 w 19679"/>
              <a:gd name="T3" fmla="*/ 213452 h 19679"/>
              <a:gd name="T4" fmla="*/ 194459 w 19679"/>
              <a:gd name="T5" fmla="*/ 213452 h 19679"/>
              <a:gd name="T6" fmla="*/ 194459 w 19679"/>
              <a:gd name="T7" fmla="*/ 213452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1D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6"/>
          <p:cNvSpPr>
            <a:spLocks/>
          </p:cNvSpPr>
          <p:nvPr/>
        </p:nvSpPr>
        <p:spPr bwMode="auto">
          <a:xfrm>
            <a:off x="8301831" y="1430955"/>
            <a:ext cx="7780337" cy="1677382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lnSpc>
                <a:spcPct val="130000"/>
              </a:lnSpc>
            </a:pPr>
            <a:r>
              <a:rPr lang="ko-KR" altLang="en-US" sz="800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목 차</a:t>
            </a:r>
            <a:endParaRPr lang="ko-KR" altLang="es-ES" sz="80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4124" name="AutoShape 28"/>
          <p:cNvSpPr>
            <a:spLocks/>
          </p:cNvSpPr>
          <p:nvPr/>
        </p:nvSpPr>
        <p:spPr bwMode="auto">
          <a:xfrm>
            <a:off x="10996291" y="2969568"/>
            <a:ext cx="2421878" cy="66675"/>
          </a:xfrm>
          <a:custGeom>
            <a:avLst/>
            <a:gdLst>
              <a:gd name="T0" fmla="*/ 827088 w 21600"/>
              <a:gd name="T1" fmla="*/ 33338 h 21600"/>
              <a:gd name="T2" fmla="*/ 827088 w 21600"/>
              <a:gd name="T3" fmla="*/ 33338 h 21600"/>
              <a:gd name="T4" fmla="*/ 827088 w 21600"/>
              <a:gd name="T5" fmla="*/ 33338 h 21600"/>
              <a:gd name="T6" fmla="*/ 827088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26" name="Line 2"/>
          <p:cNvSpPr>
            <a:spLocks noChangeShapeType="1"/>
          </p:cNvSpPr>
          <p:nvPr/>
        </p:nvSpPr>
        <p:spPr bwMode="auto">
          <a:xfrm>
            <a:off x="9783162" y="3265190"/>
            <a:ext cx="4894844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29" name="AutoShape 20">
            <a:extLst>
              <a:ext uri="{FF2B5EF4-FFF2-40B4-BE49-F238E27FC236}">
                <a16:creationId xmlns:a16="http://schemas.microsoft.com/office/drawing/2014/main" id="{47CFEB65-F1D6-4641-AAEB-4A673B4AE9E1}"/>
              </a:ext>
            </a:extLst>
          </p:cNvPr>
          <p:cNvSpPr>
            <a:spLocks/>
          </p:cNvSpPr>
          <p:nvPr/>
        </p:nvSpPr>
        <p:spPr bwMode="auto">
          <a:xfrm>
            <a:off x="9239672" y="4017881"/>
            <a:ext cx="5311775" cy="6594113"/>
          </a:xfrm>
          <a:custGeom>
            <a:avLst/>
            <a:gdLst>
              <a:gd name="T0" fmla="*/ 653124050 w 21600"/>
              <a:gd name="T1" fmla="*/ 4838700 h 21600"/>
              <a:gd name="T2" fmla="*/ 653124050 w 21600"/>
              <a:gd name="T3" fmla="*/ 4838700 h 21600"/>
              <a:gd name="T4" fmla="*/ 653124050 w 21600"/>
              <a:gd name="T5" fmla="*/ 4838700 h 21600"/>
              <a:gd name="T6" fmla="*/ 653124050 w 21600"/>
              <a:gd name="T7" fmla="*/ 4838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t" anchorCtr="0">
            <a:spAutoFit/>
          </a:bodyPr>
          <a:lstStyle/>
          <a:p>
            <a:pPr marL="514350" indent="-514350" algn="ctr" eaLnBrk="1">
              <a:lnSpc>
                <a:spcPct val="250000"/>
              </a:lnSpc>
              <a:buAutoNum type="arabicPeriod"/>
            </a:pPr>
            <a:r>
              <a:rPr lang="ko-KR" altLang="en-US" sz="4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 </a:t>
            </a:r>
            <a:r>
              <a:rPr lang="en-US" altLang="ko-KR" sz="4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Pathfinding </a:t>
            </a:r>
            <a:r>
              <a:rPr lang="ko-KR" altLang="en-US" sz="4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개요</a:t>
            </a:r>
            <a:endParaRPr lang="en-US" altLang="ko-KR" sz="4400" b="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  <a:p>
            <a:pPr marL="514350" indent="-514350" algn="ctr" eaLnBrk="1">
              <a:lnSpc>
                <a:spcPct val="250000"/>
              </a:lnSpc>
              <a:buAutoNum type="arabicPeriod"/>
            </a:pPr>
            <a:r>
              <a:rPr lang="ko-KR" altLang="en-US" sz="4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 영상 시연</a:t>
            </a:r>
            <a:endParaRPr lang="en-US" altLang="ko-KR" sz="4400" b="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  <a:p>
            <a:pPr marL="514350" indent="-514350" algn="ctr" eaLnBrk="1">
              <a:lnSpc>
                <a:spcPct val="250000"/>
              </a:lnSpc>
              <a:buAutoNum type="arabicPeriod"/>
            </a:pPr>
            <a:r>
              <a:rPr lang="ko-KR" altLang="en-US" sz="4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 주요 코드</a:t>
            </a:r>
            <a:endParaRPr lang="en-US" altLang="ko-KR" sz="4400" b="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  <a:p>
            <a:pPr marL="514350" indent="-514350" algn="ctr" eaLnBrk="1">
              <a:lnSpc>
                <a:spcPct val="250000"/>
              </a:lnSpc>
              <a:buAutoNum type="arabicPeriod"/>
            </a:pPr>
            <a:endParaRPr lang="ko-KR" altLang="es-ES" sz="4400" b="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/>
          </p:cNvSpPr>
          <p:nvPr/>
        </p:nvSpPr>
        <p:spPr bwMode="auto">
          <a:xfrm>
            <a:off x="8296920" y="2339975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en-US" altLang="ko-KR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Pathfinding</a:t>
            </a: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 개요</a:t>
            </a:r>
            <a:endParaRPr lang="ko-KR" altLang="es-ES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8900170" y="4065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5124" name="AutoShape 3"/>
          <p:cNvSpPr>
            <a:spLocks/>
          </p:cNvSpPr>
          <p:nvPr/>
        </p:nvSpPr>
        <p:spPr bwMode="auto">
          <a:xfrm>
            <a:off x="8300095" y="3441700"/>
            <a:ext cx="7780337" cy="304800"/>
          </a:xfrm>
          <a:custGeom>
            <a:avLst/>
            <a:gdLst>
              <a:gd name="T0" fmla="*/ 1401241936 w 21600"/>
              <a:gd name="T1" fmla="*/ 2150533 h 21600"/>
              <a:gd name="T2" fmla="*/ 1401241936 w 21600"/>
              <a:gd name="T3" fmla="*/ 2150533 h 21600"/>
              <a:gd name="T4" fmla="*/ 1401241936 w 21600"/>
              <a:gd name="T5" fmla="*/ 2150533 h 21600"/>
              <a:gd name="T6" fmla="*/ 140124193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ko-KR" altLang="en-US" sz="3200" b="0" dirty="0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시스템 개요 </a:t>
            </a:r>
            <a:endParaRPr lang="ko-KR" altLang="es-ES" sz="32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11363970" y="3251200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69" name="AutoShape 5" descr="image.jpg"/>
          <p:cNvSpPr>
            <a:spLocks/>
          </p:cNvSpPr>
          <p:nvPr/>
        </p:nvSpPr>
        <p:spPr bwMode="auto">
          <a:xfrm>
            <a:off x="3257550" y="5200650"/>
            <a:ext cx="3810000" cy="3810000"/>
          </a:xfrm>
          <a:custGeom>
            <a:avLst/>
            <a:gdLst>
              <a:gd name="T0" fmla="*/ 1905000 w 21600"/>
              <a:gd name="T1" fmla="*/ 1905000 h 21600"/>
              <a:gd name="T2" fmla="*/ 1905000 w 21600"/>
              <a:gd name="T3" fmla="*/ 1905000 h 21600"/>
              <a:gd name="T4" fmla="*/ 1905000 w 21600"/>
              <a:gd name="T5" fmla="*/ 1905000 h 21600"/>
              <a:gd name="T6" fmla="*/ 1905000 w 21600"/>
              <a:gd name="T7" fmla="*/ 190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0" name="AutoShape 6" descr="image.jpg"/>
          <p:cNvSpPr>
            <a:spLocks/>
          </p:cNvSpPr>
          <p:nvPr/>
        </p:nvSpPr>
        <p:spPr bwMode="auto">
          <a:xfrm>
            <a:off x="7905750" y="5200650"/>
            <a:ext cx="3810000" cy="3810000"/>
          </a:xfrm>
          <a:custGeom>
            <a:avLst/>
            <a:gdLst>
              <a:gd name="T0" fmla="*/ 1905000 w 21600"/>
              <a:gd name="T1" fmla="*/ 1905000 h 21600"/>
              <a:gd name="T2" fmla="*/ 1905000 w 21600"/>
              <a:gd name="T3" fmla="*/ 1905000 h 21600"/>
              <a:gd name="T4" fmla="*/ 1905000 w 21600"/>
              <a:gd name="T5" fmla="*/ 1905000 h 21600"/>
              <a:gd name="T6" fmla="*/ 1905000 w 21600"/>
              <a:gd name="T7" fmla="*/ 190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1" name="AutoShape 7" descr="image.jpg"/>
          <p:cNvSpPr>
            <a:spLocks/>
          </p:cNvSpPr>
          <p:nvPr/>
        </p:nvSpPr>
        <p:spPr bwMode="auto">
          <a:xfrm>
            <a:off x="12579350" y="5200650"/>
            <a:ext cx="3810000" cy="3810000"/>
          </a:xfrm>
          <a:custGeom>
            <a:avLst/>
            <a:gdLst>
              <a:gd name="T0" fmla="*/ 1905000 w 21600"/>
              <a:gd name="T1" fmla="*/ 1905000 h 21600"/>
              <a:gd name="T2" fmla="*/ 1905000 w 21600"/>
              <a:gd name="T3" fmla="*/ 1905000 h 21600"/>
              <a:gd name="T4" fmla="*/ 1905000 w 21600"/>
              <a:gd name="T5" fmla="*/ 1905000 h 21600"/>
              <a:gd name="T6" fmla="*/ 1905000 w 21600"/>
              <a:gd name="T7" fmla="*/ 190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2" name="AutoShape 8" descr="image.jpg"/>
          <p:cNvSpPr>
            <a:spLocks/>
          </p:cNvSpPr>
          <p:nvPr/>
        </p:nvSpPr>
        <p:spPr bwMode="auto">
          <a:xfrm>
            <a:off x="17240250" y="5200650"/>
            <a:ext cx="3810000" cy="3810000"/>
          </a:xfrm>
          <a:custGeom>
            <a:avLst/>
            <a:gdLst>
              <a:gd name="T0" fmla="*/ 1905000 w 21600"/>
              <a:gd name="T1" fmla="*/ 1905000 h 21600"/>
              <a:gd name="T2" fmla="*/ 1905000 w 21600"/>
              <a:gd name="T3" fmla="*/ 1905000 h 21600"/>
              <a:gd name="T4" fmla="*/ 1905000 w 21600"/>
              <a:gd name="T5" fmla="*/ 1905000 h 21600"/>
              <a:gd name="T6" fmla="*/ 1905000 w 21600"/>
              <a:gd name="T7" fmla="*/ 190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3" name="AutoShape 9"/>
          <p:cNvSpPr>
            <a:spLocks/>
          </p:cNvSpPr>
          <p:nvPr/>
        </p:nvSpPr>
        <p:spPr bwMode="auto">
          <a:xfrm>
            <a:off x="3257550" y="4730750"/>
            <a:ext cx="3810000" cy="190500"/>
          </a:xfrm>
          <a:custGeom>
            <a:avLst/>
            <a:gdLst>
              <a:gd name="T0" fmla="*/ 1905000 w 21600"/>
              <a:gd name="T1" fmla="*/ 95250 h 21600"/>
              <a:gd name="T2" fmla="*/ 1905000 w 21600"/>
              <a:gd name="T3" fmla="*/ 95250 h 21600"/>
              <a:gd name="T4" fmla="*/ 1905000 w 21600"/>
              <a:gd name="T5" fmla="*/ 95250 h 21600"/>
              <a:gd name="T6" fmla="*/ 1905000 w 21600"/>
              <a:gd name="T7" fmla="*/ 952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71B1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4" name="AutoShape 10"/>
          <p:cNvSpPr>
            <a:spLocks/>
          </p:cNvSpPr>
          <p:nvPr/>
        </p:nvSpPr>
        <p:spPr bwMode="auto">
          <a:xfrm>
            <a:off x="7905750" y="4730750"/>
            <a:ext cx="3810000" cy="190500"/>
          </a:xfrm>
          <a:custGeom>
            <a:avLst/>
            <a:gdLst>
              <a:gd name="T0" fmla="*/ 1905000 w 21600"/>
              <a:gd name="T1" fmla="*/ 95250 h 21600"/>
              <a:gd name="T2" fmla="*/ 1905000 w 21600"/>
              <a:gd name="T3" fmla="*/ 95250 h 21600"/>
              <a:gd name="T4" fmla="*/ 1905000 w 21600"/>
              <a:gd name="T5" fmla="*/ 95250 h 21600"/>
              <a:gd name="T6" fmla="*/ 1905000 w 21600"/>
              <a:gd name="T7" fmla="*/ 952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A9B3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12579350" y="4730750"/>
            <a:ext cx="3810000" cy="190500"/>
          </a:xfrm>
          <a:custGeom>
            <a:avLst/>
            <a:gdLst>
              <a:gd name="T0" fmla="*/ 1905000 w 21600"/>
              <a:gd name="T1" fmla="*/ 95250 h 21600"/>
              <a:gd name="T2" fmla="*/ 1905000 w 21600"/>
              <a:gd name="T3" fmla="*/ 95250 h 21600"/>
              <a:gd name="T4" fmla="*/ 1905000 w 21600"/>
              <a:gd name="T5" fmla="*/ 95250 h 21600"/>
              <a:gd name="T6" fmla="*/ 1905000 w 21600"/>
              <a:gd name="T7" fmla="*/ 952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0CD6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11276" name="AutoShape 12"/>
          <p:cNvSpPr>
            <a:spLocks/>
          </p:cNvSpPr>
          <p:nvPr/>
        </p:nvSpPr>
        <p:spPr bwMode="auto">
          <a:xfrm>
            <a:off x="17252950" y="4730750"/>
            <a:ext cx="3810000" cy="190500"/>
          </a:xfrm>
          <a:custGeom>
            <a:avLst/>
            <a:gdLst>
              <a:gd name="T0" fmla="*/ 1905000 w 21600"/>
              <a:gd name="T1" fmla="*/ 95250 h 21600"/>
              <a:gd name="T2" fmla="*/ 1905000 w 21600"/>
              <a:gd name="T3" fmla="*/ 95250 h 21600"/>
              <a:gd name="T4" fmla="*/ 1905000 w 21600"/>
              <a:gd name="T5" fmla="*/ 95250 h 21600"/>
              <a:gd name="T6" fmla="*/ 1905000 w 21600"/>
              <a:gd name="T7" fmla="*/ 952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CB49C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5134" name="AutoShape 13"/>
          <p:cNvSpPr>
            <a:spLocks/>
          </p:cNvSpPr>
          <p:nvPr/>
        </p:nvSpPr>
        <p:spPr bwMode="auto">
          <a:xfrm>
            <a:off x="3480661" y="10064750"/>
            <a:ext cx="3308217" cy="1041400"/>
          </a:xfrm>
          <a:custGeom>
            <a:avLst/>
            <a:gdLst>
              <a:gd name="T0" fmla="*/ 25723310 w 21600"/>
              <a:gd name="T1" fmla="*/ 25104490 h 21600"/>
              <a:gd name="T2" fmla="*/ 25723310 w 21600"/>
              <a:gd name="T3" fmla="*/ 25104490 h 21600"/>
              <a:gd name="T4" fmla="*/ 25723310 w 21600"/>
              <a:gd name="T5" fmla="*/ 25104490 h 21600"/>
              <a:gd name="T6" fmla="*/ 25723310 w 21600"/>
              <a:gd name="T7" fmla="*/ 2510449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ko-KR" altLang="en-US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졸업작품</a:t>
            </a:r>
            <a:endParaRPr lang="en-US" altLang="ko-KR" sz="4000" b="0" dirty="0">
              <a:solidFill>
                <a:srgbClr val="43AB9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ko-KR" altLang="en-US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총장님 </a:t>
            </a:r>
            <a:r>
              <a:rPr lang="ko-KR" altLang="en-US" sz="4000" b="0" dirty="0" err="1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타이쿤</a:t>
            </a:r>
            <a:endParaRPr lang="es-ES" altLang="ko-KR" sz="40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5135" name="AutoShape 14"/>
          <p:cNvSpPr>
            <a:spLocks/>
          </p:cNvSpPr>
          <p:nvPr/>
        </p:nvSpPr>
        <p:spPr bwMode="auto">
          <a:xfrm>
            <a:off x="3230563" y="9271000"/>
            <a:ext cx="3835400" cy="533400"/>
          </a:xfrm>
          <a:custGeom>
            <a:avLst/>
            <a:gdLst>
              <a:gd name="T0" fmla="*/ 340516045 w 21600"/>
              <a:gd name="T1" fmla="*/ 6586008 h 21600"/>
              <a:gd name="T2" fmla="*/ 340516045 w 21600"/>
              <a:gd name="T3" fmla="*/ 6586008 h 21600"/>
              <a:gd name="T4" fmla="*/ 340516045 w 21600"/>
              <a:gd name="T5" fmla="*/ 6586008 h 21600"/>
              <a:gd name="T6" fmla="*/ 340516045 w 21600"/>
              <a:gd name="T7" fmla="*/ 6586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360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시스템 기반</a:t>
            </a:r>
            <a:endParaRPr lang="ko-KR" altLang="es-ES" sz="360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136" name="AutoShape 18"/>
          <p:cNvSpPr>
            <a:spLocks/>
          </p:cNvSpPr>
          <p:nvPr/>
        </p:nvSpPr>
        <p:spPr bwMode="auto">
          <a:xfrm>
            <a:off x="7893050" y="10064750"/>
            <a:ext cx="3835400" cy="1041400"/>
          </a:xfrm>
          <a:custGeom>
            <a:avLst/>
            <a:gdLst>
              <a:gd name="T0" fmla="*/ 340516045 w 21600"/>
              <a:gd name="T1" fmla="*/ 25104490 h 21600"/>
              <a:gd name="T2" fmla="*/ 340516045 w 21600"/>
              <a:gd name="T3" fmla="*/ 25104490 h 21600"/>
              <a:gd name="T4" fmla="*/ 340516045 w 21600"/>
              <a:gd name="T5" fmla="*/ 25104490 h 21600"/>
              <a:gd name="T6" fmla="*/ 340516045 w 21600"/>
              <a:gd name="T7" fmla="*/ 2510449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BFS</a:t>
            </a:r>
          </a:p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ko-KR" altLang="en-US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너비 우선 탐색</a:t>
            </a:r>
            <a:endParaRPr lang="ko-KR" altLang="es-ES" sz="40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5137" name="AutoShape 19"/>
          <p:cNvSpPr>
            <a:spLocks/>
          </p:cNvSpPr>
          <p:nvPr/>
        </p:nvSpPr>
        <p:spPr bwMode="auto">
          <a:xfrm>
            <a:off x="7853363" y="9271000"/>
            <a:ext cx="3835400" cy="533400"/>
          </a:xfrm>
          <a:custGeom>
            <a:avLst/>
            <a:gdLst>
              <a:gd name="T0" fmla="*/ 340516045 w 21600"/>
              <a:gd name="T1" fmla="*/ 6586008 h 21600"/>
              <a:gd name="T2" fmla="*/ 340516045 w 21600"/>
              <a:gd name="T3" fmla="*/ 6586008 h 21600"/>
              <a:gd name="T4" fmla="*/ 340516045 w 21600"/>
              <a:gd name="T5" fmla="*/ 6586008 h 21600"/>
              <a:gd name="T6" fmla="*/ 340516045 w 21600"/>
              <a:gd name="T7" fmla="*/ 6586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360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알고리즘</a:t>
            </a:r>
            <a:endParaRPr lang="ko-KR" altLang="es-ES" sz="36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138" name="AutoShape 23"/>
          <p:cNvSpPr>
            <a:spLocks/>
          </p:cNvSpPr>
          <p:nvPr/>
        </p:nvSpPr>
        <p:spPr bwMode="auto">
          <a:xfrm>
            <a:off x="12579350" y="10064750"/>
            <a:ext cx="3835400" cy="1041400"/>
          </a:xfrm>
          <a:custGeom>
            <a:avLst/>
            <a:gdLst>
              <a:gd name="T0" fmla="*/ 340516045 w 21600"/>
              <a:gd name="T1" fmla="*/ 25104490 h 21600"/>
              <a:gd name="T2" fmla="*/ 340516045 w 21600"/>
              <a:gd name="T3" fmla="*/ 25104490 h 21600"/>
              <a:gd name="T4" fmla="*/ 340516045 w 21600"/>
              <a:gd name="T5" fmla="*/ 25104490 h 21600"/>
              <a:gd name="T6" fmla="*/ 340516045 w 21600"/>
              <a:gd name="T7" fmla="*/ 2510449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NPC</a:t>
            </a:r>
          </a:p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(</a:t>
            </a:r>
            <a:r>
              <a:rPr lang="ko-KR" altLang="en-US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학생</a:t>
            </a: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, </a:t>
            </a:r>
            <a:r>
              <a:rPr lang="ko-KR" altLang="en-US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교수 등</a:t>
            </a: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)</a:t>
            </a:r>
            <a:endParaRPr lang="ko-KR" altLang="es-ES" sz="40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5139" name="AutoShape 24"/>
          <p:cNvSpPr>
            <a:spLocks/>
          </p:cNvSpPr>
          <p:nvPr/>
        </p:nvSpPr>
        <p:spPr bwMode="auto">
          <a:xfrm>
            <a:off x="12539663" y="9271000"/>
            <a:ext cx="3835400" cy="533400"/>
          </a:xfrm>
          <a:custGeom>
            <a:avLst/>
            <a:gdLst>
              <a:gd name="T0" fmla="*/ 340516045 w 21600"/>
              <a:gd name="T1" fmla="*/ 6586008 h 21600"/>
              <a:gd name="T2" fmla="*/ 340516045 w 21600"/>
              <a:gd name="T3" fmla="*/ 6586008 h 21600"/>
              <a:gd name="T4" fmla="*/ 340516045 w 21600"/>
              <a:gd name="T5" fmla="*/ 6586008 h 21600"/>
              <a:gd name="T6" fmla="*/ 340516045 w 21600"/>
              <a:gd name="T7" fmla="*/ 6586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360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적용 대상</a:t>
            </a:r>
            <a:endParaRPr lang="ko-KR" altLang="es-ES" sz="3600" dirty="0">
              <a:solidFill>
                <a:srgbClr val="53585F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141" name="AutoShape 29"/>
          <p:cNvSpPr>
            <a:spLocks/>
          </p:cNvSpPr>
          <p:nvPr/>
        </p:nvSpPr>
        <p:spPr bwMode="auto">
          <a:xfrm>
            <a:off x="17225963" y="9271000"/>
            <a:ext cx="3835400" cy="533400"/>
          </a:xfrm>
          <a:custGeom>
            <a:avLst/>
            <a:gdLst>
              <a:gd name="T0" fmla="*/ 340516045 w 21600"/>
              <a:gd name="T1" fmla="*/ 6586008 h 21600"/>
              <a:gd name="T2" fmla="*/ 340516045 w 21600"/>
              <a:gd name="T3" fmla="*/ 6586008 h 21600"/>
              <a:gd name="T4" fmla="*/ 340516045 w 21600"/>
              <a:gd name="T5" fmla="*/ 6586008 h 21600"/>
              <a:gd name="T6" fmla="*/ 340516045 w 21600"/>
              <a:gd name="T7" fmla="*/ 6586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360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탐색 방법</a:t>
            </a:r>
            <a:endParaRPr lang="ko-KR" altLang="es-ES" sz="36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142" name="AutoShape 123"/>
          <p:cNvSpPr>
            <a:spLocks/>
          </p:cNvSpPr>
          <p:nvPr/>
        </p:nvSpPr>
        <p:spPr bwMode="auto">
          <a:xfrm>
            <a:off x="13193713" y="5749925"/>
            <a:ext cx="2581275" cy="25923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5143" name="AutoShape 129"/>
          <p:cNvSpPr>
            <a:spLocks/>
          </p:cNvSpPr>
          <p:nvPr/>
        </p:nvSpPr>
        <p:spPr bwMode="auto">
          <a:xfrm>
            <a:off x="17795875" y="5800725"/>
            <a:ext cx="2724150" cy="26098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7152"/>
                </a:moveTo>
                <a:cubicBezTo>
                  <a:pt x="21509" y="7979"/>
                  <a:pt x="21282" y="8750"/>
                  <a:pt x="20914" y="9461"/>
                </a:cubicBezTo>
                <a:cubicBezTo>
                  <a:pt x="20549" y="10173"/>
                  <a:pt x="20079" y="10791"/>
                  <a:pt x="19504" y="11311"/>
                </a:cubicBezTo>
                <a:cubicBezTo>
                  <a:pt x="18932" y="11836"/>
                  <a:pt x="18276" y="12245"/>
                  <a:pt x="17542" y="12545"/>
                </a:cubicBezTo>
                <a:cubicBezTo>
                  <a:pt x="16803" y="12838"/>
                  <a:pt x="16016" y="12988"/>
                  <a:pt x="15175" y="12988"/>
                </a:cubicBezTo>
                <a:cubicBezTo>
                  <a:pt x="14626" y="12988"/>
                  <a:pt x="14048" y="12914"/>
                  <a:pt x="13457" y="12759"/>
                </a:cubicBezTo>
                <a:lnTo>
                  <a:pt x="5243" y="20964"/>
                </a:lnTo>
                <a:cubicBezTo>
                  <a:pt x="4818" y="21385"/>
                  <a:pt x="4312" y="21599"/>
                  <a:pt x="3725" y="21599"/>
                </a:cubicBezTo>
                <a:cubicBezTo>
                  <a:pt x="3111" y="21599"/>
                  <a:pt x="2593" y="21388"/>
                  <a:pt x="2165" y="20964"/>
                </a:cubicBezTo>
                <a:cubicBezTo>
                  <a:pt x="1959" y="20758"/>
                  <a:pt x="1729" y="20544"/>
                  <a:pt x="1483" y="20320"/>
                </a:cubicBezTo>
                <a:cubicBezTo>
                  <a:pt x="1234" y="20100"/>
                  <a:pt x="999" y="19866"/>
                  <a:pt x="778" y="19617"/>
                </a:cubicBezTo>
                <a:cubicBezTo>
                  <a:pt x="557" y="19369"/>
                  <a:pt x="370" y="19106"/>
                  <a:pt x="223" y="18827"/>
                </a:cubicBezTo>
                <a:cubicBezTo>
                  <a:pt x="73" y="18547"/>
                  <a:pt x="0" y="18242"/>
                  <a:pt x="0" y="17909"/>
                </a:cubicBezTo>
                <a:cubicBezTo>
                  <a:pt x="0" y="17613"/>
                  <a:pt x="56" y="17330"/>
                  <a:pt x="169" y="17062"/>
                </a:cubicBezTo>
                <a:cubicBezTo>
                  <a:pt x="283" y="16797"/>
                  <a:pt x="438" y="16565"/>
                  <a:pt x="637" y="16367"/>
                </a:cubicBezTo>
                <a:lnTo>
                  <a:pt x="8893" y="8134"/>
                </a:lnTo>
                <a:cubicBezTo>
                  <a:pt x="8743" y="7541"/>
                  <a:pt x="8669" y="6993"/>
                  <a:pt x="8660" y="6485"/>
                </a:cubicBezTo>
                <a:cubicBezTo>
                  <a:pt x="8660" y="5604"/>
                  <a:pt x="8833" y="4766"/>
                  <a:pt x="9176" y="3964"/>
                </a:cubicBezTo>
                <a:cubicBezTo>
                  <a:pt x="9521" y="3168"/>
                  <a:pt x="9983" y="2479"/>
                  <a:pt x="10566" y="1897"/>
                </a:cubicBezTo>
                <a:cubicBezTo>
                  <a:pt x="11149" y="1315"/>
                  <a:pt x="11831" y="855"/>
                  <a:pt x="12621" y="513"/>
                </a:cubicBezTo>
                <a:cubicBezTo>
                  <a:pt x="13406" y="172"/>
                  <a:pt x="14241" y="0"/>
                  <a:pt x="15130" y="0"/>
                </a:cubicBezTo>
                <a:cubicBezTo>
                  <a:pt x="15979" y="0"/>
                  <a:pt x="16798" y="160"/>
                  <a:pt x="17588" y="485"/>
                </a:cubicBezTo>
                <a:cubicBezTo>
                  <a:pt x="18377" y="813"/>
                  <a:pt x="19077" y="1264"/>
                  <a:pt x="19683" y="1849"/>
                </a:cubicBezTo>
                <a:lnTo>
                  <a:pt x="13692" y="4037"/>
                </a:lnTo>
                <a:lnTo>
                  <a:pt x="13108" y="7228"/>
                </a:lnTo>
                <a:lnTo>
                  <a:pt x="15603" y="9295"/>
                </a:lnTo>
                <a:lnTo>
                  <a:pt x="21599" y="7152"/>
                </a:lnTo>
                <a:close/>
                <a:moveTo>
                  <a:pt x="3720" y="18991"/>
                </a:moveTo>
                <a:cubicBezTo>
                  <a:pt x="4017" y="18991"/>
                  <a:pt x="4269" y="18886"/>
                  <a:pt x="4479" y="18674"/>
                </a:cubicBezTo>
                <a:cubicBezTo>
                  <a:pt x="4688" y="18462"/>
                  <a:pt x="4790" y="18208"/>
                  <a:pt x="4790" y="17909"/>
                </a:cubicBezTo>
                <a:cubicBezTo>
                  <a:pt x="4790" y="17593"/>
                  <a:pt x="4685" y="17333"/>
                  <a:pt x="4473" y="17133"/>
                </a:cubicBezTo>
                <a:cubicBezTo>
                  <a:pt x="4261" y="16929"/>
                  <a:pt x="4009" y="16830"/>
                  <a:pt x="3720" y="16830"/>
                </a:cubicBezTo>
                <a:cubicBezTo>
                  <a:pt x="3403" y="16830"/>
                  <a:pt x="3145" y="16935"/>
                  <a:pt x="2941" y="17138"/>
                </a:cubicBezTo>
                <a:cubicBezTo>
                  <a:pt x="2737" y="17347"/>
                  <a:pt x="2638" y="17604"/>
                  <a:pt x="2638" y="17909"/>
                </a:cubicBezTo>
                <a:cubicBezTo>
                  <a:pt x="2638" y="18206"/>
                  <a:pt x="2737" y="18460"/>
                  <a:pt x="2941" y="18674"/>
                </a:cubicBezTo>
                <a:cubicBezTo>
                  <a:pt x="3145" y="18889"/>
                  <a:pt x="3403" y="18991"/>
                  <a:pt x="3720" y="1899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6" name="사다리꼴 5"/>
          <p:cNvSpPr/>
          <p:nvPr/>
        </p:nvSpPr>
        <p:spPr bwMode="auto">
          <a:xfrm>
            <a:off x="4703763" y="7483475"/>
            <a:ext cx="862012" cy="958850"/>
          </a:xfrm>
          <a:prstGeom prst="trapezoid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342900" algn="ctr" eaLnBrk="1">
              <a:lnSpc>
                <a:spcPct val="130000"/>
              </a:lnSpc>
              <a:defRPr/>
            </a:pPr>
            <a:endParaRPr lang="ko-KR" altLang="en-US">
              <a:ea typeface="ＭＳ Ｐゴシック" charset="0"/>
              <a:cs typeface="Lato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3622675" y="5749925"/>
            <a:ext cx="3087688" cy="197008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342900" algn="ctr" eaLnBrk="1">
              <a:lnSpc>
                <a:spcPct val="130000"/>
              </a:lnSpc>
              <a:defRPr/>
            </a:pPr>
            <a:endParaRPr lang="ko-KR" altLang="en-US">
              <a:ea typeface="ＭＳ Ｐゴシック" charset="0"/>
              <a:cs typeface="Lato" charset="0"/>
            </a:endParaRPr>
          </a:p>
        </p:txBody>
      </p:sp>
      <p:sp>
        <p:nvSpPr>
          <p:cNvPr id="44" name="AutoShape 5" descr="image.jpg"/>
          <p:cNvSpPr>
            <a:spLocks/>
          </p:cNvSpPr>
          <p:nvPr/>
        </p:nvSpPr>
        <p:spPr bwMode="auto">
          <a:xfrm>
            <a:off x="3752358" y="5903913"/>
            <a:ext cx="2789238" cy="1662112"/>
          </a:xfrm>
          <a:custGeom>
            <a:avLst/>
            <a:gdLst>
              <a:gd name="T0" fmla="*/ 1905000 w 21600"/>
              <a:gd name="T1" fmla="*/ 1905000 h 21600"/>
              <a:gd name="T2" fmla="*/ 1905000 w 21600"/>
              <a:gd name="T3" fmla="*/ 1905000 h 21600"/>
              <a:gd name="T4" fmla="*/ 1905000 w 21600"/>
              <a:gd name="T5" fmla="*/ 1905000 h 21600"/>
              <a:gd name="T6" fmla="*/ 1905000 w 21600"/>
              <a:gd name="T7" fmla="*/ 190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sp>
        <p:nvSpPr>
          <p:cNvPr id="28" name="AutoShape 107">
            <a:extLst>
              <a:ext uri="{FF2B5EF4-FFF2-40B4-BE49-F238E27FC236}">
                <a16:creationId xmlns:a16="http://schemas.microsoft.com/office/drawing/2014/main" id="{F1E95C76-E142-4E81-AE92-5A60172D29E9}"/>
              </a:ext>
            </a:extLst>
          </p:cNvPr>
          <p:cNvSpPr>
            <a:spLocks/>
          </p:cNvSpPr>
          <p:nvPr/>
        </p:nvSpPr>
        <p:spPr bwMode="auto">
          <a:xfrm>
            <a:off x="8319120" y="5800725"/>
            <a:ext cx="2942498" cy="2664310"/>
          </a:xfrm>
          <a:custGeom>
            <a:avLst/>
            <a:gdLst>
              <a:gd name="T0" fmla="*/ 66871772 w 21571"/>
              <a:gd name="T1" fmla="*/ 66414917 h 21600"/>
              <a:gd name="T2" fmla="*/ 66871772 w 21571"/>
              <a:gd name="T3" fmla="*/ 66414917 h 21600"/>
              <a:gd name="T4" fmla="*/ 66871772 w 21571"/>
              <a:gd name="T5" fmla="*/ 66414917 h 21600"/>
              <a:gd name="T6" fmla="*/ 66871772 w 21571"/>
              <a:gd name="T7" fmla="*/ 6641491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1" h="21600">
                <a:moveTo>
                  <a:pt x="21538" y="21106"/>
                </a:moveTo>
                <a:cubicBezTo>
                  <a:pt x="21585" y="21238"/>
                  <a:pt x="21580" y="21353"/>
                  <a:pt x="21526" y="21453"/>
                </a:cubicBezTo>
                <a:cubicBezTo>
                  <a:pt x="21472" y="21550"/>
                  <a:pt x="21379" y="21599"/>
                  <a:pt x="21257" y="21599"/>
                </a:cubicBezTo>
                <a:lnTo>
                  <a:pt x="12601" y="21599"/>
                </a:lnTo>
                <a:lnTo>
                  <a:pt x="12298" y="14400"/>
                </a:lnTo>
                <a:lnTo>
                  <a:pt x="9281" y="14400"/>
                </a:lnTo>
                <a:lnTo>
                  <a:pt x="8966" y="21599"/>
                </a:lnTo>
                <a:lnTo>
                  <a:pt x="322" y="21599"/>
                </a:lnTo>
                <a:cubicBezTo>
                  <a:pt x="197" y="21599"/>
                  <a:pt x="104" y="21555"/>
                  <a:pt x="48" y="21461"/>
                </a:cubicBezTo>
                <a:cubicBezTo>
                  <a:pt x="-11" y="21364"/>
                  <a:pt x="-15" y="21247"/>
                  <a:pt x="28" y="21106"/>
                </a:cubicBezTo>
                <a:lnTo>
                  <a:pt x="6979" y="493"/>
                </a:lnTo>
                <a:cubicBezTo>
                  <a:pt x="7026" y="361"/>
                  <a:pt x="7109" y="246"/>
                  <a:pt x="7231" y="149"/>
                </a:cubicBezTo>
                <a:cubicBezTo>
                  <a:pt x="7351" y="50"/>
                  <a:pt x="7475" y="0"/>
                  <a:pt x="7597" y="0"/>
                </a:cubicBezTo>
                <a:lnTo>
                  <a:pt x="9879" y="0"/>
                </a:lnTo>
                <a:lnTo>
                  <a:pt x="9786" y="2391"/>
                </a:lnTo>
                <a:lnTo>
                  <a:pt x="11797" y="2391"/>
                </a:lnTo>
                <a:lnTo>
                  <a:pt x="11692" y="0"/>
                </a:lnTo>
                <a:lnTo>
                  <a:pt x="13974" y="0"/>
                </a:lnTo>
                <a:cubicBezTo>
                  <a:pt x="14099" y="0"/>
                  <a:pt x="14223" y="46"/>
                  <a:pt x="14341" y="140"/>
                </a:cubicBezTo>
                <a:cubicBezTo>
                  <a:pt x="14463" y="234"/>
                  <a:pt x="14546" y="349"/>
                  <a:pt x="14595" y="493"/>
                </a:cubicBezTo>
                <a:lnTo>
                  <a:pt x="21538" y="21106"/>
                </a:lnTo>
                <a:close/>
                <a:moveTo>
                  <a:pt x="12120" y="10393"/>
                </a:moveTo>
                <a:lnTo>
                  <a:pt x="11885" y="4582"/>
                </a:lnTo>
                <a:lnTo>
                  <a:pt x="9677" y="4582"/>
                </a:lnTo>
                <a:lnTo>
                  <a:pt x="9442" y="10393"/>
                </a:lnTo>
                <a:lnTo>
                  <a:pt x="12120" y="103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sp>
        <p:nvSpPr>
          <p:cNvPr id="29" name="AutoShape 23">
            <a:extLst>
              <a:ext uri="{FF2B5EF4-FFF2-40B4-BE49-F238E27FC236}">
                <a16:creationId xmlns:a16="http://schemas.microsoft.com/office/drawing/2014/main" id="{F09677EC-50D7-45B8-A961-CC33E620326B}"/>
              </a:ext>
            </a:extLst>
          </p:cNvPr>
          <p:cNvSpPr>
            <a:spLocks/>
          </p:cNvSpPr>
          <p:nvPr/>
        </p:nvSpPr>
        <p:spPr bwMode="auto">
          <a:xfrm>
            <a:off x="17240250" y="10064750"/>
            <a:ext cx="3835400" cy="1041400"/>
          </a:xfrm>
          <a:custGeom>
            <a:avLst/>
            <a:gdLst>
              <a:gd name="T0" fmla="*/ 340516045 w 21600"/>
              <a:gd name="T1" fmla="*/ 25104490 h 21600"/>
              <a:gd name="T2" fmla="*/ 340516045 w 21600"/>
              <a:gd name="T3" fmla="*/ 25104490 h 21600"/>
              <a:gd name="T4" fmla="*/ 340516045 w 21600"/>
              <a:gd name="T5" fmla="*/ 25104490 h 21600"/>
              <a:gd name="T6" fmla="*/ 340516045 w 21600"/>
              <a:gd name="T7" fmla="*/ 2510449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en-US" altLang="ko-KR" sz="4000" b="0" dirty="0" err="1">
                <a:solidFill>
                  <a:srgbClr val="4CB49C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Raycast</a:t>
            </a:r>
            <a:endParaRPr lang="ko-KR" altLang="es-ES" sz="4000" b="0" dirty="0">
              <a:solidFill>
                <a:srgbClr val="4CB49C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613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8">
            <a:extLst>
              <a:ext uri="{FF2B5EF4-FFF2-40B4-BE49-F238E27FC236}">
                <a16:creationId xmlns:a16="http://schemas.microsoft.com/office/drawing/2014/main" id="{4F562620-002B-4DCE-A7EE-BF1E72FDC120}"/>
              </a:ext>
            </a:extLst>
          </p:cNvPr>
          <p:cNvSpPr>
            <a:spLocks/>
          </p:cNvSpPr>
          <p:nvPr/>
        </p:nvSpPr>
        <p:spPr bwMode="auto">
          <a:xfrm>
            <a:off x="7670163" y="6337300"/>
            <a:ext cx="9043673" cy="1041400"/>
          </a:xfrm>
          <a:custGeom>
            <a:avLst/>
            <a:gdLst>
              <a:gd name="T0" fmla="*/ 340516045 w 21600"/>
              <a:gd name="T1" fmla="*/ 25104490 h 21600"/>
              <a:gd name="T2" fmla="*/ 340516045 w 21600"/>
              <a:gd name="T3" fmla="*/ 25104490 h 21600"/>
              <a:gd name="T4" fmla="*/ 340516045 w 21600"/>
              <a:gd name="T5" fmla="*/ 25104490 h 21600"/>
              <a:gd name="T6" fmla="*/ 340516045 w 21600"/>
              <a:gd name="T7" fmla="*/ 2510449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50000"/>
              </a:lnSpc>
              <a:spcBef>
                <a:spcPts val="1700"/>
              </a:spcBef>
            </a:pPr>
            <a:r>
              <a:rPr lang="en-US" altLang="ko-KR" sz="4000" b="0" dirty="0">
                <a:solidFill>
                  <a:srgbClr val="43AB9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  <a:hlinkClick r:id="rId3"/>
              </a:rPr>
              <a:t>https://youtu.be/NHlN2bl2IXI</a:t>
            </a:r>
            <a:endParaRPr lang="en-US" altLang="ko-KR" sz="4000" b="0" dirty="0">
              <a:solidFill>
                <a:srgbClr val="43AB9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3BA8D607-FB33-493B-B6CC-619006A8928C}"/>
              </a:ext>
            </a:extLst>
          </p:cNvPr>
          <p:cNvSpPr>
            <a:spLocks/>
          </p:cNvSpPr>
          <p:nvPr/>
        </p:nvSpPr>
        <p:spPr bwMode="auto">
          <a:xfrm>
            <a:off x="8296920" y="2339975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영상 시연</a:t>
            </a:r>
            <a:endParaRPr lang="ko-KR" altLang="es-ES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7383EF2D-42AB-4072-8DCD-4DF54F7D611B}"/>
              </a:ext>
            </a:extLst>
          </p:cNvPr>
          <p:cNvSpPr>
            <a:spLocks/>
          </p:cNvSpPr>
          <p:nvPr/>
        </p:nvSpPr>
        <p:spPr bwMode="auto">
          <a:xfrm>
            <a:off x="8300095" y="3441700"/>
            <a:ext cx="7780337" cy="304800"/>
          </a:xfrm>
          <a:custGeom>
            <a:avLst/>
            <a:gdLst>
              <a:gd name="T0" fmla="*/ 1401241936 w 21600"/>
              <a:gd name="T1" fmla="*/ 2150533 h 21600"/>
              <a:gd name="T2" fmla="*/ 1401241936 w 21600"/>
              <a:gd name="T3" fmla="*/ 2150533 h 21600"/>
              <a:gd name="T4" fmla="*/ 1401241936 w 21600"/>
              <a:gd name="T5" fmla="*/ 2150533 h 21600"/>
              <a:gd name="T6" fmla="*/ 140124193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Youtube</a:t>
            </a:r>
            <a:r>
              <a:rPr lang="ko-KR" altLang="en-US" sz="3200" b="0" dirty="0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 </a:t>
            </a:r>
            <a:endParaRPr lang="ko-KR" altLang="es-ES" sz="3200" b="0" dirty="0">
              <a:solidFill>
                <a:srgbClr val="DCDEE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388A197-D02B-43F8-8224-D0C364BBA7E4}"/>
              </a:ext>
            </a:extLst>
          </p:cNvPr>
          <p:cNvSpPr>
            <a:spLocks/>
          </p:cNvSpPr>
          <p:nvPr/>
        </p:nvSpPr>
        <p:spPr bwMode="auto">
          <a:xfrm>
            <a:off x="11363970" y="3251200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49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4769768"/>
            <a:ext cx="8957889" cy="53065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</a:t>
            </a: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Dictionary, List, Stack</a:t>
            </a: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탐색 방향</a:t>
            </a: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거리</a:t>
            </a:r>
            <a:endParaRPr lang="en-US" altLang="ko-KR" sz="5400" b="0" dirty="0">
              <a:ln w="9525">
                <a:noFill/>
              </a:ln>
              <a:solidFill>
                <a:srgbClr val="99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2F665D-B33A-4AA4-BB0A-95E8700A80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87" y="3627439"/>
            <a:ext cx="10026322" cy="9777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2355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5705872"/>
            <a:ext cx="8957889" cy="15465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Methods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716974-C737-4C68-9936-4B1290F855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36" y="4015742"/>
            <a:ext cx="10567118" cy="7619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279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5705872"/>
            <a:ext cx="8957889" cy="34265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Set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Track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Target</a:t>
            </a: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 Observer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2B6B51-D70D-4EBB-81A5-D51E1FF4C25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" y="5349555"/>
            <a:ext cx="4817724" cy="301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7E623D-5748-444D-AD60-7CFD4A1D27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79" y="3428667"/>
            <a:ext cx="7289721" cy="10217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9360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769583" y="5705872"/>
            <a:ext cx="8957889" cy="34265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Nodes, Keys</a:t>
            </a: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실패 시 처리</a:t>
            </a:r>
            <a:endParaRPr lang="en-US" altLang="ko-KR" sz="5400" b="0" dirty="0">
              <a:ln w="9525">
                <a:noFill/>
              </a:ln>
              <a:solidFill>
                <a:srgbClr val="9999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FAB96C-959E-4E60-A7D6-3B6067E9A2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50" y="3430588"/>
            <a:ext cx="7204274" cy="10180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2062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/>
          </p:cNvSpPr>
          <p:nvPr/>
        </p:nvSpPr>
        <p:spPr bwMode="auto">
          <a:xfrm>
            <a:off x="8317856" y="1853561"/>
            <a:ext cx="7780337" cy="685800"/>
          </a:xfrm>
          <a:custGeom>
            <a:avLst/>
            <a:gdLst>
              <a:gd name="T0" fmla="*/ 1401241936 w 21600"/>
              <a:gd name="T1" fmla="*/ 10887075 h 21600"/>
              <a:gd name="T2" fmla="*/ 1401241936 w 21600"/>
              <a:gd name="T3" fmla="*/ 10887075 h 21600"/>
              <a:gd name="T4" fmla="*/ 1401241936 w 21600"/>
              <a:gd name="T5" fmla="*/ 10887075 h 21600"/>
              <a:gd name="T6" fmla="*/ 1401241936 w 21600"/>
              <a:gd name="T7" fmla="*/ 108870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 eaLnBrk="1">
              <a:lnSpc>
                <a:spcPct val="130000"/>
              </a:lnSpc>
            </a:pPr>
            <a:r>
              <a:rPr lang="ko-KR" altLang="en-US" sz="5400" b="0" dirty="0">
                <a:solidFill>
                  <a:srgbClr val="53585F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</a:rPr>
              <a:t>주요 코드</a:t>
            </a:r>
            <a:endParaRPr lang="es-ES" altLang="ko-KR" sz="540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8903643" y="3430588"/>
            <a:ext cx="6580187" cy="0"/>
          </a:xfrm>
          <a:prstGeom prst="line">
            <a:avLst/>
          </a:prstGeom>
          <a:noFill/>
          <a:ln w="25400">
            <a:solidFill>
              <a:srgbClr val="DCDEE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9220" name="AutoShape 3"/>
          <p:cNvSpPr>
            <a:spLocks/>
          </p:cNvSpPr>
          <p:nvPr/>
        </p:nvSpPr>
        <p:spPr bwMode="auto">
          <a:xfrm>
            <a:off x="8317855" y="2806699"/>
            <a:ext cx="7780338" cy="427039"/>
          </a:xfrm>
          <a:custGeom>
            <a:avLst/>
            <a:gdLst>
              <a:gd name="T0" fmla="*/ 1401242116 w 21600"/>
              <a:gd name="T1" fmla="*/ 2150533 h 21600"/>
              <a:gd name="T2" fmla="*/ 1401242116 w 21600"/>
              <a:gd name="T3" fmla="*/ 2150533 h 21600"/>
              <a:gd name="T4" fmla="*/ 1401242116 w 21600"/>
              <a:gd name="T5" fmla="*/ 2150533 h 21600"/>
              <a:gd name="T6" fmla="*/ 1401242116 w 21600"/>
              <a:gd name="T7" fmla="*/ 21505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1700"/>
              </a:spcBef>
            </a:pPr>
            <a:r>
              <a:rPr lang="en-US" altLang="ko-KR" sz="3200" b="0" dirty="0" err="1">
                <a:solidFill>
                  <a:srgbClr val="83838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Lato" charset="0"/>
                <a:sym typeface="Lato" charset="0"/>
              </a:rPr>
              <a:t>CharacterFSM.cs</a:t>
            </a:r>
            <a:endParaRPr lang="en-US" altLang="ko-KR" sz="3200" b="0" dirty="0">
              <a:solidFill>
                <a:srgbClr val="83838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Lato" charset="0"/>
              <a:sym typeface="Lato" charset="0"/>
            </a:endParaRPr>
          </a:p>
        </p:txBody>
      </p:sp>
      <p:sp>
        <p:nvSpPr>
          <p:cNvPr id="17412" name="AutoShape 4"/>
          <p:cNvSpPr>
            <a:spLocks/>
          </p:cNvSpPr>
          <p:nvPr/>
        </p:nvSpPr>
        <p:spPr bwMode="auto">
          <a:xfrm>
            <a:off x="11367443" y="2687638"/>
            <a:ext cx="1652587" cy="66675"/>
          </a:xfrm>
          <a:custGeom>
            <a:avLst/>
            <a:gdLst>
              <a:gd name="T0" fmla="*/ 826294 w 21600"/>
              <a:gd name="T1" fmla="*/ 33338 h 21600"/>
              <a:gd name="T2" fmla="*/ 826294 w 21600"/>
              <a:gd name="T3" fmla="*/ 33338 h 21600"/>
              <a:gd name="T4" fmla="*/ 826294 w 21600"/>
              <a:gd name="T5" fmla="*/ 33338 h 21600"/>
              <a:gd name="T6" fmla="*/ 826294 w 21600"/>
              <a:gd name="T7" fmla="*/ 333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3AB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1">
              <a:lnSpc>
                <a:spcPct val="130000"/>
              </a:lnSpc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853760" y="12225338"/>
            <a:ext cx="6578600" cy="388937"/>
            <a:chOff x="8853760" y="12225338"/>
            <a:chExt cx="6578600" cy="388937"/>
          </a:xfrm>
        </p:grpSpPr>
        <p:sp>
          <p:nvSpPr>
            <p:cNvPr id="9224" name="Line 17"/>
            <p:cNvSpPr>
              <a:spLocks noChangeShapeType="1"/>
            </p:cNvSpPr>
            <p:nvPr/>
          </p:nvSpPr>
          <p:spPr bwMode="auto">
            <a:xfrm>
              <a:off x="8853760" y="12417425"/>
              <a:ext cx="6578600" cy="0"/>
            </a:xfrm>
            <a:prstGeom prst="line">
              <a:avLst/>
            </a:prstGeom>
            <a:noFill/>
            <a:ln w="25400">
              <a:solidFill>
                <a:srgbClr val="DCDEE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17426" name="AutoShape 18"/>
            <p:cNvSpPr>
              <a:spLocks/>
            </p:cNvSpPr>
            <p:nvPr/>
          </p:nvSpPr>
          <p:spPr bwMode="auto">
            <a:xfrm>
              <a:off x="103087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BF1E1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>
              <a:off x="10981854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EEA5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>
              <a:off x="11686704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95BA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29" name="AutoShape 21"/>
            <p:cNvSpPr>
              <a:spLocks/>
            </p:cNvSpPr>
            <p:nvPr/>
          </p:nvSpPr>
          <p:spPr bwMode="auto">
            <a:xfrm>
              <a:off x="12339166" y="12225338"/>
              <a:ext cx="388938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4CB4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3044016" y="12225338"/>
              <a:ext cx="387350" cy="388937"/>
            </a:xfrm>
            <a:custGeom>
              <a:avLst/>
              <a:gdLst>
                <a:gd name="T0" fmla="*/ 193665 w 19679"/>
                <a:gd name="T1" fmla="*/ 213452 h 19679"/>
                <a:gd name="T2" fmla="*/ 193665 w 19679"/>
                <a:gd name="T3" fmla="*/ 213452 h 19679"/>
                <a:gd name="T4" fmla="*/ 193665 w 19679"/>
                <a:gd name="T5" fmla="*/ 213452 h 19679"/>
                <a:gd name="T6" fmla="*/ 193665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289E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  <p:sp>
          <p:nvSpPr>
            <p:cNvPr id="17431" name="AutoShape 23"/>
            <p:cNvSpPr>
              <a:spLocks/>
            </p:cNvSpPr>
            <p:nvPr/>
          </p:nvSpPr>
          <p:spPr bwMode="auto">
            <a:xfrm>
              <a:off x="13747279" y="12225338"/>
              <a:ext cx="388937" cy="388937"/>
            </a:xfrm>
            <a:custGeom>
              <a:avLst/>
              <a:gdLst>
                <a:gd name="T0" fmla="*/ 194459 w 19679"/>
                <a:gd name="T1" fmla="*/ 213452 h 19679"/>
                <a:gd name="T2" fmla="*/ 194459 w 19679"/>
                <a:gd name="T3" fmla="*/ 213452 h 19679"/>
                <a:gd name="T4" fmla="*/ 194459 w 19679"/>
                <a:gd name="T5" fmla="*/ 213452 h 19679"/>
                <a:gd name="T6" fmla="*/ 194459 w 19679"/>
                <a:gd name="T7" fmla="*/ 213452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1D4F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>
                <a:lnSpc>
                  <a:spcPct val="130000"/>
                </a:lnSpc>
                <a:defRPr/>
              </a:pP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17C84D-2684-42FD-AFFA-B6959516ABBB}"/>
              </a:ext>
            </a:extLst>
          </p:cNvPr>
          <p:cNvSpPr/>
          <p:nvPr/>
        </p:nvSpPr>
        <p:spPr>
          <a:xfrm>
            <a:off x="13321688" y="5705872"/>
            <a:ext cx="9853678" cy="34265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Path</a:t>
            </a:r>
            <a:r>
              <a:rPr lang="ko-KR" altLang="en-US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Following Coroutine</a:t>
            </a:r>
          </a:p>
          <a:p>
            <a:pPr eaLnBrk="1">
              <a:lnSpc>
                <a:spcPct val="200000"/>
              </a:lnSpc>
              <a:spcBef>
                <a:spcPts val="1700"/>
              </a:spcBef>
            </a:pPr>
            <a:r>
              <a:rPr lang="en-US" altLang="ko-KR" sz="5400" b="0" dirty="0">
                <a:ln w="9525">
                  <a:noFill/>
                </a:ln>
                <a:solidFill>
                  <a:srgbClr val="9999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with Stack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4BF0E4-D7C9-4DC6-875E-C99766964D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" y="4389380"/>
            <a:ext cx="12281920" cy="645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227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Tema de Offic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0" b="1" i="0" u="none" strike="noStrike" cap="none" normalizeH="0" baseline="0">
            <a:ln>
              <a:noFill/>
            </a:ln>
            <a:solidFill>
              <a:srgbClr val="DCDEE0"/>
            </a:solidFill>
            <a:effectLst/>
            <a:latin typeface="Lato" charset="0"/>
            <a:ea typeface="ＭＳ Ｐゴシック" charset="0"/>
            <a:cs typeface="Lato" charset="0"/>
            <a:sym typeface="Lat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0" b="1" i="0" u="none" strike="noStrike" cap="none" normalizeH="0" baseline="0">
            <a:ln>
              <a:noFill/>
            </a:ln>
            <a:solidFill>
              <a:srgbClr val="DCDEE0"/>
            </a:solidFill>
            <a:effectLst/>
            <a:latin typeface="Lato" charset="0"/>
            <a:ea typeface="ＭＳ Ｐゴシック" charset="0"/>
            <a:cs typeface="Lato" charset="0"/>
            <a:sym typeface="Lato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308</Words>
  <Application>Microsoft Office PowerPoint</Application>
  <PresentationFormat>사용자 지정</PresentationFormat>
  <Paragraphs>70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Lucida Grande</vt:lpstr>
      <vt:lpstr>Gill Sans</vt:lpstr>
      <vt:lpstr>Lato</vt:lpstr>
      <vt:lpstr>210 맨발의청춘 L</vt:lpstr>
      <vt:lpstr>Tema de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Minhye Kim</dc:creator>
  <cp:lastModifiedBy>이 재형</cp:lastModifiedBy>
  <cp:revision>131</cp:revision>
  <dcterms:modified xsi:type="dcterms:W3CDTF">2019-12-17T17:47:37Z</dcterms:modified>
</cp:coreProperties>
</file>