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4D58-B45C-4E90-AC7C-F9D0C3A68DEC}" v="536" dt="2019-12-04T15:42:55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4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11</Words>
  <Application>Microsoft Office PowerPoint</Application>
  <PresentationFormat>와이드스크린</PresentationFormat>
  <Paragraphs>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12</cp:revision>
  <dcterms:created xsi:type="dcterms:W3CDTF">2019-10-08T19:02:20Z</dcterms:created>
  <dcterms:modified xsi:type="dcterms:W3CDTF">2019-12-04T18:05:16Z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