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1" r:id="rId6"/>
    <p:sldId id="270" r:id="rId7"/>
    <p:sldId id="257" r:id="rId8"/>
    <p:sldId id="258" r:id="rId9"/>
    <p:sldId id="264" r:id="rId10"/>
    <p:sldId id="259" r:id="rId11"/>
    <p:sldId id="260" r:id="rId12"/>
    <p:sldId id="261" r:id="rId13"/>
    <p:sldId id="263" r:id="rId14"/>
    <p:sldId id="262" r:id="rId15"/>
    <p:sldId id="265" r:id="rId16"/>
    <p:sldId id="267" r:id="rId17"/>
    <p:sldId id="266" r:id="rId18"/>
    <p:sldId id="268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DBF"/>
    <a:srgbClr val="0235C6"/>
    <a:srgbClr val="0A4294"/>
    <a:srgbClr val="0C52B8"/>
    <a:srgbClr val="0033C4"/>
    <a:srgbClr val="002692"/>
    <a:srgbClr val="78B64E"/>
    <a:srgbClr val="E85234"/>
    <a:srgbClr val="FC5F20"/>
    <a:srgbClr val="FC4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FFE49A-DFB6-45C5-AEF7-EC4BF73C1827}" v="894" dt="2020-04-19T08:38:19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57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c953af65-a220-40f8-9b11-e29da02892c7" providerId="ADAL" clId="{47D04D58-B45C-4E90-AC7C-F9D0C3A68DEC}"/>
    <pc:docChg chg="undo custSel addSld delSld modSld sldOrd">
      <pc:chgData name=" " userId="c953af65-a220-40f8-9b11-e29da02892c7" providerId="ADAL" clId="{47D04D58-B45C-4E90-AC7C-F9D0C3A68DEC}" dt="2019-12-04T18:05:05.752" v="1589" actId="14100"/>
      <pc:docMkLst>
        <pc:docMk/>
      </pc:docMkLst>
      <pc:sldChg chg="addSp delSp modSp add setBg">
        <pc:chgData name=" " userId="c953af65-a220-40f8-9b11-e29da02892c7" providerId="ADAL" clId="{47D04D58-B45C-4E90-AC7C-F9D0C3A68DEC}" dt="2019-12-01T08:16:53.030" v="206"/>
        <pc:sldMkLst>
          <pc:docMk/>
          <pc:sldMk cId="3021753106" sldId="259"/>
        </pc:sldMkLst>
        <pc:spChg chg="del">
          <ac:chgData name=" " userId="c953af65-a220-40f8-9b11-e29da02892c7" providerId="ADAL" clId="{47D04D58-B45C-4E90-AC7C-F9D0C3A68DEC}" dt="2019-12-01T07:33:39.931" v="1" actId="478"/>
          <ac:spMkLst>
            <pc:docMk/>
            <pc:sldMk cId="3021753106" sldId="259"/>
            <ac:spMk id="2" creationId="{BA020642-6064-44A9-9141-D3D8F90BD86D}"/>
          </ac:spMkLst>
        </pc:spChg>
        <pc:spChg chg="add mod">
          <ac:chgData name=" " userId="c953af65-a220-40f8-9b11-e29da02892c7" providerId="ADAL" clId="{47D04D58-B45C-4E90-AC7C-F9D0C3A68DEC}" dt="2019-12-01T08:15:40.545" v="80" actId="1076"/>
          <ac:spMkLst>
            <pc:docMk/>
            <pc:sldMk cId="3021753106" sldId="259"/>
            <ac:spMk id="3" creationId="{44F11EF4-6FAE-41F3-B18B-560264579C0A}"/>
          </ac:spMkLst>
        </pc:spChg>
        <pc:spChg chg="add mod">
          <ac:chgData name=" " userId="c953af65-a220-40f8-9b11-e29da02892c7" providerId="ADAL" clId="{47D04D58-B45C-4E90-AC7C-F9D0C3A68DEC}" dt="2019-12-01T08:16:53.030" v="206"/>
          <ac:spMkLst>
            <pc:docMk/>
            <pc:sldMk cId="3021753106" sldId="259"/>
            <ac:spMk id="4" creationId="{37851748-1D68-4B7D-8CEF-5CA05470FA93}"/>
          </ac:spMkLst>
        </pc:spChg>
        <pc:spChg chg="add mod">
          <ac:chgData name=" " userId="c953af65-a220-40f8-9b11-e29da02892c7" providerId="ADAL" clId="{47D04D58-B45C-4E90-AC7C-F9D0C3A68DEC}" dt="2019-12-01T08:16:48.865" v="190"/>
          <ac:spMkLst>
            <pc:docMk/>
            <pc:sldMk cId="3021753106" sldId="259"/>
            <ac:spMk id="5" creationId="{049BF257-6821-4603-8AE3-E2CF5E5DFAD2}"/>
          </ac:spMkLst>
        </pc:spChg>
      </pc:sldChg>
      <pc:sldChg chg="addSp delSp modSp add">
        <pc:chgData name=" " userId="c953af65-a220-40f8-9b11-e29da02892c7" providerId="ADAL" clId="{47D04D58-B45C-4E90-AC7C-F9D0C3A68DEC}" dt="2019-12-01T08:21:22.236" v="389" actId="122"/>
        <pc:sldMkLst>
          <pc:docMk/>
          <pc:sldMk cId="177410546" sldId="260"/>
        </pc:sldMkLst>
        <pc:spChg chg="del">
          <ac:chgData name=" " userId="c953af65-a220-40f8-9b11-e29da02892c7" providerId="ADAL" clId="{47D04D58-B45C-4E90-AC7C-F9D0C3A68DEC}" dt="2019-12-01T08:16:57.436" v="208" actId="478"/>
          <ac:spMkLst>
            <pc:docMk/>
            <pc:sldMk cId="177410546" sldId="260"/>
            <ac:spMk id="3" creationId="{44F11EF4-6FAE-41F3-B18B-560264579C0A}"/>
          </ac:spMkLst>
        </pc:spChg>
        <pc:spChg chg="mod">
          <ac:chgData name=" " userId="c953af65-a220-40f8-9b11-e29da02892c7" providerId="ADAL" clId="{47D04D58-B45C-4E90-AC7C-F9D0C3A68DEC}" dt="2019-12-01T08:21:22.236" v="389" actId="122"/>
          <ac:spMkLst>
            <pc:docMk/>
            <pc:sldMk cId="177410546" sldId="260"/>
            <ac:spMk id="4" creationId="{37851748-1D68-4B7D-8CEF-5CA05470FA93}"/>
          </ac:spMkLst>
        </pc:spChg>
        <pc:spChg chg="mod">
          <ac:chgData name=" " userId="c953af65-a220-40f8-9b11-e29da02892c7" providerId="ADAL" clId="{47D04D58-B45C-4E90-AC7C-F9D0C3A68DEC}" dt="2019-12-01T08:21:22.236" v="389" actId="122"/>
          <ac:spMkLst>
            <pc:docMk/>
            <pc:sldMk cId="177410546" sldId="260"/>
            <ac:spMk id="5" creationId="{049BF257-6821-4603-8AE3-E2CF5E5DFAD2}"/>
          </ac:spMkLst>
        </pc:spChg>
        <pc:spChg chg="add mod">
          <ac:chgData name=" " userId="c953af65-a220-40f8-9b11-e29da02892c7" providerId="ADAL" clId="{47D04D58-B45C-4E90-AC7C-F9D0C3A68DEC}" dt="2019-12-01T08:21:22.236" v="389" actId="122"/>
          <ac:spMkLst>
            <pc:docMk/>
            <pc:sldMk cId="177410546" sldId="260"/>
            <ac:spMk id="6" creationId="{7478AE0B-36C5-488A-98C1-F049E1910395}"/>
          </ac:spMkLst>
        </pc:spChg>
      </pc:sldChg>
      <pc:sldChg chg="add del">
        <pc:chgData name=" " userId="c953af65-a220-40f8-9b11-e29da02892c7" providerId="ADAL" clId="{47D04D58-B45C-4E90-AC7C-F9D0C3A68DEC}" dt="2019-12-01T13:32:37.792" v="391"/>
        <pc:sldMkLst>
          <pc:docMk/>
          <pc:sldMk cId="413194086" sldId="261"/>
        </pc:sldMkLst>
      </pc:sldChg>
      <pc:sldChg chg="addSp delSp modSp add ord">
        <pc:chgData name=" " userId="c953af65-a220-40f8-9b11-e29da02892c7" providerId="ADAL" clId="{47D04D58-B45C-4E90-AC7C-F9D0C3A68DEC}" dt="2019-12-04T18:05:05.752" v="1589" actId="14100"/>
        <pc:sldMkLst>
          <pc:docMk/>
          <pc:sldMk cId="2276483079" sldId="261"/>
        </pc:sldMkLst>
        <pc:spChg chg="del">
          <ac:chgData name=" " userId="c953af65-a220-40f8-9b11-e29da02892c7" providerId="ADAL" clId="{47D04D58-B45C-4E90-AC7C-F9D0C3A68DEC}" dt="2019-12-01T13:32:39.964" v="394" actId="478"/>
          <ac:spMkLst>
            <pc:docMk/>
            <pc:sldMk cId="2276483079" sldId="261"/>
            <ac:spMk id="2" creationId="{BA020642-6064-44A9-9141-D3D8F90BD86D}"/>
          </ac:spMkLst>
        </pc:spChg>
        <pc:spChg chg="add mod">
          <ac:chgData name=" " userId="c953af65-a220-40f8-9b11-e29da02892c7" providerId="ADAL" clId="{47D04D58-B45C-4E90-AC7C-F9D0C3A68DEC}" dt="2019-12-04T18:05:05.752" v="1589" actId="14100"/>
          <ac:spMkLst>
            <pc:docMk/>
            <pc:sldMk cId="2276483079" sldId="261"/>
            <ac:spMk id="3" creationId="{C6B23B7F-20B6-4DC9-81E5-C9B9139F9EE7}"/>
          </ac:spMkLst>
        </pc:spChg>
        <pc:spChg chg="add del mod">
          <ac:chgData name=" " userId="c953af65-a220-40f8-9b11-e29da02892c7" providerId="ADAL" clId="{47D04D58-B45C-4E90-AC7C-F9D0C3A68DEC}" dt="2019-12-01T13:37:11.286" v="451" actId="478"/>
          <ac:spMkLst>
            <pc:docMk/>
            <pc:sldMk cId="2276483079" sldId="261"/>
            <ac:spMk id="5" creationId="{A62C837F-B8A7-4C33-8906-52D079A5D289}"/>
          </ac:spMkLst>
        </pc:spChg>
        <pc:spChg chg="add mod">
          <ac:chgData name=" " userId="c953af65-a220-40f8-9b11-e29da02892c7" providerId="ADAL" clId="{47D04D58-B45C-4E90-AC7C-F9D0C3A68DEC}" dt="2019-12-01T17:12:11.284" v="507" actId="1076"/>
          <ac:spMkLst>
            <pc:docMk/>
            <pc:sldMk cId="2276483079" sldId="261"/>
            <ac:spMk id="6" creationId="{B39F7D4A-E342-4CD3-A3BC-2B9E7CF63CE3}"/>
          </ac:spMkLst>
        </pc:spChg>
        <pc:spChg chg="add del mod">
          <ac:chgData name=" " userId="c953af65-a220-40f8-9b11-e29da02892c7" providerId="ADAL" clId="{47D04D58-B45C-4E90-AC7C-F9D0C3A68DEC}" dt="2019-12-01T17:15:22.572" v="513"/>
          <ac:spMkLst>
            <pc:docMk/>
            <pc:sldMk cId="2276483079" sldId="261"/>
            <ac:spMk id="7" creationId="{4FFD90B5-484A-4B1A-8712-3E41B2763634}"/>
          </ac:spMkLst>
        </pc:spChg>
        <pc:picChg chg="add del mod modCrop">
          <ac:chgData name=" " userId="c953af65-a220-40f8-9b11-e29da02892c7" providerId="ADAL" clId="{47D04D58-B45C-4E90-AC7C-F9D0C3A68DEC}" dt="2019-12-01T13:37:20.419" v="455" actId="478"/>
          <ac:picMkLst>
            <pc:docMk/>
            <pc:sldMk cId="2276483079" sldId="261"/>
            <ac:picMk id="4" creationId="{11DE5E46-25C2-4DBB-858C-9FD249F4A944}"/>
          </ac:picMkLst>
        </pc:picChg>
      </pc:sldChg>
      <pc:sldChg chg="addSp delSp modSp add setBg">
        <pc:chgData name=" " userId="c953af65-a220-40f8-9b11-e29da02892c7" providerId="ADAL" clId="{47D04D58-B45C-4E90-AC7C-F9D0C3A68DEC}" dt="2019-12-02T22:22:53.497" v="1547" actId="692"/>
        <pc:sldMkLst>
          <pc:docMk/>
          <pc:sldMk cId="970203927" sldId="262"/>
        </pc:sldMkLst>
        <pc:spChg chg="add del mod">
          <ac:chgData name=" " userId="c953af65-a220-40f8-9b11-e29da02892c7" providerId="ADAL" clId="{47D04D58-B45C-4E90-AC7C-F9D0C3A68DEC}" dt="2019-12-01T17:15:24.224" v="514" actId="478"/>
          <ac:spMkLst>
            <pc:docMk/>
            <pc:sldMk cId="970203927" sldId="262"/>
            <ac:spMk id="2" creationId="{2692767D-79CC-4496-AD5C-78838DDADF36}"/>
          </ac:spMkLst>
        </pc:spChg>
        <pc:spChg chg="add mod">
          <ac:chgData name=" " userId="c953af65-a220-40f8-9b11-e29da02892c7" providerId="ADAL" clId="{47D04D58-B45C-4E90-AC7C-F9D0C3A68DEC}" dt="2019-12-02T22:21:54.042" v="1518" actId="692"/>
          <ac:spMkLst>
            <pc:docMk/>
            <pc:sldMk cId="970203927" sldId="262"/>
            <ac:spMk id="3" creationId="{95519B29-A9C4-4E5A-AA0E-B5D144892A56}"/>
          </ac:spMkLst>
        </pc:spChg>
        <pc:spChg chg="add del mod">
          <ac:chgData name=" " userId="c953af65-a220-40f8-9b11-e29da02892c7" providerId="ADAL" clId="{47D04D58-B45C-4E90-AC7C-F9D0C3A68DEC}" dt="2019-12-01T17:17:11.024" v="587" actId="478"/>
          <ac:spMkLst>
            <pc:docMk/>
            <pc:sldMk cId="970203927" sldId="262"/>
            <ac:spMk id="4" creationId="{766E49DB-57BF-46C7-B593-7A8F087608BD}"/>
          </ac:spMkLst>
        </pc:spChg>
        <pc:spChg chg="del">
          <ac:chgData name=" " userId="c953af65-a220-40f8-9b11-e29da02892c7" providerId="ADAL" clId="{47D04D58-B45C-4E90-AC7C-F9D0C3A68DEC}" dt="2019-12-01T17:04:07.714" v="496" actId="478"/>
          <ac:spMkLst>
            <pc:docMk/>
            <pc:sldMk cId="970203927" sldId="262"/>
            <ac:spMk id="6" creationId="{B39F7D4A-E342-4CD3-A3BC-2B9E7CF63CE3}"/>
          </ac:spMkLst>
        </pc:spChg>
        <pc:picChg chg="add mod">
          <ac:chgData name=" " userId="c953af65-a220-40f8-9b11-e29da02892c7" providerId="ADAL" clId="{47D04D58-B45C-4E90-AC7C-F9D0C3A68DEC}" dt="2019-12-02T22:19:16.341" v="769" actId="1076"/>
          <ac:picMkLst>
            <pc:docMk/>
            <pc:sldMk cId="970203927" sldId="262"/>
            <ac:picMk id="7" creationId="{230E7756-AF34-4029-982E-8AFCAEDEAEB6}"/>
          </ac:picMkLst>
        </pc:picChg>
        <pc:picChg chg="add mod">
          <ac:chgData name=" " userId="c953af65-a220-40f8-9b11-e29da02892c7" providerId="ADAL" clId="{47D04D58-B45C-4E90-AC7C-F9D0C3A68DEC}" dt="2019-12-02T22:22:13.508" v="1522" actId="1076"/>
          <ac:picMkLst>
            <pc:docMk/>
            <pc:sldMk cId="970203927" sldId="262"/>
            <ac:picMk id="9" creationId="{B4407E14-FFC8-49F5-96B4-E4B315AA0097}"/>
          </ac:picMkLst>
        </pc:picChg>
        <pc:cxnChg chg="add mod">
          <ac:chgData name=" " userId="c953af65-a220-40f8-9b11-e29da02892c7" providerId="ADAL" clId="{47D04D58-B45C-4E90-AC7C-F9D0C3A68DEC}" dt="2019-12-02T22:22:53.497" v="1547" actId="692"/>
          <ac:cxnSpMkLst>
            <pc:docMk/>
            <pc:sldMk cId="970203927" sldId="262"/>
            <ac:cxnSpMk id="4" creationId="{1EE6B608-506E-4F77-A8A8-DAE45E429E4F}"/>
          </ac:cxnSpMkLst>
        </pc:cxnChg>
        <pc:cxnChg chg="add mod">
          <ac:chgData name=" " userId="c953af65-a220-40f8-9b11-e29da02892c7" providerId="ADAL" clId="{47D04D58-B45C-4E90-AC7C-F9D0C3A68DEC}" dt="2019-12-02T22:22:53.497" v="1547" actId="692"/>
          <ac:cxnSpMkLst>
            <pc:docMk/>
            <pc:sldMk cId="970203927" sldId="262"/>
            <ac:cxnSpMk id="13" creationId="{10014039-F232-4B54-A642-C988D0EC9E61}"/>
          </ac:cxnSpMkLst>
        </pc:cxnChg>
      </pc:sldChg>
      <pc:sldChg chg="addSp delSp modSp add ord">
        <pc:chgData name=" " userId="c953af65-a220-40f8-9b11-e29da02892c7" providerId="ADAL" clId="{47D04D58-B45C-4E90-AC7C-F9D0C3A68DEC}" dt="2019-12-02T21:00:09.340" v="637"/>
        <pc:sldMkLst>
          <pc:docMk/>
          <pc:sldMk cId="1383227293" sldId="263"/>
        </pc:sldMkLst>
        <pc:spChg chg="del">
          <ac:chgData name=" " userId="c953af65-a220-40f8-9b11-e29da02892c7" providerId="ADAL" clId="{47D04D58-B45C-4E90-AC7C-F9D0C3A68DEC}" dt="2019-12-02T20:58:24.655" v="617" actId="478"/>
          <ac:spMkLst>
            <pc:docMk/>
            <pc:sldMk cId="1383227293" sldId="263"/>
            <ac:spMk id="6" creationId="{B39F7D4A-E342-4CD3-A3BC-2B9E7CF63CE3}"/>
          </ac:spMkLst>
        </pc:spChg>
        <pc:picChg chg="add mod">
          <ac:chgData name=" " userId="c953af65-a220-40f8-9b11-e29da02892c7" providerId="ADAL" clId="{47D04D58-B45C-4E90-AC7C-F9D0C3A68DEC}" dt="2019-12-02T21:00:09.340" v="637"/>
          <ac:picMkLst>
            <pc:docMk/>
            <pc:sldMk cId="1383227293" sldId="263"/>
            <ac:picMk id="3" creationId="{9057CB34-B327-46A5-A70B-FEF87F747704}"/>
          </ac:picMkLst>
        </pc:picChg>
      </pc:sldChg>
      <pc:sldChg chg="add del">
        <pc:chgData name=" " userId="c953af65-a220-40f8-9b11-e29da02892c7" providerId="ADAL" clId="{47D04D58-B45C-4E90-AC7C-F9D0C3A68DEC}" dt="2019-12-01T17:26:13.909" v="611"/>
        <pc:sldMkLst>
          <pc:docMk/>
          <pc:sldMk cId="2257464182" sldId="263"/>
        </pc:sldMkLst>
      </pc:sldChg>
    </pc:docChg>
  </pc:docChgLst>
  <pc:docChgLst>
    <pc:chgData name=" " userId="c953af65-a220-40f8-9b11-e29da02892c7" providerId="ADAL" clId="{87FFE49A-DFB6-45C5-AEF7-EC4BF73C1827}"/>
    <pc:docChg chg="undo redo custSel addSld delSld modSld sldOrd">
      <pc:chgData name=" " userId="c953af65-a220-40f8-9b11-e29da02892c7" providerId="ADAL" clId="{87FFE49A-DFB6-45C5-AEF7-EC4BF73C1827}" dt="2020-04-19T08:38:20.029" v="1175" actId="962"/>
      <pc:docMkLst>
        <pc:docMk/>
      </pc:docMkLst>
      <pc:sldChg chg="addSp delSp modSp mod">
        <pc:chgData name=" " userId="c953af65-a220-40f8-9b11-e29da02892c7" providerId="ADAL" clId="{87FFE49A-DFB6-45C5-AEF7-EC4BF73C1827}" dt="2020-04-19T07:51:33.871" v="1167" actId="1076"/>
        <pc:sldMkLst>
          <pc:docMk/>
          <pc:sldMk cId="3949188130" sldId="256"/>
        </pc:sldMkLst>
        <pc:grpChg chg="del">
          <ac:chgData name=" " userId="c953af65-a220-40f8-9b11-e29da02892c7" providerId="ADAL" clId="{87FFE49A-DFB6-45C5-AEF7-EC4BF73C1827}" dt="2020-04-19T07:45:01.384" v="1123" actId="478"/>
          <ac:grpSpMkLst>
            <pc:docMk/>
            <pc:sldMk cId="3949188130" sldId="256"/>
            <ac:grpSpMk id="11" creationId="{6986020F-B687-4F0A-8E08-42C5B9CDC833}"/>
          </ac:grpSpMkLst>
        </pc:grpChg>
        <pc:picChg chg="add del mod modCrop">
          <ac:chgData name=" " userId="c953af65-a220-40f8-9b11-e29da02892c7" providerId="ADAL" clId="{87FFE49A-DFB6-45C5-AEF7-EC4BF73C1827}" dt="2020-04-19T07:46:21.358" v="1150" actId="1076"/>
          <ac:picMkLst>
            <pc:docMk/>
            <pc:sldMk cId="3949188130" sldId="256"/>
            <ac:picMk id="3" creationId="{5027BF45-C4E7-45CC-8971-E5B84AA14D7F}"/>
          </ac:picMkLst>
        </pc:picChg>
        <pc:picChg chg="add del mod">
          <ac:chgData name=" " userId="c953af65-a220-40f8-9b11-e29da02892c7" providerId="ADAL" clId="{87FFE49A-DFB6-45C5-AEF7-EC4BF73C1827}" dt="2020-04-19T07:51:18.429" v="1158" actId="478"/>
          <ac:picMkLst>
            <pc:docMk/>
            <pc:sldMk cId="3949188130" sldId="256"/>
            <ac:picMk id="5" creationId="{67ECB0A9-4762-419E-80D7-8C3768FAEF69}"/>
          </ac:picMkLst>
        </pc:picChg>
        <pc:picChg chg="add mod modCrop">
          <ac:chgData name=" " userId="c953af65-a220-40f8-9b11-e29da02892c7" providerId="ADAL" clId="{87FFE49A-DFB6-45C5-AEF7-EC4BF73C1827}" dt="2020-04-19T07:46:23.924" v="1152" actId="1076"/>
          <ac:picMkLst>
            <pc:docMk/>
            <pc:sldMk cId="3949188130" sldId="256"/>
            <ac:picMk id="8" creationId="{1B520630-8652-4DD1-A7C4-FE17407D1AFE}"/>
          </ac:picMkLst>
        </pc:picChg>
        <pc:picChg chg="add mod modCrop">
          <ac:chgData name=" " userId="c953af65-a220-40f8-9b11-e29da02892c7" providerId="ADAL" clId="{87FFE49A-DFB6-45C5-AEF7-EC4BF73C1827}" dt="2020-04-19T07:46:23.369" v="1151" actId="1076"/>
          <ac:picMkLst>
            <pc:docMk/>
            <pc:sldMk cId="3949188130" sldId="256"/>
            <ac:picMk id="9" creationId="{637BFEA5-9534-4928-B491-F85DF0FAEAA7}"/>
          </ac:picMkLst>
        </pc:picChg>
        <pc:picChg chg="add del mod modCrop">
          <ac:chgData name=" " userId="c953af65-a220-40f8-9b11-e29da02892c7" providerId="ADAL" clId="{87FFE49A-DFB6-45C5-AEF7-EC4BF73C1827}" dt="2020-04-19T07:51:32.421" v="1166" actId="478"/>
          <ac:picMkLst>
            <pc:docMk/>
            <pc:sldMk cId="3949188130" sldId="256"/>
            <ac:picMk id="12" creationId="{933310E9-5DF6-4D00-BCCF-DBF59743F99D}"/>
          </ac:picMkLst>
        </pc:picChg>
        <pc:picChg chg="add mod modCrop">
          <ac:chgData name=" " userId="c953af65-a220-40f8-9b11-e29da02892c7" providerId="ADAL" clId="{87FFE49A-DFB6-45C5-AEF7-EC4BF73C1827}" dt="2020-04-19T07:51:33.871" v="1167" actId="1076"/>
          <ac:picMkLst>
            <pc:docMk/>
            <pc:sldMk cId="3949188130" sldId="256"/>
            <ac:picMk id="14" creationId="{A3C9CEF8-40DF-4995-B36A-F917CCE6DFAB}"/>
          </ac:picMkLst>
        </pc:picChg>
      </pc:sldChg>
      <pc:sldChg chg="addSp delSp modSp mod">
        <pc:chgData name=" " userId="c953af65-a220-40f8-9b11-e29da02892c7" providerId="ADAL" clId="{87FFE49A-DFB6-45C5-AEF7-EC4BF73C1827}" dt="2020-04-01T17:36:09.974" v="10" actId="478"/>
        <pc:sldMkLst>
          <pc:docMk/>
          <pc:sldMk cId="147487756" sldId="265"/>
        </pc:sldMkLst>
        <pc:spChg chg="add del">
          <ac:chgData name=" " userId="c953af65-a220-40f8-9b11-e29da02892c7" providerId="ADAL" clId="{87FFE49A-DFB6-45C5-AEF7-EC4BF73C1827}" dt="2020-04-01T17:36:09.745" v="9" actId="478"/>
          <ac:spMkLst>
            <pc:docMk/>
            <pc:sldMk cId="147487756" sldId="265"/>
            <ac:spMk id="27" creationId="{528972B3-E3FB-4B70-8120-894B762671B3}"/>
          </ac:spMkLst>
        </pc:spChg>
        <pc:spChg chg="add del">
          <ac:chgData name=" " userId="c953af65-a220-40f8-9b11-e29da02892c7" providerId="ADAL" clId="{87FFE49A-DFB6-45C5-AEF7-EC4BF73C1827}" dt="2020-04-01T17:36:09.745" v="9" actId="478"/>
          <ac:spMkLst>
            <pc:docMk/>
            <pc:sldMk cId="147487756" sldId="265"/>
            <ac:spMk id="31" creationId="{1FB54033-1131-40B1-8A20-B993EB1DB5B2}"/>
          </ac:spMkLst>
        </pc:spChg>
        <pc:spChg chg="add del">
          <ac:chgData name=" " userId="c953af65-a220-40f8-9b11-e29da02892c7" providerId="ADAL" clId="{87FFE49A-DFB6-45C5-AEF7-EC4BF73C1827}" dt="2020-04-01T17:36:09.745" v="9" actId="478"/>
          <ac:spMkLst>
            <pc:docMk/>
            <pc:sldMk cId="147487756" sldId="265"/>
            <ac:spMk id="36" creationId="{931A94B6-FBD5-47E9-9BF0-203EF70E7982}"/>
          </ac:spMkLst>
        </pc:spChg>
        <pc:spChg chg="add del">
          <ac:chgData name=" " userId="c953af65-a220-40f8-9b11-e29da02892c7" providerId="ADAL" clId="{87FFE49A-DFB6-45C5-AEF7-EC4BF73C1827}" dt="2020-04-01T17:36:09.745" v="9" actId="478"/>
          <ac:spMkLst>
            <pc:docMk/>
            <pc:sldMk cId="147487756" sldId="265"/>
            <ac:spMk id="37" creationId="{AC87ABFF-6534-4374-BCD8-A25BDC4279CA}"/>
          </ac:spMkLst>
        </pc:spChg>
        <pc:spChg chg="add del">
          <ac:chgData name=" " userId="c953af65-a220-40f8-9b11-e29da02892c7" providerId="ADAL" clId="{87FFE49A-DFB6-45C5-AEF7-EC4BF73C1827}" dt="2020-04-01T17:36:09.745" v="9" actId="478"/>
          <ac:spMkLst>
            <pc:docMk/>
            <pc:sldMk cId="147487756" sldId="265"/>
            <ac:spMk id="38" creationId="{6E216610-A590-40C1-B3A2-58FA1A580906}"/>
          </ac:spMkLst>
        </pc:spChg>
        <pc:spChg chg="add del">
          <ac:chgData name=" " userId="c953af65-a220-40f8-9b11-e29da02892c7" providerId="ADAL" clId="{87FFE49A-DFB6-45C5-AEF7-EC4BF73C1827}" dt="2020-04-01T17:36:09.745" v="9" actId="478"/>
          <ac:spMkLst>
            <pc:docMk/>
            <pc:sldMk cId="147487756" sldId="265"/>
            <ac:spMk id="39" creationId="{AF0FAB9F-93EB-41B7-BE16-4E101D05CB10}"/>
          </ac:spMkLst>
        </pc:spChg>
        <pc:spChg chg="add del">
          <ac:chgData name=" " userId="c953af65-a220-40f8-9b11-e29da02892c7" providerId="ADAL" clId="{87FFE49A-DFB6-45C5-AEF7-EC4BF73C1827}" dt="2020-04-01T17:36:09.745" v="9" actId="478"/>
          <ac:spMkLst>
            <pc:docMk/>
            <pc:sldMk cId="147487756" sldId="265"/>
            <ac:spMk id="40" creationId="{63FCCA5C-DA5B-4A25-A76C-C583E13856C6}"/>
          </ac:spMkLst>
        </pc:spChg>
        <pc:spChg chg="add del">
          <ac:chgData name=" " userId="c953af65-a220-40f8-9b11-e29da02892c7" providerId="ADAL" clId="{87FFE49A-DFB6-45C5-AEF7-EC4BF73C1827}" dt="2020-04-01T17:36:09.745" v="9" actId="478"/>
          <ac:spMkLst>
            <pc:docMk/>
            <pc:sldMk cId="147487756" sldId="265"/>
            <ac:spMk id="41" creationId="{63A8FF8D-076A-4BCA-AE39-803026247B82}"/>
          </ac:spMkLst>
        </pc:spChg>
        <pc:grpChg chg="add del">
          <ac:chgData name=" " userId="c953af65-a220-40f8-9b11-e29da02892c7" providerId="ADAL" clId="{87FFE49A-DFB6-45C5-AEF7-EC4BF73C1827}" dt="2020-04-01T17:36:09.974" v="10" actId="478"/>
          <ac:grpSpMkLst>
            <pc:docMk/>
            <pc:sldMk cId="147487756" sldId="265"/>
            <ac:grpSpMk id="6" creationId="{8066A899-3291-4730-94E8-D83227DAB581}"/>
          </ac:grpSpMkLst>
        </pc:grpChg>
        <pc:grpChg chg="mod">
          <ac:chgData name=" " userId="c953af65-a220-40f8-9b11-e29da02892c7" providerId="ADAL" clId="{87FFE49A-DFB6-45C5-AEF7-EC4BF73C1827}" dt="2020-04-01T17:36:02.918" v="7" actId="1076"/>
          <ac:grpSpMkLst>
            <pc:docMk/>
            <pc:sldMk cId="147487756" sldId="265"/>
            <ac:grpSpMk id="14" creationId="{16A0F8E0-F58A-4826-A847-44A942D76261}"/>
          </ac:grpSpMkLst>
        </pc:grpChg>
        <pc:picChg chg="add del">
          <ac:chgData name=" " userId="c953af65-a220-40f8-9b11-e29da02892c7" providerId="ADAL" clId="{87FFE49A-DFB6-45C5-AEF7-EC4BF73C1827}" dt="2020-04-01T17:36:09.745" v="9" actId="478"/>
          <ac:picMkLst>
            <pc:docMk/>
            <pc:sldMk cId="147487756" sldId="265"/>
            <ac:picMk id="8" creationId="{01CB66F3-7A16-4CE8-BFFA-DD44816B532D}"/>
          </ac:picMkLst>
        </pc:picChg>
        <pc:picChg chg="add del">
          <ac:chgData name=" " userId="c953af65-a220-40f8-9b11-e29da02892c7" providerId="ADAL" clId="{87FFE49A-DFB6-45C5-AEF7-EC4BF73C1827}" dt="2020-04-01T17:36:09.745" v="9" actId="478"/>
          <ac:picMkLst>
            <pc:docMk/>
            <pc:sldMk cId="147487756" sldId="265"/>
            <ac:picMk id="10" creationId="{A28EABAB-75B3-4EA9-849D-6241747393AB}"/>
          </ac:picMkLst>
        </pc:picChg>
      </pc:sldChg>
      <pc:sldChg chg="delSp add del mod ord">
        <pc:chgData name=" " userId="c953af65-a220-40f8-9b11-e29da02892c7" providerId="ADAL" clId="{87FFE49A-DFB6-45C5-AEF7-EC4BF73C1827}" dt="2020-04-01T17:36:13.700" v="12" actId="47"/>
        <pc:sldMkLst>
          <pc:docMk/>
          <pc:sldMk cId="2058489634" sldId="268"/>
        </pc:sldMkLst>
        <pc:spChg chg="del">
          <ac:chgData name=" " userId="c953af65-a220-40f8-9b11-e29da02892c7" providerId="ADAL" clId="{87FFE49A-DFB6-45C5-AEF7-EC4BF73C1827}" dt="2020-04-01T17:35:51.504" v="3" actId="478"/>
          <ac:spMkLst>
            <pc:docMk/>
            <pc:sldMk cId="2058489634" sldId="268"/>
            <ac:spMk id="29" creationId="{721B8819-0A16-44A3-8F1F-5DBE5C7DABFC}"/>
          </ac:spMkLst>
        </pc:spChg>
        <pc:spChg chg="del">
          <ac:chgData name=" " userId="c953af65-a220-40f8-9b11-e29da02892c7" providerId="ADAL" clId="{87FFE49A-DFB6-45C5-AEF7-EC4BF73C1827}" dt="2020-04-01T17:35:51.504" v="3" actId="478"/>
          <ac:spMkLst>
            <pc:docMk/>
            <pc:sldMk cId="2058489634" sldId="268"/>
            <ac:spMk id="32" creationId="{F1D9F5EA-BDFC-4414-B692-180956C3F07C}"/>
          </ac:spMkLst>
        </pc:spChg>
        <pc:spChg chg="del">
          <ac:chgData name=" " userId="c953af65-a220-40f8-9b11-e29da02892c7" providerId="ADAL" clId="{87FFE49A-DFB6-45C5-AEF7-EC4BF73C1827}" dt="2020-04-01T17:35:51.504" v="3" actId="478"/>
          <ac:spMkLst>
            <pc:docMk/>
            <pc:sldMk cId="2058489634" sldId="268"/>
            <ac:spMk id="33" creationId="{A9B1791B-D0F0-4E38-9528-C7E6A464B05E}"/>
          </ac:spMkLst>
        </pc:spChg>
        <pc:picChg chg="del">
          <ac:chgData name=" " userId="c953af65-a220-40f8-9b11-e29da02892c7" providerId="ADAL" clId="{87FFE49A-DFB6-45C5-AEF7-EC4BF73C1827}" dt="2020-04-01T17:35:51.504" v="3" actId="478"/>
          <ac:picMkLst>
            <pc:docMk/>
            <pc:sldMk cId="2058489634" sldId="268"/>
            <ac:picMk id="9" creationId="{44593EB2-52F5-4F35-956C-0C3D94213811}"/>
          </ac:picMkLst>
        </pc:picChg>
        <pc:picChg chg="del">
          <ac:chgData name=" " userId="c953af65-a220-40f8-9b11-e29da02892c7" providerId="ADAL" clId="{87FFE49A-DFB6-45C5-AEF7-EC4BF73C1827}" dt="2020-04-01T17:35:51.504" v="3" actId="478"/>
          <ac:picMkLst>
            <pc:docMk/>
            <pc:sldMk cId="2058489634" sldId="268"/>
            <ac:picMk id="26" creationId="{CAAE8828-99D9-4F06-9EFE-26B6F9CAFB8A}"/>
          </ac:picMkLst>
        </pc:picChg>
        <pc:picChg chg="del">
          <ac:chgData name=" " userId="c953af65-a220-40f8-9b11-e29da02892c7" providerId="ADAL" clId="{87FFE49A-DFB6-45C5-AEF7-EC4BF73C1827}" dt="2020-04-01T17:35:51.504" v="3" actId="478"/>
          <ac:picMkLst>
            <pc:docMk/>
            <pc:sldMk cId="2058489634" sldId="268"/>
            <ac:picMk id="30" creationId="{27A33727-858D-499F-B648-B8E2FAE9B08D}"/>
          </ac:picMkLst>
        </pc:picChg>
      </pc:sldChg>
      <pc:sldChg chg="addSp delSp modSp add mod ord">
        <pc:chgData name=" " userId="c953af65-a220-40f8-9b11-e29da02892c7" providerId="ADAL" clId="{87FFE49A-DFB6-45C5-AEF7-EC4BF73C1827}" dt="2020-04-12T11:43:35.349" v="1121" actId="1076"/>
        <pc:sldMkLst>
          <pc:docMk/>
          <pc:sldMk cId="3128642891" sldId="268"/>
        </pc:sldMkLst>
        <pc:spChg chg="del">
          <ac:chgData name=" " userId="c953af65-a220-40f8-9b11-e29da02892c7" providerId="ADAL" clId="{87FFE49A-DFB6-45C5-AEF7-EC4BF73C1827}" dt="2020-04-01T17:36:21.412" v="17" actId="478"/>
          <ac:spMkLst>
            <pc:docMk/>
            <pc:sldMk cId="3128642891" sldId="268"/>
            <ac:spMk id="27" creationId="{528972B3-E3FB-4B70-8120-894B762671B3}"/>
          </ac:spMkLst>
        </pc:spChg>
        <pc:spChg chg="del">
          <ac:chgData name=" " userId="c953af65-a220-40f8-9b11-e29da02892c7" providerId="ADAL" clId="{87FFE49A-DFB6-45C5-AEF7-EC4BF73C1827}" dt="2020-04-01T17:36:21.412" v="17" actId="478"/>
          <ac:spMkLst>
            <pc:docMk/>
            <pc:sldMk cId="3128642891" sldId="268"/>
            <ac:spMk id="31" creationId="{1FB54033-1131-40B1-8A20-B993EB1DB5B2}"/>
          </ac:spMkLst>
        </pc:spChg>
        <pc:spChg chg="del">
          <ac:chgData name=" " userId="c953af65-a220-40f8-9b11-e29da02892c7" providerId="ADAL" clId="{87FFE49A-DFB6-45C5-AEF7-EC4BF73C1827}" dt="2020-04-01T17:36:21.412" v="17" actId="478"/>
          <ac:spMkLst>
            <pc:docMk/>
            <pc:sldMk cId="3128642891" sldId="268"/>
            <ac:spMk id="36" creationId="{931A94B6-FBD5-47E9-9BF0-203EF70E7982}"/>
          </ac:spMkLst>
        </pc:spChg>
        <pc:spChg chg="del">
          <ac:chgData name=" " userId="c953af65-a220-40f8-9b11-e29da02892c7" providerId="ADAL" clId="{87FFE49A-DFB6-45C5-AEF7-EC4BF73C1827}" dt="2020-04-01T17:36:21.412" v="17" actId="478"/>
          <ac:spMkLst>
            <pc:docMk/>
            <pc:sldMk cId="3128642891" sldId="268"/>
            <ac:spMk id="37" creationId="{AC87ABFF-6534-4374-BCD8-A25BDC4279CA}"/>
          </ac:spMkLst>
        </pc:spChg>
        <pc:spChg chg="del">
          <ac:chgData name=" " userId="c953af65-a220-40f8-9b11-e29da02892c7" providerId="ADAL" clId="{87FFE49A-DFB6-45C5-AEF7-EC4BF73C1827}" dt="2020-04-01T17:36:21.412" v="17" actId="478"/>
          <ac:spMkLst>
            <pc:docMk/>
            <pc:sldMk cId="3128642891" sldId="268"/>
            <ac:spMk id="38" creationId="{6E216610-A590-40C1-B3A2-58FA1A580906}"/>
          </ac:spMkLst>
        </pc:spChg>
        <pc:spChg chg="del">
          <ac:chgData name=" " userId="c953af65-a220-40f8-9b11-e29da02892c7" providerId="ADAL" clId="{87FFE49A-DFB6-45C5-AEF7-EC4BF73C1827}" dt="2020-04-01T17:36:21.412" v="17" actId="478"/>
          <ac:spMkLst>
            <pc:docMk/>
            <pc:sldMk cId="3128642891" sldId="268"/>
            <ac:spMk id="39" creationId="{AF0FAB9F-93EB-41B7-BE16-4E101D05CB10}"/>
          </ac:spMkLst>
        </pc:spChg>
        <pc:spChg chg="del">
          <ac:chgData name=" " userId="c953af65-a220-40f8-9b11-e29da02892c7" providerId="ADAL" clId="{87FFE49A-DFB6-45C5-AEF7-EC4BF73C1827}" dt="2020-04-01T17:36:21.412" v="17" actId="478"/>
          <ac:spMkLst>
            <pc:docMk/>
            <pc:sldMk cId="3128642891" sldId="268"/>
            <ac:spMk id="40" creationId="{63FCCA5C-DA5B-4A25-A76C-C583E13856C6}"/>
          </ac:spMkLst>
        </pc:spChg>
        <pc:spChg chg="del">
          <ac:chgData name=" " userId="c953af65-a220-40f8-9b11-e29da02892c7" providerId="ADAL" clId="{87FFE49A-DFB6-45C5-AEF7-EC4BF73C1827}" dt="2020-04-01T17:36:21.412" v="17" actId="478"/>
          <ac:spMkLst>
            <pc:docMk/>
            <pc:sldMk cId="3128642891" sldId="268"/>
            <ac:spMk id="41" creationId="{63A8FF8D-076A-4BCA-AE39-803026247B82}"/>
          </ac:spMkLst>
        </pc:spChg>
        <pc:spChg chg="add mod">
          <ac:chgData name=" " userId="c953af65-a220-40f8-9b11-e29da02892c7" providerId="ADAL" clId="{87FFE49A-DFB6-45C5-AEF7-EC4BF73C1827}" dt="2020-04-02T03:33:25.770" v="301" actId="14100"/>
          <ac:spMkLst>
            <pc:docMk/>
            <pc:sldMk cId="3128642891" sldId="268"/>
            <ac:spMk id="42" creationId="{09A2F048-D341-4F5F-AA5D-FCAB735A8335}"/>
          </ac:spMkLst>
        </pc:spChg>
        <pc:spChg chg="add mod">
          <ac:chgData name=" " userId="c953af65-a220-40f8-9b11-e29da02892c7" providerId="ADAL" clId="{87FFE49A-DFB6-45C5-AEF7-EC4BF73C1827}" dt="2020-04-02T03:32:31.058" v="289" actId="1076"/>
          <ac:spMkLst>
            <pc:docMk/>
            <pc:sldMk cId="3128642891" sldId="268"/>
            <ac:spMk id="43" creationId="{234B4F64-81C6-4ADF-98BF-06005B16DAA7}"/>
          </ac:spMkLst>
        </pc:spChg>
        <pc:spChg chg="add del mod">
          <ac:chgData name=" " userId="c953af65-a220-40f8-9b11-e29da02892c7" providerId="ADAL" clId="{87FFE49A-DFB6-45C5-AEF7-EC4BF73C1827}" dt="2020-04-02T02:58:44.654" v="55" actId="478"/>
          <ac:spMkLst>
            <pc:docMk/>
            <pc:sldMk cId="3128642891" sldId="268"/>
            <ac:spMk id="44" creationId="{ECFA01D0-DB9B-4CDD-AA74-C6704E85F1F9}"/>
          </ac:spMkLst>
        </pc:spChg>
        <pc:spChg chg="add mod">
          <ac:chgData name=" " userId="c953af65-a220-40f8-9b11-e29da02892c7" providerId="ADAL" clId="{87FFE49A-DFB6-45C5-AEF7-EC4BF73C1827}" dt="2020-04-02T03:33:28.572" v="302" actId="1076"/>
          <ac:spMkLst>
            <pc:docMk/>
            <pc:sldMk cId="3128642891" sldId="268"/>
            <ac:spMk id="45" creationId="{574D3D23-0C9F-4872-8A8D-FDE6FF04919B}"/>
          </ac:spMkLst>
        </pc:spChg>
        <pc:spChg chg="add mod">
          <ac:chgData name=" " userId="c953af65-a220-40f8-9b11-e29da02892c7" providerId="ADAL" clId="{87FFE49A-DFB6-45C5-AEF7-EC4BF73C1827}" dt="2020-04-02T03:33:34.442" v="329" actId="1037"/>
          <ac:spMkLst>
            <pc:docMk/>
            <pc:sldMk cId="3128642891" sldId="268"/>
            <ac:spMk id="46" creationId="{F6CD3F1E-9A3F-46F0-99DB-6DA5ECD487FA}"/>
          </ac:spMkLst>
        </pc:spChg>
        <pc:spChg chg="add mod">
          <ac:chgData name=" " userId="c953af65-a220-40f8-9b11-e29da02892c7" providerId="ADAL" clId="{87FFE49A-DFB6-45C5-AEF7-EC4BF73C1827}" dt="2020-04-02T03:58:56.982" v="1115" actId="1076"/>
          <ac:spMkLst>
            <pc:docMk/>
            <pc:sldMk cId="3128642891" sldId="268"/>
            <ac:spMk id="47" creationId="{23E89FDA-2F82-463B-8CEB-0AE3298058BF}"/>
          </ac:spMkLst>
        </pc:spChg>
        <pc:spChg chg="add mod">
          <ac:chgData name=" " userId="c953af65-a220-40f8-9b11-e29da02892c7" providerId="ADAL" clId="{87FFE49A-DFB6-45C5-AEF7-EC4BF73C1827}" dt="2020-04-02T03:58:56.982" v="1115" actId="1076"/>
          <ac:spMkLst>
            <pc:docMk/>
            <pc:sldMk cId="3128642891" sldId="268"/>
            <ac:spMk id="48" creationId="{E20D0A5C-4DB7-475E-813B-5DF2C8E6AB29}"/>
          </ac:spMkLst>
        </pc:spChg>
        <pc:spChg chg="add mod">
          <ac:chgData name=" " userId="c953af65-a220-40f8-9b11-e29da02892c7" providerId="ADAL" clId="{87FFE49A-DFB6-45C5-AEF7-EC4BF73C1827}" dt="2020-04-02T03:58:56.982" v="1115" actId="1076"/>
          <ac:spMkLst>
            <pc:docMk/>
            <pc:sldMk cId="3128642891" sldId="268"/>
            <ac:spMk id="49" creationId="{CB202C7D-AC9A-41D3-A226-89D2E79ED99C}"/>
          </ac:spMkLst>
        </pc:spChg>
        <pc:grpChg chg="del">
          <ac:chgData name=" " userId="c953af65-a220-40f8-9b11-e29da02892c7" providerId="ADAL" clId="{87FFE49A-DFB6-45C5-AEF7-EC4BF73C1827}" dt="2020-04-01T17:36:19.258" v="16" actId="478"/>
          <ac:grpSpMkLst>
            <pc:docMk/>
            <pc:sldMk cId="3128642891" sldId="268"/>
            <ac:grpSpMk id="6" creationId="{8066A899-3291-4730-94E8-D83227DAB581}"/>
          </ac:grpSpMkLst>
        </pc:grpChg>
        <pc:grpChg chg="mod">
          <ac:chgData name=" " userId="c953af65-a220-40f8-9b11-e29da02892c7" providerId="ADAL" clId="{87FFE49A-DFB6-45C5-AEF7-EC4BF73C1827}" dt="2020-04-02T03:33:31.745" v="304" actId="1076"/>
          <ac:grpSpMkLst>
            <pc:docMk/>
            <pc:sldMk cId="3128642891" sldId="268"/>
            <ac:grpSpMk id="14" creationId="{16A0F8E0-F58A-4826-A847-44A942D76261}"/>
          </ac:grpSpMkLst>
        </pc:grpChg>
        <pc:picChg chg="del">
          <ac:chgData name=" " userId="c953af65-a220-40f8-9b11-e29da02892c7" providerId="ADAL" clId="{87FFE49A-DFB6-45C5-AEF7-EC4BF73C1827}" dt="2020-04-01T17:36:21.412" v="17" actId="478"/>
          <ac:picMkLst>
            <pc:docMk/>
            <pc:sldMk cId="3128642891" sldId="268"/>
            <ac:picMk id="8" creationId="{01CB66F3-7A16-4CE8-BFFA-DD44816B532D}"/>
          </ac:picMkLst>
        </pc:picChg>
        <pc:picChg chg="add mod">
          <ac:chgData name=" " userId="c953af65-a220-40f8-9b11-e29da02892c7" providerId="ADAL" clId="{87FFE49A-DFB6-45C5-AEF7-EC4BF73C1827}" dt="2020-04-02T00:04:46.728" v="19" actId="1076"/>
          <ac:picMkLst>
            <pc:docMk/>
            <pc:sldMk cId="3128642891" sldId="268"/>
            <ac:picMk id="9" creationId="{E4310081-C057-4840-A14A-47CF1838B3BC}"/>
          </ac:picMkLst>
        </pc:picChg>
        <pc:picChg chg="del">
          <ac:chgData name=" " userId="c953af65-a220-40f8-9b11-e29da02892c7" providerId="ADAL" clId="{87FFE49A-DFB6-45C5-AEF7-EC4BF73C1827}" dt="2020-04-01T17:36:21.412" v="17" actId="478"/>
          <ac:picMkLst>
            <pc:docMk/>
            <pc:sldMk cId="3128642891" sldId="268"/>
            <ac:picMk id="10" creationId="{A28EABAB-75B3-4EA9-849D-6241747393AB}"/>
          </ac:picMkLst>
        </pc:picChg>
        <pc:picChg chg="add mod">
          <ac:chgData name=" " userId="c953af65-a220-40f8-9b11-e29da02892c7" providerId="ADAL" clId="{87FFE49A-DFB6-45C5-AEF7-EC4BF73C1827}" dt="2020-04-12T11:43:35.349" v="1121" actId="1076"/>
          <ac:picMkLst>
            <pc:docMk/>
            <pc:sldMk cId="3128642891" sldId="268"/>
            <ac:picMk id="26" creationId="{EECE6A49-EA7C-4D5F-BC3E-2F24F35E81CD}"/>
          </ac:picMkLst>
        </pc:picChg>
        <pc:picChg chg="add mod">
          <ac:chgData name=" " userId="c953af65-a220-40f8-9b11-e29da02892c7" providerId="ADAL" clId="{87FFE49A-DFB6-45C5-AEF7-EC4BF73C1827}" dt="2020-04-02T03:52:09.986" v="1112"/>
          <ac:picMkLst>
            <pc:docMk/>
            <pc:sldMk cId="3128642891" sldId="268"/>
            <ac:picMk id="50" creationId="{611065A3-A8B0-40CC-9E47-487FE765A5C6}"/>
          </ac:picMkLst>
        </pc:picChg>
        <pc:picChg chg="add mod">
          <ac:chgData name=" " userId="c953af65-a220-40f8-9b11-e29da02892c7" providerId="ADAL" clId="{87FFE49A-DFB6-45C5-AEF7-EC4BF73C1827}" dt="2020-04-02T03:52:20.747" v="1113"/>
          <ac:picMkLst>
            <pc:docMk/>
            <pc:sldMk cId="3128642891" sldId="268"/>
            <ac:picMk id="51" creationId="{95F3D3EE-0E30-4E9C-9346-9173337805E7}"/>
          </ac:picMkLst>
        </pc:picChg>
        <pc:picChg chg="add mod">
          <ac:chgData name=" " userId="c953af65-a220-40f8-9b11-e29da02892c7" providerId="ADAL" clId="{87FFE49A-DFB6-45C5-AEF7-EC4BF73C1827}" dt="2020-04-02T03:52:24.348" v="1114"/>
          <ac:picMkLst>
            <pc:docMk/>
            <pc:sldMk cId="3128642891" sldId="268"/>
            <ac:picMk id="52" creationId="{F8B9AD8B-991B-4E3C-935F-79613AE8F625}"/>
          </ac:picMkLst>
        </pc:picChg>
      </pc:sldChg>
      <pc:sldChg chg="add">
        <pc:chgData name=" " userId="c953af65-a220-40f8-9b11-e29da02892c7" providerId="ADAL" clId="{87FFE49A-DFB6-45C5-AEF7-EC4BF73C1827}" dt="2020-04-19T07:44:59.462" v="1122"/>
        <pc:sldMkLst>
          <pc:docMk/>
          <pc:sldMk cId="1156684537" sldId="270"/>
        </pc:sldMkLst>
      </pc:sldChg>
      <pc:sldChg chg="addSp delSp modSp add mod">
        <pc:chgData name=" " userId="c953af65-a220-40f8-9b11-e29da02892c7" providerId="ADAL" clId="{87FFE49A-DFB6-45C5-AEF7-EC4BF73C1827}" dt="2020-04-19T08:38:20.029" v="1175" actId="962"/>
        <pc:sldMkLst>
          <pc:docMk/>
          <pc:sldMk cId="411816148" sldId="271"/>
        </pc:sldMkLst>
        <pc:picChg chg="del">
          <ac:chgData name=" " userId="c953af65-a220-40f8-9b11-e29da02892c7" providerId="ADAL" clId="{87FFE49A-DFB6-45C5-AEF7-EC4BF73C1827}" dt="2020-04-19T08:38:08.312" v="1169" actId="478"/>
          <ac:picMkLst>
            <pc:docMk/>
            <pc:sldMk cId="411816148" sldId="271"/>
            <ac:picMk id="3" creationId="{5027BF45-C4E7-45CC-8971-E5B84AA14D7F}"/>
          </ac:picMkLst>
        </pc:picChg>
        <pc:picChg chg="add del mod">
          <ac:chgData name=" " userId="c953af65-a220-40f8-9b11-e29da02892c7" providerId="ADAL" clId="{87FFE49A-DFB6-45C5-AEF7-EC4BF73C1827}" dt="2020-04-19T08:38:18.438" v="1172" actId="478"/>
          <ac:picMkLst>
            <pc:docMk/>
            <pc:sldMk cId="411816148" sldId="271"/>
            <ac:picMk id="4" creationId="{5695B23A-AFA0-4B0E-B9C8-1EC18A4592D4}"/>
          </ac:picMkLst>
        </pc:picChg>
        <pc:picChg chg="add mod">
          <ac:chgData name=" " userId="c953af65-a220-40f8-9b11-e29da02892c7" providerId="ADAL" clId="{87FFE49A-DFB6-45C5-AEF7-EC4BF73C1827}" dt="2020-04-19T08:38:20.029" v="1175" actId="962"/>
          <ac:picMkLst>
            <pc:docMk/>
            <pc:sldMk cId="411816148" sldId="271"/>
            <ac:picMk id="6" creationId="{9264058B-88FE-4509-8348-5BD747100B57}"/>
          </ac:picMkLst>
        </pc:picChg>
        <pc:picChg chg="del">
          <ac:chgData name=" " userId="c953af65-a220-40f8-9b11-e29da02892c7" providerId="ADAL" clId="{87FFE49A-DFB6-45C5-AEF7-EC4BF73C1827}" dt="2020-04-19T08:38:08.312" v="1169" actId="478"/>
          <ac:picMkLst>
            <pc:docMk/>
            <pc:sldMk cId="411816148" sldId="271"/>
            <ac:picMk id="8" creationId="{1B520630-8652-4DD1-A7C4-FE17407D1AFE}"/>
          </ac:picMkLst>
        </pc:picChg>
        <pc:picChg chg="del">
          <ac:chgData name=" " userId="c953af65-a220-40f8-9b11-e29da02892c7" providerId="ADAL" clId="{87FFE49A-DFB6-45C5-AEF7-EC4BF73C1827}" dt="2020-04-19T08:38:08.312" v="1169" actId="478"/>
          <ac:picMkLst>
            <pc:docMk/>
            <pc:sldMk cId="411816148" sldId="271"/>
            <ac:picMk id="9" creationId="{637BFEA5-9534-4928-B491-F85DF0FAEAA7}"/>
          </ac:picMkLst>
        </pc:picChg>
        <pc:picChg chg="del">
          <ac:chgData name=" " userId="c953af65-a220-40f8-9b11-e29da02892c7" providerId="ADAL" clId="{87FFE49A-DFB6-45C5-AEF7-EC4BF73C1827}" dt="2020-04-19T08:38:08.312" v="1169" actId="478"/>
          <ac:picMkLst>
            <pc:docMk/>
            <pc:sldMk cId="411816148" sldId="271"/>
            <ac:picMk id="14" creationId="{A3C9CEF8-40DF-4995-B36A-F917CCE6DFA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51386-0D18-45E5-8E59-58CE6AA78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490482-F920-4EFA-A9A4-52D0E50F6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7E831-149D-4570-A5A8-1E580A45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7A1C6-4502-498F-9EC8-DA80A640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F2876-D7D6-4E44-ADA9-210AE7A4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70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64AF-B87F-43DC-B4E1-82F8FD8F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FFC5CB-79B7-403C-AC62-1E910FB04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41A9D-157C-499D-89F6-F0A8D834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1C64F-3478-4145-8A2C-6D651B9E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492F8-0DDC-4438-9649-449BCA0A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4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2F3761-D002-4FF7-97BA-4B9B415C4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EBBFC8-0CFD-4967-A1A1-6DAEE0750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E6F48-DC47-43F9-BC5B-B74DF4DF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55060-EEFA-4762-AAFC-9B2972AF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FC4F8-A72D-4F8A-8FB1-598160A8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7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37C43-D664-49AD-A081-48557D0F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5A520-733E-4298-B30C-12C82FB3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09D5B-69EC-43C2-82A0-929C0BC7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8C107-1E50-4CF0-8047-CE24764F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D01D6-55EE-4309-A80B-451ED70C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39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895AD-A66B-4592-AD53-DE960A58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8CE0E5-6BAC-4FF2-9A03-9ECBE5F95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F417B-E86D-4213-A69D-3ABF9434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9C3C5-E065-42AA-A6B7-CCB2F04A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815F8-5DEF-4E02-8152-F4EDE453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9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13EA6-4B1F-4937-9BD4-8E41EC33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3A974-97A3-4941-BEBD-15619126C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DF374E-4670-4664-9B17-CAFBDCD7F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7B1722-205C-489E-9B21-E89C4247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AF3188-0253-40C7-97F4-63C919B9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E84D0-48F9-4520-ACD3-3F654F53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3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663CB-BF52-4D8B-896B-144C58E1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B8A6C-B4E0-4BE1-B147-B628CE627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9A8BD3-D4C5-4D9F-A7C6-D2E9FD8FA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C77B16-4D21-4520-81D7-2AC30EF64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0F1DA7-68B7-4FB9-9765-98D498566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F7B2FD-87EB-4B3E-98C0-A4DF634A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AB9A9-215A-4726-8F31-1A5AACB4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7A9E1F-3A46-4B2F-9941-AC90A8CC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0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EA6D9-5103-4252-B53B-EE580A79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FB9B37-C782-42F9-9272-F8659CF0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449E3E-2060-42CC-B6DB-595E62ED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24B5F0-B66D-44BD-9038-067FD3AD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E318F-9E68-46F8-8B83-0450C99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DAEF4B-BD0C-4191-A92F-15618677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7E70E0-02D2-4C17-8D28-DA022321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4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0CD61-A6AD-463E-89CE-9E6C9A97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C17E0-EEB6-4EF8-84E0-BB6249031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488EC2-6FAC-49FE-9BA1-5A6E11A2A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61A0D0-19BB-4449-ACC4-6D3ED3F2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13F49D-63AE-401C-9CDC-92A8BF33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71D8E-7CB6-49B7-B932-0E59999E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4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FD128-30D6-40E4-A8F6-0D995664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946E69-6CF5-4C41-9B14-138001A38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507345-211A-4E1D-B848-BAC826CC7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CE2BD-263F-4C96-AE4D-8AD1F9BA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09548B-CA70-474B-B875-F8A9DEA8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4778A1-B639-4358-A153-94702358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56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E6C67D-A687-41F3-96D5-66197723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8E9C5D-85B4-462F-A435-81DDCCF9F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848DD-5E1D-4624-B950-545EB4457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A1FD-AA9A-428A-9491-6707F84AA4A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99FFB-07DB-406D-A437-682A8F9C7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BD050-FA63-4DFF-875B-901CDD670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8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15.svg"/><Relationship Id="rId10" Type="http://schemas.openxmlformats.org/officeDocument/2006/relationships/image" Target="../media/image26.png"/><Relationship Id="rId4" Type="http://schemas.openxmlformats.org/officeDocument/2006/relationships/image" Target="../media/image14.png"/><Relationship Id="rId9" Type="http://schemas.openxmlformats.org/officeDocument/2006/relationships/image" Target="../media/image25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svg"/><Relationship Id="rId7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microsoft.com/office/2007/relationships/hdphoto" Target="../media/hdphoto2.wdp"/><Relationship Id="rId5" Type="http://schemas.openxmlformats.org/officeDocument/2006/relationships/image" Target="../media/image31.sv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027BF45-C4E7-45CC-8971-E5B84AA14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20" r="73438" b="17564"/>
          <a:stretch/>
        </p:blipFill>
        <p:spPr>
          <a:xfrm>
            <a:off x="2399329" y="840135"/>
            <a:ext cx="1945231" cy="4493092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1B520630-8652-4DD1-A7C4-FE17407D1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9" r="36522" b="70849"/>
          <a:stretch/>
        </p:blipFill>
        <p:spPr>
          <a:xfrm>
            <a:off x="5263601" y="233465"/>
            <a:ext cx="1494604" cy="1999158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37BFEA5-9534-4928-B491-F85DF0FAE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6" t="69330" r="36939" b="2582"/>
          <a:stretch/>
        </p:blipFill>
        <p:spPr>
          <a:xfrm>
            <a:off x="4957254" y="3620466"/>
            <a:ext cx="1448187" cy="1926275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A3C9CEF8-40DF-4995-B36A-F917CCE6DF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2"/>
          <a:stretch/>
        </p:blipFill>
        <p:spPr>
          <a:xfrm>
            <a:off x="7847442" y="0"/>
            <a:ext cx="1735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8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57CB34-B327-46A5-A70B-FEF87F74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29" y="0"/>
            <a:ext cx="5891564" cy="67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2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76DCA46-73A9-4DF0-83B6-A596281A8427}"/>
              </a:ext>
            </a:extLst>
          </p:cNvPr>
          <p:cNvGrpSpPr/>
          <p:nvPr/>
        </p:nvGrpSpPr>
        <p:grpSpPr>
          <a:xfrm>
            <a:off x="231921" y="53975"/>
            <a:ext cx="10550392" cy="4833827"/>
            <a:chOff x="820804" y="1012086"/>
            <a:chExt cx="10550392" cy="483382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5519B29-A9C4-4E5A-AA0E-B5D144892A56}"/>
                </a:ext>
              </a:extLst>
            </p:cNvPr>
            <p:cNvSpPr/>
            <p:nvPr/>
          </p:nvSpPr>
          <p:spPr>
            <a:xfrm>
              <a:off x="820804" y="1012086"/>
              <a:ext cx="10550392" cy="4833827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 w="38100" cap="flat">
              <a:solidFill>
                <a:schemeClr val="accent1">
                  <a:lumMod val="75000"/>
                  <a:alpha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EE6B608-506E-4F77-A8A8-DAE45E429E4F}"/>
                </a:ext>
              </a:extLst>
            </p:cNvPr>
            <p:cNvCxnSpPr>
              <a:cxnSpLocks/>
            </p:cNvCxnSpPr>
            <p:nvPr/>
          </p:nvCxnSpPr>
          <p:spPr>
            <a:xfrm>
              <a:off x="866274" y="1588168"/>
              <a:ext cx="10462661" cy="0"/>
            </a:xfrm>
            <a:prstGeom prst="line">
              <a:avLst/>
            </a:prstGeom>
            <a:ln w="25400">
              <a:solidFill>
                <a:schemeClr val="tx1">
                  <a:alpha val="3000"/>
                </a:schemeClr>
              </a:solidFill>
            </a:ln>
            <a:effectLst>
              <a:outerShdw blurRad="50800" sx="101000" sy="101000" algn="ctr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0014039-F232-4B54-A642-C988D0EC9E61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>
              <a:off x="6096000" y="1588168"/>
              <a:ext cx="0" cy="4257745"/>
            </a:xfrm>
            <a:prstGeom prst="line">
              <a:avLst/>
            </a:prstGeom>
            <a:ln w="25400">
              <a:solidFill>
                <a:schemeClr val="tx1">
                  <a:alpha val="3000"/>
                </a:schemeClr>
              </a:solidFill>
            </a:ln>
            <a:effectLst>
              <a:outerShdw blurRad="50800" sx="101000" sy="101000" algn="ctr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30E7756-AF34-4029-982E-8AFCAEDEAE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149" y="1209886"/>
            <a:ext cx="1827950" cy="1032696"/>
          </a:xfrm>
          <a:prstGeom prst="rect">
            <a:avLst/>
          </a:prstGeom>
        </p:spPr>
      </p:pic>
      <p:pic>
        <p:nvPicPr>
          <p:cNvPr id="9" name="그림 8" descr="음식이(가) 표시된 사진&#10;&#10;자동 생성된 설명">
            <a:extLst>
              <a:ext uri="{FF2B5EF4-FFF2-40B4-BE49-F238E27FC236}">
                <a16:creationId xmlns:a16="http://schemas.microsoft.com/office/drawing/2014/main" id="{B4407E14-FFC8-49F5-96B4-E4B315AA00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2" y="1062705"/>
            <a:ext cx="4697240" cy="2644337"/>
          </a:xfrm>
          <a:prstGeom prst="rect">
            <a:avLst/>
          </a:prstGeom>
        </p:spPr>
      </p:pic>
      <p:pic>
        <p:nvPicPr>
          <p:cNvPr id="8" name="그림 7" descr="나이프이(가) 표시된 사진&#10;&#10;자동 생성된 설명">
            <a:extLst>
              <a:ext uri="{FF2B5EF4-FFF2-40B4-BE49-F238E27FC236}">
                <a16:creationId xmlns:a16="http://schemas.microsoft.com/office/drawing/2014/main" id="{2B78C26E-4DD8-495C-A7B7-2AA6587659B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62" y="5057237"/>
            <a:ext cx="1343025" cy="561975"/>
          </a:xfrm>
          <a:prstGeom prst="rect">
            <a:avLst/>
          </a:prstGeom>
        </p:spPr>
      </p:pic>
      <p:pic>
        <p:nvPicPr>
          <p:cNvPr id="11" name="그림 10" descr="물이(가) 표시된 사진&#10;&#10;자동 생성된 설명">
            <a:extLst>
              <a:ext uri="{FF2B5EF4-FFF2-40B4-BE49-F238E27FC236}">
                <a16:creationId xmlns:a16="http://schemas.microsoft.com/office/drawing/2014/main" id="{DB740A75-38A4-4475-A878-350C2BB1DFE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774" y="5083714"/>
            <a:ext cx="1333500" cy="5619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B552CB4-C661-4150-AA44-F0113BD5818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52" y="5083714"/>
            <a:ext cx="1343025" cy="561975"/>
          </a:xfrm>
          <a:prstGeom prst="rect">
            <a:avLst/>
          </a:prstGeom>
        </p:spPr>
      </p:pic>
      <p:pic>
        <p:nvPicPr>
          <p:cNvPr id="15" name="그림 14" descr="나이프이(가) 표시된 사진&#10;&#10;자동 생성된 설명">
            <a:extLst>
              <a:ext uri="{FF2B5EF4-FFF2-40B4-BE49-F238E27FC236}">
                <a16:creationId xmlns:a16="http://schemas.microsoft.com/office/drawing/2014/main" id="{F67833C7-A305-4CD3-B798-008A35CBE95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62" y="6011036"/>
            <a:ext cx="1343025" cy="561975"/>
          </a:xfrm>
          <a:prstGeom prst="rect">
            <a:avLst/>
          </a:prstGeom>
          <a:ln w="19050">
            <a:noFill/>
          </a:ln>
        </p:spPr>
      </p:pic>
      <p:pic>
        <p:nvPicPr>
          <p:cNvPr id="16" name="그림 15" descr="물이(가) 표시된 사진&#10;&#10;자동 생성된 설명">
            <a:extLst>
              <a:ext uri="{FF2B5EF4-FFF2-40B4-BE49-F238E27FC236}">
                <a16:creationId xmlns:a16="http://schemas.microsoft.com/office/drawing/2014/main" id="{3CA68366-E154-48C1-95E5-E93CD55A659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774" y="6037513"/>
            <a:ext cx="1333500" cy="561975"/>
          </a:xfrm>
          <a:prstGeom prst="rect">
            <a:avLst/>
          </a:prstGeom>
          <a:ln w="19050">
            <a:noFill/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85D046F-7026-480E-8616-C79CAD48ED6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52" y="6037513"/>
            <a:ext cx="1343025" cy="561975"/>
          </a:xfrm>
          <a:prstGeom prst="rect">
            <a:avLst/>
          </a:prstGeom>
          <a:ln w="1905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70203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A0F8E0-F58A-4826-A847-44A942D76261}"/>
              </a:ext>
            </a:extLst>
          </p:cNvPr>
          <p:cNvGrpSpPr/>
          <p:nvPr/>
        </p:nvGrpSpPr>
        <p:grpSpPr>
          <a:xfrm>
            <a:off x="1130068" y="0"/>
            <a:ext cx="9931847" cy="6858000"/>
            <a:chOff x="1130068" y="0"/>
            <a:chExt cx="9931847" cy="6858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22B9763-AAA8-4A69-BACA-91304069D2C1}"/>
                </a:ext>
              </a:extLst>
            </p:cNvPr>
            <p:cNvGrpSpPr/>
            <p:nvPr/>
          </p:nvGrpSpPr>
          <p:grpSpPr>
            <a:xfrm>
              <a:off x="1130083" y="0"/>
              <a:ext cx="9931832" cy="6858000"/>
              <a:chOff x="1130083" y="0"/>
              <a:chExt cx="9931832" cy="68580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016A1E2A-F626-429D-9BB0-E277D7C9140C}"/>
                  </a:ext>
                </a:extLst>
              </p:cNvPr>
              <p:cNvGrpSpPr/>
              <p:nvPr/>
            </p:nvGrpSpPr>
            <p:grpSpPr>
              <a:xfrm>
                <a:off x="1130093" y="0"/>
                <a:ext cx="9931822" cy="6858000"/>
                <a:chOff x="1130088" y="0"/>
                <a:chExt cx="9931822" cy="6858000"/>
              </a:xfrm>
            </p:grpSpPr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EE8A1ACC-B9CE-40A2-BA3A-20A6123EF4C1}"/>
                    </a:ext>
                  </a:extLst>
                </p:cNvPr>
                <p:cNvSpPr/>
                <p:nvPr/>
              </p:nvSpPr>
              <p:spPr>
                <a:xfrm>
                  <a:off x="1130088" y="0"/>
                  <a:ext cx="9931822" cy="6858000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12700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" name="사각형: 둥근 위쪽 모서리 2">
                  <a:extLst>
                    <a:ext uri="{FF2B5EF4-FFF2-40B4-BE49-F238E27FC236}">
                      <a16:creationId xmlns:a16="http://schemas.microsoft.com/office/drawing/2014/main" id="{EB7B1FDC-F00F-4DCD-8427-0B0B9B0BF285}"/>
                    </a:ext>
                  </a:extLst>
                </p:cNvPr>
                <p:cNvSpPr/>
                <p:nvPr/>
              </p:nvSpPr>
              <p:spPr>
                <a:xfrm>
                  <a:off x="1130089" y="12026"/>
                  <a:ext cx="9931819" cy="27146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70AFF4">
                    <a:alpha val="80000"/>
                  </a:srgb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사각형: 둥근 한쪽 모서리 11">
                <a:extLst>
                  <a:ext uri="{FF2B5EF4-FFF2-40B4-BE49-F238E27FC236}">
                    <a16:creationId xmlns:a16="http://schemas.microsoft.com/office/drawing/2014/main" id="{4D64613E-3A69-48D7-90C0-59A59CB1EF45}"/>
                  </a:ext>
                </a:extLst>
              </p:cNvPr>
              <p:cNvSpPr/>
              <p:nvPr/>
            </p:nvSpPr>
            <p:spPr>
              <a:xfrm rot="10800000">
                <a:off x="1130083" y="705674"/>
                <a:ext cx="832061" cy="6135655"/>
              </a:xfrm>
              <a:prstGeom prst="round1Rect">
                <a:avLst>
                  <a:gd name="adj" fmla="val 22963"/>
                </a:avLst>
              </a:prstGeom>
              <a:solidFill>
                <a:schemeClr val="bg1">
                  <a:lumMod val="95000"/>
                  <a:alpha val="70000"/>
                </a:schemeClr>
              </a:solidFill>
              <a:ln>
                <a:noFill/>
              </a:ln>
              <a:effectLst>
                <a:innerShdw blurRad="254000" dist="50800" dir="108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F5A199C-DC3A-49D0-89E2-2686BC39B915}"/>
                </a:ext>
              </a:extLst>
            </p:cNvPr>
            <p:cNvSpPr/>
            <p:nvPr/>
          </p:nvSpPr>
          <p:spPr>
            <a:xfrm>
              <a:off x="1130068" y="283489"/>
              <a:ext cx="9931822" cy="422541"/>
            </a:xfrm>
            <a:prstGeom prst="rect">
              <a:avLst/>
            </a:prstGeom>
            <a:solidFill>
              <a:srgbClr val="C2DDFA">
                <a:alpha val="69804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91F513B6-C61D-4F45-ABB4-BF6F2E79A52E}"/>
              </a:ext>
            </a:extLst>
          </p:cNvPr>
          <p:cNvSpPr/>
          <p:nvPr/>
        </p:nvSpPr>
        <p:spPr>
          <a:xfrm>
            <a:off x="10717530" y="54778"/>
            <a:ext cx="216000" cy="216000"/>
          </a:xfrm>
          <a:prstGeom prst="mathMultiply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28972B3-E3FB-4B70-8120-894B762671B3}"/>
              </a:ext>
            </a:extLst>
          </p:cNvPr>
          <p:cNvSpPr/>
          <p:nvPr/>
        </p:nvSpPr>
        <p:spPr>
          <a:xfrm>
            <a:off x="2352987" y="1935262"/>
            <a:ext cx="3919671" cy="563323"/>
          </a:xfrm>
          <a:prstGeom prst="roundRect">
            <a:avLst>
              <a:gd name="adj" fmla="val 10081"/>
            </a:avLst>
          </a:prstGeom>
          <a:solidFill>
            <a:srgbClr val="78B64E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721B8819-0A16-44A3-8F1F-5DBE5C7DABFC}"/>
              </a:ext>
            </a:extLst>
          </p:cNvPr>
          <p:cNvSpPr/>
          <p:nvPr/>
        </p:nvSpPr>
        <p:spPr>
          <a:xfrm>
            <a:off x="1145521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F1D9F5EA-BDFC-4414-B692-180956C3F07C}"/>
              </a:ext>
            </a:extLst>
          </p:cNvPr>
          <p:cNvSpPr/>
          <p:nvPr/>
        </p:nvSpPr>
        <p:spPr>
          <a:xfrm>
            <a:off x="2479263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A9B1791B-D0F0-4E38-9528-C7E6A464B05E}"/>
              </a:ext>
            </a:extLst>
          </p:cNvPr>
          <p:cNvSpPr/>
          <p:nvPr/>
        </p:nvSpPr>
        <p:spPr>
          <a:xfrm>
            <a:off x="3813005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FB54033-1131-40B1-8A20-B993EB1DB5B2}"/>
              </a:ext>
            </a:extLst>
          </p:cNvPr>
          <p:cNvSpPr/>
          <p:nvPr/>
        </p:nvSpPr>
        <p:spPr>
          <a:xfrm>
            <a:off x="6745515" y="1935263"/>
            <a:ext cx="3916928" cy="563323"/>
          </a:xfrm>
          <a:prstGeom prst="roundRect">
            <a:avLst>
              <a:gd name="adj" fmla="val 10081"/>
            </a:avLst>
          </a:prstGeom>
          <a:solidFill>
            <a:srgbClr val="E85234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066A899-3291-4730-94E8-D83227DAB581}"/>
              </a:ext>
            </a:extLst>
          </p:cNvPr>
          <p:cNvGrpSpPr/>
          <p:nvPr/>
        </p:nvGrpSpPr>
        <p:grpSpPr>
          <a:xfrm>
            <a:off x="2189901" y="882063"/>
            <a:ext cx="8635629" cy="5893975"/>
            <a:chOff x="2189901" y="882063"/>
            <a:chExt cx="8635629" cy="589397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0ADFB31-46CD-4DBD-9178-D49AB3F1E205}"/>
                </a:ext>
              </a:extLst>
            </p:cNvPr>
            <p:cNvSpPr/>
            <p:nvPr/>
          </p:nvSpPr>
          <p:spPr>
            <a:xfrm>
              <a:off x="2189901" y="882063"/>
              <a:ext cx="4245844" cy="1767950"/>
            </a:xfrm>
            <a:prstGeom prst="roundRect">
              <a:avLst>
                <a:gd name="adj" fmla="val 10081"/>
              </a:avLst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7A33303-7ED9-42AA-B3EE-DCC4518B3BDE}"/>
                </a:ext>
              </a:extLst>
            </p:cNvPr>
            <p:cNvSpPr/>
            <p:nvPr/>
          </p:nvSpPr>
          <p:spPr>
            <a:xfrm>
              <a:off x="2189901" y="2821404"/>
              <a:ext cx="4245844" cy="3952145"/>
            </a:xfrm>
            <a:prstGeom prst="roundRect">
              <a:avLst>
                <a:gd name="adj" fmla="val 5235"/>
              </a:avLst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23B3C9D-946A-4628-8BBF-7BF7DF3E3372}"/>
                </a:ext>
              </a:extLst>
            </p:cNvPr>
            <p:cNvSpPr/>
            <p:nvPr/>
          </p:nvSpPr>
          <p:spPr>
            <a:xfrm>
              <a:off x="6579686" y="882063"/>
              <a:ext cx="4245844" cy="1767950"/>
            </a:xfrm>
            <a:prstGeom prst="roundRect">
              <a:avLst>
                <a:gd name="adj" fmla="val 10081"/>
              </a:avLst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178C74A-6DD1-494D-BFA3-540053ED9D9F}"/>
                </a:ext>
              </a:extLst>
            </p:cNvPr>
            <p:cNvSpPr/>
            <p:nvPr/>
          </p:nvSpPr>
          <p:spPr>
            <a:xfrm>
              <a:off x="6579686" y="2823893"/>
              <a:ext cx="4245844" cy="3952145"/>
            </a:xfrm>
            <a:prstGeom prst="roundRect">
              <a:avLst>
                <a:gd name="adj" fmla="val 5235"/>
              </a:avLst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46A652D-7FD1-49A5-B6AF-C4738D1B50FB}"/>
                </a:ext>
              </a:extLst>
            </p:cNvPr>
            <p:cNvSpPr/>
            <p:nvPr/>
          </p:nvSpPr>
          <p:spPr>
            <a:xfrm>
              <a:off x="2352987" y="1273267"/>
              <a:ext cx="1229869" cy="563323"/>
            </a:xfrm>
            <a:prstGeom prst="roundRect">
              <a:avLst>
                <a:gd name="adj" fmla="val 100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AF8E2B4-964C-44A8-A578-1EDA123D67EF}"/>
                </a:ext>
              </a:extLst>
            </p:cNvPr>
            <p:cNvSpPr/>
            <p:nvPr/>
          </p:nvSpPr>
          <p:spPr>
            <a:xfrm>
              <a:off x="3697888" y="1273268"/>
              <a:ext cx="1229869" cy="563323"/>
            </a:xfrm>
            <a:prstGeom prst="roundRect">
              <a:avLst>
                <a:gd name="adj" fmla="val 100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A220ACF2-B27F-473A-9D85-0EA9C4BAA7A4}"/>
                </a:ext>
              </a:extLst>
            </p:cNvPr>
            <p:cNvSpPr/>
            <p:nvPr/>
          </p:nvSpPr>
          <p:spPr>
            <a:xfrm>
              <a:off x="5042789" y="1273267"/>
              <a:ext cx="1229869" cy="563323"/>
            </a:xfrm>
            <a:prstGeom prst="roundRect">
              <a:avLst>
                <a:gd name="adj" fmla="val 100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A6F0CF1-CB37-4AD8-9468-5911514C0A1E}"/>
                </a:ext>
              </a:extLst>
            </p:cNvPr>
            <p:cNvSpPr/>
            <p:nvPr/>
          </p:nvSpPr>
          <p:spPr>
            <a:xfrm>
              <a:off x="6745514" y="1273267"/>
              <a:ext cx="1229869" cy="563323"/>
            </a:xfrm>
            <a:prstGeom prst="roundRect">
              <a:avLst>
                <a:gd name="adj" fmla="val 100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4003A19-9756-433D-9129-C938E138E4B7}"/>
                </a:ext>
              </a:extLst>
            </p:cNvPr>
            <p:cNvSpPr/>
            <p:nvPr/>
          </p:nvSpPr>
          <p:spPr>
            <a:xfrm>
              <a:off x="8089044" y="1273269"/>
              <a:ext cx="1229869" cy="563323"/>
            </a:xfrm>
            <a:prstGeom prst="roundRect">
              <a:avLst>
                <a:gd name="adj" fmla="val 100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B1530BC-9D3A-4143-9A31-64D8139667F3}"/>
                </a:ext>
              </a:extLst>
            </p:cNvPr>
            <p:cNvSpPr/>
            <p:nvPr/>
          </p:nvSpPr>
          <p:spPr>
            <a:xfrm>
              <a:off x="9432574" y="1273267"/>
              <a:ext cx="1229869" cy="563323"/>
            </a:xfrm>
            <a:prstGeom prst="roundRect">
              <a:avLst>
                <a:gd name="adj" fmla="val 100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C87ABFF-6534-4374-BCD8-A25BDC4279CA}"/>
              </a:ext>
            </a:extLst>
          </p:cNvPr>
          <p:cNvSpPr/>
          <p:nvPr/>
        </p:nvSpPr>
        <p:spPr>
          <a:xfrm>
            <a:off x="2929656" y="2158822"/>
            <a:ext cx="3188290" cy="108133"/>
          </a:xfrm>
          <a:prstGeom prst="roundRect">
            <a:avLst>
              <a:gd name="adj" fmla="val 50000"/>
            </a:avLst>
          </a:prstGeom>
          <a:solidFill>
            <a:srgbClr val="78B64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31A94B6-FBD5-47E9-9BF0-203EF70E7982}"/>
              </a:ext>
            </a:extLst>
          </p:cNvPr>
          <p:cNvSpPr/>
          <p:nvPr/>
        </p:nvSpPr>
        <p:spPr>
          <a:xfrm>
            <a:off x="6745514" y="3221012"/>
            <a:ext cx="3916928" cy="563323"/>
          </a:xfrm>
          <a:prstGeom prst="roundRect">
            <a:avLst>
              <a:gd name="adj" fmla="val 10081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 descr="채우기 없는 웃는 얼굴">
            <a:extLst>
              <a:ext uri="{FF2B5EF4-FFF2-40B4-BE49-F238E27FC236}">
                <a16:creationId xmlns:a16="http://schemas.microsoft.com/office/drawing/2014/main" id="{01CB66F3-7A16-4CE8-BFFA-DD44816B5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8035" y="2009720"/>
            <a:ext cx="426575" cy="426575"/>
          </a:xfrm>
          <a:prstGeom prst="rect">
            <a:avLst/>
          </a:prstGeom>
        </p:spPr>
      </p:pic>
      <p:pic>
        <p:nvPicPr>
          <p:cNvPr id="10" name="그래픽 9" descr="채우기 없는 슬픈 얼굴">
            <a:extLst>
              <a:ext uri="{FF2B5EF4-FFF2-40B4-BE49-F238E27FC236}">
                <a16:creationId xmlns:a16="http://schemas.microsoft.com/office/drawing/2014/main" id="{A28EABAB-75B3-4EA9-849D-624174739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2677" y="2008475"/>
            <a:ext cx="426575" cy="426575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E216610-A590-40C1-B3A2-58FA1A580906}"/>
              </a:ext>
            </a:extLst>
          </p:cNvPr>
          <p:cNvSpPr/>
          <p:nvPr/>
        </p:nvSpPr>
        <p:spPr>
          <a:xfrm>
            <a:off x="7326413" y="2168694"/>
            <a:ext cx="3188290" cy="1081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F0FAB9F-93EB-41B7-BE16-4E101D05CB10}"/>
              </a:ext>
            </a:extLst>
          </p:cNvPr>
          <p:cNvSpPr/>
          <p:nvPr/>
        </p:nvSpPr>
        <p:spPr>
          <a:xfrm>
            <a:off x="2352986" y="3883711"/>
            <a:ext cx="3916928" cy="563323"/>
          </a:xfrm>
          <a:prstGeom prst="roundRect">
            <a:avLst>
              <a:gd name="adj" fmla="val 10081"/>
            </a:avLst>
          </a:prstGeom>
          <a:solidFill>
            <a:srgbClr val="E85234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3FCCA5C-DA5B-4A25-A76C-C583E13856C6}"/>
              </a:ext>
            </a:extLst>
          </p:cNvPr>
          <p:cNvSpPr/>
          <p:nvPr/>
        </p:nvSpPr>
        <p:spPr>
          <a:xfrm>
            <a:off x="2352986" y="3221011"/>
            <a:ext cx="3919671" cy="563323"/>
          </a:xfrm>
          <a:prstGeom prst="roundRect">
            <a:avLst>
              <a:gd name="adj" fmla="val 10081"/>
            </a:avLst>
          </a:prstGeom>
          <a:solidFill>
            <a:srgbClr val="78B64E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3A8FF8D-076A-4BCA-AE39-803026247B82}"/>
              </a:ext>
            </a:extLst>
          </p:cNvPr>
          <p:cNvSpPr/>
          <p:nvPr/>
        </p:nvSpPr>
        <p:spPr>
          <a:xfrm>
            <a:off x="7326412" y="2168694"/>
            <a:ext cx="901997" cy="108133"/>
          </a:xfrm>
          <a:prstGeom prst="roundRect">
            <a:avLst>
              <a:gd name="adj" fmla="val 50000"/>
            </a:avLst>
          </a:prstGeom>
          <a:solidFill>
            <a:srgbClr val="E8523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47487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A0F8E0-F58A-4826-A847-44A942D76261}"/>
              </a:ext>
            </a:extLst>
          </p:cNvPr>
          <p:cNvGrpSpPr/>
          <p:nvPr/>
        </p:nvGrpSpPr>
        <p:grpSpPr>
          <a:xfrm>
            <a:off x="-38167" y="0"/>
            <a:ext cx="9931847" cy="6858000"/>
            <a:chOff x="1130068" y="0"/>
            <a:chExt cx="9931847" cy="6858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22B9763-AAA8-4A69-BACA-91304069D2C1}"/>
                </a:ext>
              </a:extLst>
            </p:cNvPr>
            <p:cNvGrpSpPr/>
            <p:nvPr/>
          </p:nvGrpSpPr>
          <p:grpSpPr>
            <a:xfrm>
              <a:off x="1130083" y="0"/>
              <a:ext cx="9931832" cy="6858000"/>
              <a:chOff x="1130083" y="0"/>
              <a:chExt cx="9931832" cy="68580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016A1E2A-F626-429D-9BB0-E277D7C9140C}"/>
                  </a:ext>
                </a:extLst>
              </p:cNvPr>
              <p:cNvGrpSpPr/>
              <p:nvPr/>
            </p:nvGrpSpPr>
            <p:grpSpPr>
              <a:xfrm>
                <a:off x="1130093" y="0"/>
                <a:ext cx="9931822" cy="6858000"/>
                <a:chOff x="1130088" y="0"/>
                <a:chExt cx="9931822" cy="6858000"/>
              </a:xfrm>
            </p:grpSpPr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EE8A1ACC-B9CE-40A2-BA3A-20A6123EF4C1}"/>
                    </a:ext>
                  </a:extLst>
                </p:cNvPr>
                <p:cNvSpPr/>
                <p:nvPr/>
              </p:nvSpPr>
              <p:spPr>
                <a:xfrm>
                  <a:off x="1130088" y="0"/>
                  <a:ext cx="9931822" cy="6858000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12700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" name="사각형: 둥근 위쪽 모서리 2">
                  <a:extLst>
                    <a:ext uri="{FF2B5EF4-FFF2-40B4-BE49-F238E27FC236}">
                      <a16:creationId xmlns:a16="http://schemas.microsoft.com/office/drawing/2014/main" id="{EB7B1FDC-F00F-4DCD-8427-0B0B9B0BF285}"/>
                    </a:ext>
                  </a:extLst>
                </p:cNvPr>
                <p:cNvSpPr/>
                <p:nvPr/>
              </p:nvSpPr>
              <p:spPr>
                <a:xfrm>
                  <a:off x="1130089" y="12026"/>
                  <a:ext cx="9931819" cy="27146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70AFF4">
                    <a:alpha val="80000"/>
                  </a:srgb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사각형: 둥근 한쪽 모서리 11">
                <a:extLst>
                  <a:ext uri="{FF2B5EF4-FFF2-40B4-BE49-F238E27FC236}">
                    <a16:creationId xmlns:a16="http://schemas.microsoft.com/office/drawing/2014/main" id="{4D64613E-3A69-48D7-90C0-59A59CB1EF45}"/>
                  </a:ext>
                </a:extLst>
              </p:cNvPr>
              <p:cNvSpPr/>
              <p:nvPr/>
            </p:nvSpPr>
            <p:spPr>
              <a:xfrm rot="10800000">
                <a:off x="1130083" y="706030"/>
                <a:ext cx="832061" cy="6135299"/>
              </a:xfrm>
              <a:prstGeom prst="round1Rect">
                <a:avLst>
                  <a:gd name="adj" fmla="val 22963"/>
                </a:avLst>
              </a:prstGeom>
              <a:solidFill>
                <a:schemeClr val="bg1">
                  <a:lumMod val="95000"/>
                  <a:alpha val="70000"/>
                </a:schemeClr>
              </a:solidFill>
              <a:ln>
                <a:noFill/>
              </a:ln>
              <a:effectLst>
                <a:innerShdw blurRad="254000" dist="50800" dir="108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F5A199C-DC3A-49D0-89E2-2686BC39B915}"/>
                </a:ext>
              </a:extLst>
            </p:cNvPr>
            <p:cNvSpPr/>
            <p:nvPr/>
          </p:nvSpPr>
          <p:spPr>
            <a:xfrm>
              <a:off x="1130068" y="283489"/>
              <a:ext cx="9931822" cy="422541"/>
            </a:xfrm>
            <a:prstGeom prst="rect">
              <a:avLst/>
            </a:prstGeom>
            <a:solidFill>
              <a:srgbClr val="C2DDFA">
                <a:alpha val="69804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91F513B6-C61D-4F45-ABB4-BF6F2E79A52E}"/>
              </a:ext>
            </a:extLst>
          </p:cNvPr>
          <p:cNvSpPr/>
          <p:nvPr/>
        </p:nvSpPr>
        <p:spPr>
          <a:xfrm>
            <a:off x="9569679" y="45494"/>
            <a:ext cx="216000" cy="216000"/>
          </a:xfrm>
          <a:prstGeom prst="mathMultiply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721B8819-0A16-44A3-8F1F-5DBE5C7DABFC}"/>
              </a:ext>
            </a:extLst>
          </p:cNvPr>
          <p:cNvSpPr/>
          <p:nvPr/>
        </p:nvSpPr>
        <p:spPr>
          <a:xfrm>
            <a:off x="10278055" y="279710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F1D9F5EA-BDFC-4414-B692-180956C3F07C}"/>
              </a:ext>
            </a:extLst>
          </p:cNvPr>
          <p:cNvSpPr/>
          <p:nvPr/>
        </p:nvSpPr>
        <p:spPr>
          <a:xfrm>
            <a:off x="10278055" y="975858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A9B1791B-D0F0-4E38-9528-C7E6A464B05E}"/>
              </a:ext>
            </a:extLst>
          </p:cNvPr>
          <p:cNvSpPr/>
          <p:nvPr/>
        </p:nvSpPr>
        <p:spPr>
          <a:xfrm>
            <a:off x="10278055" y="1645475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  <a:effectLst>
            <a:innerShdw blurRad="63500">
              <a:schemeClr val="tx1">
                <a:lumMod val="75000"/>
                <a:lumOff val="2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사용자">
            <a:extLst>
              <a:ext uri="{FF2B5EF4-FFF2-40B4-BE49-F238E27FC236}">
                <a16:creationId xmlns:a16="http://schemas.microsoft.com/office/drawing/2014/main" id="{44593EB2-52F5-4F35-956C-0C3D94213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8818" y="4013863"/>
            <a:ext cx="914400" cy="914400"/>
          </a:xfrm>
          <a:prstGeom prst="rect">
            <a:avLst/>
          </a:prstGeom>
        </p:spPr>
      </p:pic>
      <p:pic>
        <p:nvPicPr>
          <p:cNvPr id="26" name="그래픽 25" descr="돈">
            <a:extLst>
              <a:ext uri="{FF2B5EF4-FFF2-40B4-BE49-F238E27FC236}">
                <a16:creationId xmlns:a16="http://schemas.microsoft.com/office/drawing/2014/main" id="{CAAE8828-99D9-4F06-9EFE-26B6F9CAF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87726" y="2738036"/>
            <a:ext cx="914400" cy="914400"/>
          </a:xfrm>
          <a:prstGeom prst="rect">
            <a:avLst/>
          </a:prstGeom>
        </p:spPr>
      </p:pic>
      <p:pic>
        <p:nvPicPr>
          <p:cNvPr id="30" name="그래픽 29" descr="월 단위 달력">
            <a:extLst>
              <a:ext uri="{FF2B5EF4-FFF2-40B4-BE49-F238E27FC236}">
                <a16:creationId xmlns:a16="http://schemas.microsoft.com/office/drawing/2014/main" id="{27A33727-858D-499F-B648-B8E2FAE9B0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30840" y="56697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80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28972B3-E3FB-4B70-8120-894B762671B3}"/>
              </a:ext>
            </a:extLst>
          </p:cNvPr>
          <p:cNvSpPr/>
          <p:nvPr/>
        </p:nvSpPr>
        <p:spPr>
          <a:xfrm>
            <a:off x="2352987" y="1973362"/>
            <a:ext cx="3919671" cy="563323"/>
          </a:xfrm>
          <a:prstGeom prst="roundRect">
            <a:avLst>
              <a:gd name="adj" fmla="val 10081"/>
            </a:avLst>
          </a:prstGeom>
          <a:solidFill>
            <a:srgbClr val="78B64E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FB54033-1131-40B1-8A20-B993EB1DB5B2}"/>
              </a:ext>
            </a:extLst>
          </p:cNvPr>
          <p:cNvSpPr/>
          <p:nvPr/>
        </p:nvSpPr>
        <p:spPr>
          <a:xfrm>
            <a:off x="6745515" y="1973363"/>
            <a:ext cx="3916928" cy="563323"/>
          </a:xfrm>
          <a:prstGeom prst="roundRect">
            <a:avLst>
              <a:gd name="adj" fmla="val 10081"/>
            </a:avLst>
          </a:prstGeom>
          <a:solidFill>
            <a:srgbClr val="E85234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C87ABFF-6534-4374-BCD8-A25BDC4279CA}"/>
              </a:ext>
            </a:extLst>
          </p:cNvPr>
          <p:cNvSpPr/>
          <p:nvPr/>
        </p:nvSpPr>
        <p:spPr>
          <a:xfrm>
            <a:off x="2929656" y="2196922"/>
            <a:ext cx="3188290" cy="108133"/>
          </a:xfrm>
          <a:prstGeom prst="roundRect">
            <a:avLst>
              <a:gd name="adj" fmla="val 50000"/>
            </a:avLst>
          </a:prstGeom>
          <a:solidFill>
            <a:srgbClr val="78B64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31A94B6-FBD5-47E9-9BF0-203EF70E7982}"/>
              </a:ext>
            </a:extLst>
          </p:cNvPr>
          <p:cNvSpPr/>
          <p:nvPr/>
        </p:nvSpPr>
        <p:spPr>
          <a:xfrm>
            <a:off x="6745514" y="3221012"/>
            <a:ext cx="3916928" cy="563323"/>
          </a:xfrm>
          <a:prstGeom prst="roundRect">
            <a:avLst>
              <a:gd name="adj" fmla="val 10081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 descr="채우기 없는 웃는 얼굴">
            <a:extLst>
              <a:ext uri="{FF2B5EF4-FFF2-40B4-BE49-F238E27FC236}">
                <a16:creationId xmlns:a16="http://schemas.microsoft.com/office/drawing/2014/main" id="{01CB66F3-7A16-4CE8-BFFA-DD44816B5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8035" y="2047820"/>
            <a:ext cx="426575" cy="426575"/>
          </a:xfrm>
          <a:prstGeom prst="rect">
            <a:avLst/>
          </a:prstGeom>
        </p:spPr>
      </p:pic>
      <p:pic>
        <p:nvPicPr>
          <p:cNvPr id="10" name="그래픽 9" descr="채우기 없는 슬픈 얼굴">
            <a:extLst>
              <a:ext uri="{FF2B5EF4-FFF2-40B4-BE49-F238E27FC236}">
                <a16:creationId xmlns:a16="http://schemas.microsoft.com/office/drawing/2014/main" id="{A28EABAB-75B3-4EA9-849D-624174739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2677" y="2046575"/>
            <a:ext cx="426575" cy="426575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E216610-A590-40C1-B3A2-58FA1A580906}"/>
              </a:ext>
            </a:extLst>
          </p:cNvPr>
          <p:cNvSpPr/>
          <p:nvPr/>
        </p:nvSpPr>
        <p:spPr>
          <a:xfrm>
            <a:off x="7326413" y="2168694"/>
            <a:ext cx="3188290" cy="1081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F0FAB9F-93EB-41B7-BE16-4E101D05CB10}"/>
              </a:ext>
            </a:extLst>
          </p:cNvPr>
          <p:cNvSpPr/>
          <p:nvPr/>
        </p:nvSpPr>
        <p:spPr>
          <a:xfrm>
            <a:off x="2352986" y="3883711"/>
            <a:ext cx="3916928" cy="563323"/>
          </a:xfrm>
          <a:prstGeom prst="roundRect">
            <a:avLst>
              <a:gd name="adj" fmla="val 10081"/>
            </a:avLst>
          </a:prstGeom>
          <a:solidFill>
            <a:srgbClr val="E85234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3FCCA5C-DA5B-4A25-A76C-C583E13856C6}"/>
              </a:ext>
            </a:extLst>
          </p:cNvPr>
          <p:cNvSpPr/>
          <p:nvPr/>
        </p:nvSpPr>
        <p:spPr>
          <a:xfrm>
            <a:off x="2352986" y="3221011"/>
            <a:ext cx="3919671" cy="563323"/>
          </a:xfrm>
          <a:prstGeom prst="roundRect">
            <a:avLst>
              <a:gd name="adj" fmla="val 10081"/>
            </a:avLst>
          </a:prstGeom>
          <a:solidFill>
            <a:srgbClr val="78B64E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3A8FF8D-076A-4BCA-AE39-803026247B82}"/>
              </a:ext>
            </a:extLst>
          </p:cNvPr>
          <p:cNvSpPr/>
          <p:nvPr/>
        </p:nvSpPr>
        <p:spPr>
          <a:xfrm>
            <a:off x="7326412" y="2206794"/>
            <a:ext cx="901997" cy="108133"/>
          </a:xfrm>
          <a:prstGeom prst="roundRect">
            <a:avLst>
              <a:gd name="adj" fmla="val 50000"/>
            </a:avLst>
          </a:prstGeom>
          <a:solidFill>
            <a:srgbClr val="E8523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67EFE06-237B-48D4-B0B7-E67A41CE977B}"/>
              </a:ext>
            </a:extLst>
          </p:cNvPr>
          <p:cNvGrpSpPr/>
          <p:nvPr/>
        </p:nvGrpSpPr>
        <p:grpSpPr>
          <a:xfrm>
            <a:off x="2189901" y="882063"/>
            <a:ext cx="8635629" cy="5893975"/>
            <a:chOff x="2189901" y="882063"/>
            <a:chExt cx="8635629" cy="589397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FEDEA0A-98C3-49A5-8061-0F44F75BB1FF}"/>
                </a:ext>
              </a:extLst>
            </p:cNvPr>
            <p:cNvGrpSpPr/>
            <p:nvPr/>
          </p:nvGrpSpPr>
          <p:grpSpPr>
            <a:xfrm>
              <a:off x="2189901" y="882063"/>
              <a:ext cx="8635629" cy="5893975"/>
              <a:chOff x="2189901" y="882063"/>
              <a:chExt cx="8635629" cy="5893975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8066A899-3291-4730-94E8-D83227DAB581}"/>
                  </a:ext>
                </a:extLst>
              </p:cNvPr>
              <p:cNvGrpSpPr/>
              <p:nvPr/>
            </p:nvGrpSpPr>
            <p:grpSpPr>
              <a:xfrm>
                <a:off x="2189901" y="882063"/>
                <a:ext cx="8635629" cy="5893975"/>
                <a:chOff x="2189901" y="882063"/>
                <a:chExt cx="8635629" cy="5893975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50ADFB31-46CD-4DBD-9178-D49AB3F1E205}"/>
                    </a:ext>
                  </a:extLst>
                </p:cNvPr>
                <p:cNvSpPr/>
                <p:nvPr/>
              </p:nvSpPr>
              <p:spPr>
                <a:xfrm>
                  <a:off x="2189901" y="882063"/>
                  <a:ext cx="4245844" cy="1767950"/>
                </a:xfrm>
                <a:prstGeom prst="roundRect">
                  <a:avLst>
                    <a:gd name="adj" fmla="val 10081"/>
                  </a:avLst>
                </a:prstGeom>
                <a:noFill/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A7A33303-7ED9-42AA-B3EE-DCC4518B3BDE}"/>
                    </a:ext>
                  </a:extLst>
                </p:cNvPr>
                <p:cNvSpPr/>
                <p:nvPr/>
              </p:nvSpPr>
              <p:spPr>
                <a:xfrm>
                  <a:off x="2189901" y="2821404"/>
                  <a:ext cx="4245844" cy="3952145"/>
                </a:xfrm>
                <a:prstGeom prst="roundRect">
                  <a:avLst>
                    <a:gd name="adj" fmla="val 5235"/>
                  </a:avLst>
                </a:prstGeom>
                <a:noFill/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123B3C9D-946A-4628-8BBF-7BF7DF3E3372}"/>
                    </a:ext>
                  </a:extLst>
                </p:cNvPr>
                <p:cNvSpPr/>
                <p:nvPr/>
              </p:nvSpPr>
              <p:spPr>
                <a:xfrm>
                  <a:off x="6579686" y="882063"/>
                  <a:ext cx="4245844" cy="1767950"/>
                </a:xfrm>
                <a:prstGeom prst="roundRect">
                  <a:avLst>
                    <a:gd name="adj" fmla="val 10081"/>
                  </a:avLst>
                </a:prstGeom>
                <a:noFill/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D178C74A-6DD1-494D-BFA3-540053ED9D9F}"/>
                    </a:ext>
                  </a:extLst>
                </p:cNvPr>
                <p:cNvSpPr/>
                <p:nvPr/>
              </p:nvSpPr>
              <p:spPr>
                <a:xfrm>
                  <a:off x="6579686" y="2823893"/>
                  <a:ext cx="4245844" cy="3952145"/>
                </a:xfrm>
                <a:prstGeom prst="roundRect">
                  <a:avLst>
                    <a:gd name="adj" fmla="val 5235"/>
                  </a:avLst>
                </a:prstGeom>
                <a:noFill/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8AF8E2B4-964C-44A8-A578-1EDA123D67EF}"/>
                    </a:ext>
                  </a:extLst>
                </p:cNvPr>
                <p:cNvSpPr/>
                <p:nvPr/>
              </p:nvSpPr>
              <p:spPr>
                <a:xfrm>
                  <a:off x="4485518" y="1290887"/>
                  <a:ext cx="1699425" cy="622960"/>
                </a:xfrm>
                <a:prstGeom prst="roundRect">
                  <a:avLst>
                    <a:gd name="adj" fmla="val 10081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F4003A19-9756-433D-9129-C938E138E4B7}"/>
                    </a:ext>
                  </a:extLst>
                </p:cNvPr>
                <p:cNvSpPr/>
                <p:nvPr/>
              </p:nvSpPr>
              <p:spPr>
                <a:xfrm>
                  <a:off x="8878046" y="1290887"/>
                  <a:ext cx="1699425" cy="622960"/>
                </a:xfrm>
                <a:prstGeom prst="roundRect">
                  <a:avLst>
                    <a:gd name="adj" fmla="val 10081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33C7EC55-AEE3-4916-B787-C4C1D0CC368A}"/>
                    </a:ext>
                  </a:extLst>
                </p:cNvPr>
                <p:cNvSpPr/>
                <p:nvPr/>
              </p:nvSpPr>
              <p:spPr>
                <a:xfrm>
                  <a:off x="2437958" y="1285875"/>
                  <a:ext cx="1699425" cy="622960"/>
                </a:xfrm>
                <a:prstGeom prst="roundRect">
                  <a:avLst>
                    <a:gd name="adj" fmla="val 10081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B28F5AE1-C53B-4460-BCD6-0E176721704F}"/>
                    </a:ext>
                  </a:extLst>
                </p:cNvPr>
                <p:cNvSpPr/>
                <p:nvPr/>
              </p:nvSpPr>
              <p:spPr>
                <a:xfrm>
                  <a:off x="6830486" y="1285875"/>
                  <a:ext cx="1699425" cy="622960"/>
                </a:xfrm>
                <a:prstGeom prst="roundRect">
                  <a:avLst>
                    <a:gd name="adj" fmla="val 10081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9" name="그래픽 8" descr="Office worker">
                <a:extLst>
                  <a:ext uri="{FF2B5EF4-FFF2-40B4-BE49-F238E27FC236}">
                    <a16:creationId xmlns:a16="http://schemas.microsoft.com/office/drawing/2014/main" id="{7143518D-08E8-4542-91B4-F9EAA9466B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83880" y="882063"/>
                <a:ext cx="426575" cy="426575"/>
              </a:xfrm>
              <a:prstGeom prst="rect">
                <a:avLst/>
              </a:prstGeom>
            </p:spPr>
          </p:pic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2DBFA65-D1B1-4206-BA5A-CFC31735CCD1}"/>
                </a:ext>
              </a:extLst>
            </p:cNvPr>
            <p:cNvGrpSpPr/>
            <p:nvPr/>
          </p:nvGrpSpPr>
          <p:grpSpPr>
            <a:xfrm>
              <a:off x="2393490" y="885873"/>
              <a:ext cx="387795" cy="426338"/>
              <a:chOff x="10897216" y="1766845"/>
              <a:chExt cx="914400" cy="1005281"/>
            </a:xfrm>
            <a:solidFill>
              <a:srgbClr val="093DBF"/>
            </a:solidFill>
          </p:grpSpPr>
          <p:pic>
            <p:nvPicPr>
              <p:cNvPr id="52" name="그래픽 51" descr="사용자">
                <a:extLst>
                  <a:ext uri="{FF2B5EF4-FFF2-40B4-BE49-F238E27FC236}">
                    <a16:creationId xmlns:a16="http://schemas.microsoft.com/office/drawing/2014/main" id="{19D12E0C-B62A-4658-815F-914D6F29CF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t="25586"/>
              <a:stretch/>
            </p:blipFill>
            <p:spPr>
              <a:xfrm>
                <a:off x="10897216" y="2091689"/>
                <a:ext cx="914400" cy="680437"/>
              </a:xfrm>
              <a:prstGeom prst="rect">
                <a:avLst/>
              </a:prstGeom>
            </p:spPr>
          </p:pic>
          <p:pic>
            <p:nvPicPr>
              <p:cNvPr id="28" name="그래픽 27" descr="학사모">
                <a:extLst>
                  <a:ext uri="{FF2B5EF4-FFF2-40B4-BE49-F238E27FC236}">
                    <a16:creationId xmlns:a16="http://schemas.microsoft.com/office/drawing/2014/main" id="{62758EE9-5E1D-4BC1-8D78-75CAFDFDB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1090506" y="1766845"/>
                <a:ext cx="527819" cy="52781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77686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A0F8E0-F58A-4826-A847-44A942D76261}"/>
              </a:ext>
            </a:extLst>
          </p:cNvPr>
          <p:cNvGrpSpPr/>
          <p:nvPr/>
        </p:nvGrpSpPr>
        <p:grpSpPr>
          <a:xfrm>
            <a:off x="1130068" y="0"/>
            <a:ext cx="9931847" cy="6858000"/>
            <a:chOff x="1130068" y="0"/>
            <a:chExt cx="9931847" cy="6858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22B9763-AAA8-4A69-BACA-91304069D2C1}"/>
                </a:ext>
              </a:extLst>
            </p:cNvPr>
            <p:cNvGrpSpPr/>
            <p:nvPr/>
          </p:nvGrpSpPr>
          <p:grpSpPr>
            <a:xfrm>
              <a:off x="1130083" y="0"/>
              <a:ext cx="9931832" cy="6858000"/>
              <a:chOff x="1130083" y="0"/>
              <a:chExt cx="9931832" cy="68580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016A1E2A-F626-429D-9BB0-E277D7C9140C}"/>
                  </a:ext>
                </a:extLst>
              </p:cNvPr>
              <p:cNvGrpSpPr/>
              <p:nvPr/>
            </p:nvGrpSpPr>
            <p:grpSpPr>
              <a:xfrm>
                <a:off x="1130093" y="0"/>
                <a:ext cx="9931822" cy="6858000"/>
                <a:chOff x="1130088" y="0"/>
                <a:chExt cx="9931822" cy="6858000"/>
              </a:xfrm>
            </p:grpSpPr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EE8A1ACC-B9CE-40A2-BA3A-20A6123EF4C1}"/>
                    </a:ext>
                  </a:extLst>
                </p:cNvPr>
                <p:cNvSpPr/>
                <p:nvPr/>
              </p:nvSpPr>
              <p:spPr>
                <a:xfrm>
                  <a:off x="1130088" y="0"/>
                  <a:ext cx="9931822" cy="6858000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12700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" name="사각형: 둥근 위쪽 모서리 2">
                  <a:extLst>
                    <a:ext uri="{FF2B5EF4-FFF2-40B4-BE49-F238E27FC236}">
                      <a16:creationId xmlns:a16="http://schemas.microsoft.com/office/drawing/2014/main" id="{EB7B1FDC-F00F-4DCD-8427-0B0B9B0BF285}"/>
                    </a:ext>
                  </a:extLst>
                </p:cNvPr>
                <p:cNvSpPr/>
                <p:nvPr/>
              </p:nvSpPr>
              <p:spPr>
                <a:xfrm>
                  <a:off x="1130089" y="12026"/>
                  <a:ext cx="9931819" cy="27146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70AFF4">
                    <a:alpha val="80000"/>
                  </a:srgb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사각형: 둥근 한쪽 모서리 11">
                <a:extLst>
                  <a:ext uri="{FF2B5EF4-FFF2-40B4-BE49-F238E27FC236}">
                    <a16:creationId xmlns:a16="http://schemas.microsoft.com/office/drawing/2014/main" id="{4D64613E-3A69-48D7-90C0-59A59CB1EF45}"/>
                  </a:ext>
                </a:extLst>
              </p:cNvPr>
              <p:cNvSpPr/>
              <p:nvPr/>
            </p:nvSpPr>
            <p:spPr>
              <a:xfrm rot="10800000">
                <a:off x="1130083" y="705674"/>
                <a:ext cx="832061" cy="6135655"/>
              </a:xfrm>
              <a:prstGeom prst="round1Rect">
                <a:avLst>
                  <a:gd name="adj" fmla="val 22963"/>
                </a:avLst>
              </a:prstGeom>
              <a:solidFill>
                <a:schemeClr val="bg1">
                  <a:lumMod val="95000"/>
                  <a:alpha val="70000"/>
                </a:schemeClr>
              </a:solidFill>
              <a:ln>
                <a:noFill/>
              </a:ln>
              <a:effectLst>
                <a:innerShdw blurRad="254000" dist="50800" dir="108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F5A199C-DC3A-49D0-89E2-2686BC39B915}"/>
                </a:ext>
              </a:extLst>
            </p:cNvPr>
            <p:cNvSpPr/>
            <p:nvPr/>
          </p:nvSpPr>
          <p:spPr>
            <a:xfrm>
              <a:off x="1130068" y="283489"/>
              <a:ext cx="9931822" cy="422541"/>
            </a:xfrm>
            <a:prstGeom prst="rect">
              <a:avLst/>
            </a:prstGeom>
            <a:solidFill>
              <a:srgbClr val="C2DDFA">
                <a:alpha val="69804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91F513B6-C61D-4F45-ABB4-BF6F2E79A52E}"/>
              </a:ext>
            </a:extLst>
          </p:cNvPr>
          <p:cNvSpPr/>
          <p:nvPr/>
        </p:nvSpPr>
        <p:spPr>
          <a:xfrm>
            <a:off x="10717530" y="54778"/>
            <a:ext cx="216000" cy="216000"/>
          </a:xfrm>
          <a:prstGeom prst="mathMultiply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721B8819-0A16-44A3-8F1F-5DBE5C7DABFC}"/>
              </a:ext>
            </a:extLst>
          </p:cNvPr>
          <p:cNvSpPr/>
          <p:nvPr/>
        </p:nvSpPr>
        <p:spPr>
          <a:xfrm>
            <a:off x="1145521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F1D9F5EA-BDFC-4414-B692-180956C3F07C}"/>
              </a:ext>
            </a:extLst>
          </p:cNvPr>
          <p:cNvSpPr/>
          <p:nvPr/>
        </p:nvSpPr>
        <p:spPr>
          <a:xfrm>
            <a:off x="2479263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A9B1791B-D0F0-4E38-9528-C7E6A464B05E}"/>
              </a:ext>
            </a:extLst>
          </p:cNvPr>
          <p:cNvSpPr/>
          <p:nvPr/>
        </p:nvSpPr>
        <p:spPr>
          <a:xfrm>
            <a:off x="3813005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학교">
            <a:extLst>
              <a:ext uri="{FF2B5EF4-FFF2-40B4-BE49-F238E27FC236}">
                <a16:creationId xmlns:a16="http://schemas.microsoft.com/office/drawing/2014/main" id="{E4310081-C057-4840-A14A-47CF1838B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9706" y="795043"/>
            <a:ext cx="914400" cy="914400"/>
          </a:xfrm>
          <a:prstGeom prst="rect">
            <a:avLst/>
          </a:prstGeom>
        </p:spPr>
      </p:pic>
      <p:pic>
        <p:nvPicPr>
          <p:cNvPr id="26" name="그래픽 25" descr="추가">
            <a:extLst>
              <a:ext uri="{FF2B5EF4-FFF2-40B4-BE49-F238E27FC236}">
                <a16:creationId xmlns:a16="http://schemas.microsoft.com/office/drawing/2014/main" id="{EECE6A49-EA7C-4D5F-BC3E-2F24F35E8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8095" y="904696"/>
            <a:ext cx="567771" cy="567771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9A2F048-D341-4F5F-AA5D-FCAB735A8335}"/>
              </a:ext>
            </a:extLst>
          </p:cNvPr>
          <p:cNvSpPr/>
          <p:nvPr/>
        </p:nvSpPr>
        <p:spPr>
          <a:xfrm>
            <a:off x="2132290" y="1537091"/>
            <a:ext cx="2992186" cy="5182773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34B4F64-81C6-4ADF-98BF-06005B16DAA7}"/>
              </a:ext>
            </a:extLst>
          </p:cNvPr>
          <p:cNvSpPr/>
          <p:nvPr/>
        </p:nvSpPr>
        <p:spPr>
          <a:xfrm>
            <a:off x="2069936" y="977493"/>
            <a:ext cx="1160731" cy="42549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대학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74D3D23-0C9F-4872-8A8D-FDE6FF04919B}"/>
              </a:ext>
            </a:extLst>
          </p:cNvPr>
          <p:cNvSpPr/>
          <p:nvPr/>
        </p:nvSpPr>
        <p:spPr>
          <a:xfrm>
            <a:off x="5600778" y="1540243"/>
            <a:ext cx="2992186" cy="5182773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srgbClr val="093DBF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6CD3F1E-9A3F-46F0-99DB-6DA5ECD487FA}"/>
              </a:ext>
            </a:extLst>
          </p:cNvPr>
          <p:cNvSpPr/>
          <p:nvPr/>
        </p:nvSpPr>
        <p:spPr>
          <a:xfrm>
            <a:off x="5546662" y="981521"/>
            <a:ext cx="1160731" cy="42549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학과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3E89FDA-2F82-463B-8CEB-0AE3298058BF}"/>
              </a:ext>
            </a:extLst>
          </p:cNvPr>
          <p:cNvSpPr/>
          <p:nvPr/>
        </p:nvSpPr>
        <p:spPr>
          <a:xfrm>
            <a:off x="9069266" y="1537091"/>
            <a:ext cx="1699425" cy="622960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증설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20D0A5C-4DB7-475E-813B-5DF2C8E6AB29}"/>
              </a:ext>
            </a:extLst>
          </p:cNvPr>
          <p:cNvSpPr/>
          <p:nvPr/>
        </p:nvSpPr>
        <p:spPr>
          <a:xfrm>
            <a:off x="9069266" y="2296552"/>
            <a:ext cx="1699425" cy="622960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93DBF"/>
                </a:solidFill>
              </a:rPr>
              <a:t>폐쇄</a:t>
            </a: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B202C7D-AC9A-41D3-A226-89D2E79ED99C}"/>
              </a:ext>
            </a:extLst>
          </p:cNvPr>
          <p:cNvSpPr/>
          <p:nvPr/>
        </p:nvSpPr>
        <p:spPr>
          <a:xfrm>
            <a:off x="9069266" y="3083987"/>
            <a:ext cx="1699425" cy="622960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연구</a:t>
            </a:r>
          </a:p>
        </p:txBody>
      </p:sp>
      <p:pic>
        <p:nvPicPr>
          <p:cNvPr id="50" name="그림 49" descr="나이프이(가) 표시된 사진&#10;&#10;자동 생성된 설명">
            <a:extLst>
              <a:ext uri="{FF2B5EF4-FFF2-40B4-BE49-F238E27FC236}">
                <a16:creationId xmlns:a16="http://schemas.microsoft.com/office/drawing/2014/main" id="{611065A3-A8B0-40CC-9E47-487FE765A5C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370" y="4360993"/>
            <a:ext cx="1343025" cy="561975"/>
          </a:xfrm>
          <a:prstGeom prst="rect">
            <a:avLst/>
          </a:prstGeom>
          <a:noFill/>
        </p:spPr>
      </p:pic>
      <p:pic>
        <p:nvPicPr>
          <p:cNvPr id="51" name="그림 50" descr="물이(가) 표시된 사진&#10;&#10;자동 생성된 설명">
            <a:extLst>
              <a:ext uri="{FF2B5EF4-FFF2-40B4-BE49-F238E27FC236}">
                <a16:creationId xmlns:a16="http://schemas.microsoft.com/office/drawing/2014/main" id="{95F3D3EE-0E30-4E9C-9346-9173337805E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895" y="5172331"/>
            <a:ext cx="1333500" cy="561975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F8B9AD8B-991B-4E3C-935F-79613AE8F625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2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370" y="5983669"/>
            <a:ext cx="13430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42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A0F8E0-F58A-4826-A847-44A942D76261}"/>
              </a:ext>
            </a:extLst>
          </p:cNvPr>
          <p:cNvGrpSpPr/>
          <p:nvPr/>
        </p:nvGrpSpPr>
        <p:grpSpPr>
          <a:xfrm>
            <a:off x="1130068" y="0"/>
            <a:ext cx="9931847" cy="6858000"/>
            <a:chOff x="1130068" y="0"/>
            <a:chExt cx="9931847" cy="6858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22B9763-AAA8-4A69-BACA-91304069D2C1}"/>
                </a:ext>
              </a:extLst>
            </p:cNvPr>
            <p:cNvGrpSpPr/>
            <p:nvPr/>
          </p:nvGrpSpPr>
          <p:grpSpPr>
            <a:xfrm>
              <a:off x="1130083" y="0"/>
              <a:ext cx="9931832" cy="6858000"/>
              <a:chOff x="1130083" y="0"/>
              <a:chExt cx="9931832" cy="68580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016A1E2A-F626-429D-9BB0-E277D7C9140C}"/>
                  </a:ext>
                </a:extLst>
              </p:cNvPr>
              <p:cNvGrpSpPr/>
              <p:nvPr/>
            </p:nvGrpSpPr>
            <p:grpSpPr>
              <a:xfrm>
                <a:off x="1130093" y="0"/>
                <a:ext cx="9931822" cy="6858000"/>
                <a:chOff x="1130088" y="0"/>
                <a:chExt cx="9931822" cy="6858000"/>
              </a:xfrm>
            </p:grpSpPr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EE8A1ACC-B9CE-40A2-BA3A-20A6123EF4C1}"/>
                    </a:ext>
                  </a:extLst>
                </p:cNvPr>
                <p:cNvSpPr/>
                <p:nvPr/>
              </p:nvSpPr>
              <p:spPr>
                <a:xfrm>
                  <a:off x="1130088" y="0"/>
                  <a:ext cx="9931822" cy="6858000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12700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" name="사각형: 둥근 위쪽 모서리 2">
                  <a:extLst>
                    <a:ext uri="{FF2B5EF4-FFF2-40B4-BE49-F238E27FC236}">
                      <a16:creationId xmlns:a16="http://schemas.microsoft.com/office/drawing/2014/main" id="{EB7B1FDC-F00F-4DCD-8427-0B0B9B0BF285}"/>
                    </a:ext>
                  </a:extLst>
                </p:cNvPr>
                <p:cNvSpPr/>
                <p:nvPr/>
              </p:nvSpPr>
              <p:spPr>
                <a:xfrm>
                  <a:off x="1130089" y="12026"/>
                  <a:ext cx="9931819" cy="27146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70AFF4">
                    <a:alpha val="80000"/>
                  </a:srgb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사각형: 둥근 한쪽 모서리 11">
                <a:extLst>
                  <a:ext uri="{FF2B5EF4-FFF2-40B4-BE49-F238E27FC236}">
                    <a16:creationId xmlns:a16="http://schemas.microsoft.com/office/drawing/2014/main" id="{4D64613E-3A69-48D7-90C0-59A59CB1EF45}"/>
                  </a:ext>
                </a:extLst>
              </p:cNvPr>
              <p:cNvSpPr/>
              <p:nvPr/>
            </p:nvSpPr>
            <p:spPr>
              <a:xfrm rot="10800000">
                <a:off x="1130083" y="705674"/>
                <a:ext cx="832061" cy="6135655"/>
              </a:xfrm>
              <a:prstGeom prst="round1Rect">
                <a:avLst>
                  <a:gd name="adj" fmla="val 22963"/>
                </a:avLst>
              </a:prstGeom>
              <a:solidFill>
                <a:schemeClr val="bg1">
                  <a:lumMod val="95000"/>
                  <a:alpha val="70000"/>
                </a:schemeClr>
              </a:solidFill>
              <a:ln>
                <a:noFill/>
              </a:ln>
              <a:effectLst>
                <a:innerShdw blurRad="254000" dist="50800" dir="108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F5A199C-DC3A-49D0-89E2-2686BC39B915}"/>
                </a:ext>
              </a:extLst>
            </p:cNvPr>
            <p:cNvSpPr/>
            <p:nvPr/>
          </p:nvSpPr>
          <p:spPr>
            <a:xfrm>
              <a:off x="1130068" y="283489"/>
              <a:ext cx="9931822" cy="422541"/>
            </a:xfrm>
            <a:prstGeom prst="rect">
              <a:avLst/>
            </a:prstGeom>
            <a:solidFill>
              <a:srgbClr val="C2DDFA">
                <a:alpha val="69804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91F513B6-C61D-4F45-ABB4-BF6F2E79A52E}"/>
              </a:ext>
            </a:extLst>
          </p:cNvPr>
          <p:cNvSpPr/>
          <p:nvPr/>
        </p:nvSpPr>
        <p:spPr>
          <a:xfrm>
            <a:off x="10717530" y="54778"/>
            <a:ext cx="216000" cy="216000"/>
          </a:xfrm>
          <a:prstGeom prst="mathMultiply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721B8819-0A16-44A3-8F1F-5DBE5C7DABFC}"/>
              </a:ext>
            </a:extLst>
          </p:cNvPr>
          <p:cNvSpPr/>
          <p:nvPr/>
        </p:nvSpPr>
        <p:spPr>
          <a:xfrm>
            <a:off x="1145521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F1D9F5EA-BDFC-4414-B692-180956C3F07C}"/>
              </a:ext>
            </a:extLst>
          </p:cNvPr>
          <p:cNvSpPr/>
          <p:nvPr/>
        </p:nvSpPr>
        <p:spPr>
          <a:xfrm>
            <a:off x="2479263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A9B1791B-D0F0-4E38-9528-C7E6A464B05E}"/>
              </a:ext>
            </a:extLst>
          </p:cNvPr>
          <p:cNvSpPr/>
          <p:nvPr/>
        </p:nvSpPr>
        <p:spPr>
          <a:xfrm>
            <a:off x="3813005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AD40E14-0FB5-47C6-BAE7-5C89D0B6375A}"/>
              </a:ext>
            </a:extLst>
          </p:cNvPr>
          <p:cNvSpPr/>
          <p:nvPr/>
        </p:nvSpPr>
        <p:spPr>
          <a:xfrm>
            <a:off x="9303995" y="760488"/>
            <a:ext cx="1699425" cy="622960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모집공고 갱신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A4CA774-99BA-481E-800C-55E6AF599134}"/>
              </a:ext>
            </a:extLst>
          </p:cNvPr>
          <p:cNvSpPr/>
          <p:nvPr/>
        </p:nvSpPr>
        <p:spPr>
          <a:xfrm>
            <a:off x="2518493" y="5785357"/>
            <a:ext cx="1699425" cy="622960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채용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A4329AC-D612-46C5-99ED-66EED229DAF0}"/>
              </a:ext>
            </a:extLst>
          </p:cNvPr>
          <p:cNvSpPr/>
          <p:nvPr/>
        </p:nvSpPr>
        <p:spPr>
          <a:xfrm>
            <a:off x="5568950" y="5785357"/>
            <a:ext cx="1699425" cy="622960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93DBF"/>
                </a:solidFill>
              </a:rPr>
              <a:t>채용</a:t>
            </a: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294138E-D75B-4CDF-8531-96F28BB96A66}"/>
              </a:ext>
            </a:extLst>
          </p:cNvPr>
          <p:cNvSpPr/>
          <p:nvPr/>
        </p:nvSpPr>
        <p:spPr>
          <a:xfrm>
            <a:off x="8661965" y="5785357"/>
            <a:ext cx="1699425" cy="622960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93DBF"/>
                </a:solidFill>
              </a:rPr>
              <a:t>채용</a:t>
            </a: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E8E68B9-ABE9-424B-BCD3-D173A010D92D}"/>
              </a:ext>
            </a:extLst>
          </p:cNvPr>
          <p:cNvSpPr/>
          <p:nvPr/>
        </p:nvSpPr>
        <p:spPr>
          <a:xfrm>
            <a:off x="2442779" y="294778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93DBF"/>
                </a:solidFill>
              </a:rPr>
              <a:t>$4,300 / </a:t>
            </a:r>
            <a:r>
              <a:rPr lang="ko-KR" altLang="en-US" dirty="0">
                <a:solidFill>
                  <a:srgbClr val="093DBF"/>
                </a:solidFill>
              </a:rPr>
              <a:t>월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134C1F8-0E77-4733-AE4C-938307C46E73}"/>
              </a:ext>
            </a:extLst>
          </p:cNvPr>
          <p:cNvSpPr/>
          <p:nvPr/>
        </p:nvSpPr>
        <p:spPr>
          <a:xfrm>
            <a:off x="2816931" y="1628997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93DBF"/>
                </a:solidFill>
              </a:rPr>
              <a:t>서범주</a:t>
            </a: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94663F7-EAD9-4083-B039-6D88374A790F}"/>
              </a:ext>
            </a:extLst>
          </p:cNvPr>
          <p:cNvSpPr/>
          <p:nvPr/>
        </p:nvSpPr>
        <p:spPr>
          <a:xfrm>
            <a:off x="1629550" y="3797885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명성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A23810F-08BC-4A05-B143-9065B5C6095F}"/>
              </a:ext>
            </a:extLst>
          </p:cNvPr>
          <p:cNvSpPr/>
          <p:nvPr/>
        </p:nvSpPr>
        <p:spPr>
          <a:xfrm>
            <a:off x="3328975" y="3797885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수업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79B5FD4-7C84-4CB9-894A-D8CC2D115996}"/>
              </a:ext>
            </a:extLst>
          </p:cNvPr>
          <p:cNvSpPr/>
          <p:nvPr/>
        </p:nvSpPr>
        <p:spPr>
          <a:xfrm>
            <a:off x="1593065" y="470433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카리스마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38D7DB2-817D-4741-8729-BEA8C2EE39D7}"/>
              </a:ext>
            </a:extLst>
          </p:cNvPr>
          <p:cNvSpPr/>
          <p:nvPr/>
        </p:nvSpPr>
        <p:spPr>
          <a:xfrm>
            <a:off x="3328975" y="470433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연구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94E0179-6674-4E11-A89F-D7170516AF28}"/>
              </a:ext>
            </a:extLst>
          </p:cNvPr>
          <p:cNvSpPr/>
          <p:nvPr/>
        </p:nvSpPr>
        <p:spPr>
          <a:xfrm>
            <a:off x="5552373" y="294778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93DBF"/>
                </a:solidFill>
              </a:rPr>
              <a:t>$6,300 / </a:t>
            </a:r>
            <a:r>
              <a:rPr lang="ko-KR" altLang="en-US" dirty="0">
                <a:solidFill>
                  <a:srgbClr val="093DBF"/>
                </a:solidFill>
              </a:rPr>
              <a:t>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CB1A7BB-3DA5-4BEE-825D-4B9E48713306}"/>
              </a:ext>
            </a:extLst>
          </p:cNvPr>
          <p:cNvSpPr/>
          <p:nvPr/>
        </p:nvSpPr>
        <p:spPr>
          <a:xfrm>
            <a:off x="5552372" y="1300999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김예진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242C636-C611-46FB-9940-C750A01DB26B}"/>
              </a:ext>
            </a:extLst>
          </p:cNvPr>
          <p:cNvSpPr/>
          <p:nvPr/>
        </p:nvSpPr>
        <p:spPr>
          <a:xfrm>
            <a:off x="4739144" y="3797885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명성 </a:t>
            </a:r>
            <a:r>
              <a:rPr lang="en-US" altLang="ko-KR" dirty="0">
                <a:solidFill>
                  <a:srgbClr val="093DBF"/>
                </a:solidFill>
              </a:rPr>
              <a:t>77</a:t>
            </a: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2C41F5F-0457-4B83-9FEE-E294B149BD8A}"/>
              </a:ext>
            </a:extLst>
          </p:cNvPr>
          <p:cNvSpPr/>
          <p:nvPr/>
        </p:nvSpPr>
        <p:spPr>
          <a:xfrm>
            <a:off x="6438569" y="3797885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수업 </a:t>
            </a:r>
            <a:r>
              <a:rPr lang="en-US" altLang="ko-KR" dirty="0">
                <a:solidFill>
                  <a:srgbClr val="093DBF"/>
                </a:solidFill>
              </a:rPr>
              <a:t>99</a:t>
            </a: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B82E2AD-887D-40D5-AC47-C51B2F0532BF}"/>
              </a:ext>
            </a:extLst>
          </p:cNvPr>
          <p:cNvSpPr/>
          <p:nvPr/>
        </p:nvSpPr>
        <p:spPr>
          <a:xfrm>
            <a:off x="4702659" y="470433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카리스마 </a:t>
            </a:r>
            <a:r>
              <a:rPr lang="en-US" altLang="ko-KR" dirty="0">
                <a:solidFill>
                  <a:srgbClr val="093DBF"/>
                </a:solidFill>
              </a:rPr>
              <a:t>97</a:t>
            </a: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C1B90DE-9BCA-4F86-8801-514F5FAFB228}"/>
              </a:ext>
            </a:extLst>
          </p:cNvPr>
          <p:cNvSpPr/>
          <p:nvPr/>
        </p:nvSpPr>
        <p:spPr>
          <a:xfrm>
            <a:off x="6438569" y="470433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연구 </a:t>
            </a:r>
            <a:r>
              <a:rPr lang="en-US" altLang="ko-KR" dirty="0">
                <a:solidFill>
                  <a:srgbClr val="093DBF"/>
                </a:solidFill>
              </a:rPr>
              <a:t>89</a:t>
            </a: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95BE94D-896E-45B7-9727-4855D48D8F07}"/>
              </a:ext>
            </a:extLst>
          </p:cNvPr>
          <p:cNvSpPr/>
          <p:nvPr/>
        </p:nvSpPr>
        <p:spPr>
          <a:xfrm>
            <a:off x="8661967" y="294778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93DBF"/>
                </a:solidFill>
              </a:rPr>
              <a:t>$4,300 / </a:t>
            </a:r>
            <a:r>
              <a:rPr lang="ko-KR" altLang="en-US" dirty="0">
                <a:solidFill>
                  <a:srgbClr val="093DBF"/>
                </a:solidFill>
              </a:rPr>
              <a:t>월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BD17A70-595E-4394-83D9-D8058D7F6861}"/>
              </a:ext>
            </a:extLst>
          </p:cNvPr>
          <p:cNvSpPr/>
          <p:nvPr/>
        </p:nvSpPr>
        <p:spPr>
          <a:xfrm>
            <a:off x="8661966" y="1300999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배병철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9A6E33F-F78C-49C8-94AD-0FC1658F1D10}"/>
              </a:ext>
            </a:extLst>
          </p:cNvPr>
          <p:cNvSpPr/>
          <p:nvPr/>
        </p:nvSpPr>
        <p:spPr>
          <a:xfrm>
            <a:off x="7848738" y="3797885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명성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B62E4D7-AA82-4EF9-B37A-5594415CDA58}"/>
              </a:ext>
            </a:extLst>
          </p:cNvPr>
          <p:cNvSpPr/>
          <p:nvPr/>
        </p:nvSpPr>
        <p:spPr>
          <a:xfrm>
            <a:off x="9548163" y="3797885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수업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3B77F7FF-91B7-4C92-B0AC-7BE117BA78DC}"/>
              </a:ext>
            </a:extLst>
          </p:cNvPr>
          <p:cNvSpPr/>
          <p:nvPr/>
        </p:nvSpPr>
        <p:spPr>
          <a:xfrm>
            <a:off x="7812253" y="470433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카리스마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091E0FB-FDB8-4CDE-8986-2CC6B34FCFF5}"/>
              </a:ext>
            </a:extLst>
          </p:cNvPr>
          <p:cNvSpPr/>
          <p:nvPr/>
        </p:nvSpPr>
        <p:spPr>
          <a:xfrm>
            <a:off x="9548163" y="470433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연구</a:t>
            </a:r>
          </a:p>
        </p:txBody>
      </p:sp>
      <p:pic>
        <p:nvPicPr>
          <p:cNvPr id="7" name="그래픽 6" descr="교사">
            <a:extLst>
              <a:ext uri="{FF2B5EF4-FFF2-40B4-BE49-F238E27FC236}">
                <a16:creationId xmlns:a16="http://schemas.microsoft.com/office/drawing/2014/main" id="{C46F5CDC-2081-49DB-B10B-3735EFC32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235" y="3288471"/>
            <a:ext cx="914400" cy="914400"/>
          </a:xfrm>
          <a:prstGeom prst="rect">
            <a:avLst/>
          </a:prstGeom>
        </p:spPr>
      </p:pic>
      <p:pic>
        <p:nvPicPr>
          <p:cNvPr id="10" name="그래픽 9" descr="플라스크">
            <a:extLst>
              <a:ext uri="{FF2B5EF4-FFF2-40B4-BE49-F238E27FC236}">
                <a16:creationId xmlns:a16="http://schemas.microsoft.com/office/drawing/2014/main" id="{AA0C460A-223C-43B1-99B3-D1A2BE622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6758" y="4473059"/>
            <a:ext cx="914400" cy="91440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1025FE1A-D3CC-4ABC-9541-FE8B454B30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0217" y="3364908"/>
            <a:ext cx="964181" cy="964181"/>
          </a:xfrm>
          <a:prstGeom prst="rect">
            <a:avLst/>
          </a:prstGeom>
        </p:spPr>
      </p:pic>
      <p:pic>
        <p:nvPicPr>
          <p:cNvPr id="24" name="그림 23" descr="개체이(가) 표시된 사진&#10;&#10;자동 생성된 설명">
            <a:extLst>
              <a:ext uri="{FF2B5EF4-FFF2-40B4-BE49-F238E27FC236}">
                <a16:creationId xmlns:a16="http://schemas.microsoft.com/office/drawing/2014/main" id="{143EF9A3-C828-40D9-AC27-6BB93A0ADA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90" y="4470834"/>
            <a:ext cx="793217" cy="1068640"/>
          </a:xfrm>
          <a:prstGeom prst="rect">
            <a:avLst/>
          </a:prstGeom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37EDBF2-9662-4868-927D-C28D18344401}"/>
              </a:ext>
            </a:extLst>
          </p:cNvPr>
          <p:cNvSpPr/>
          <p:nvPr/>
        </p:nvSpPr>
        <p:spPr>
          <a:xfrm>
            <a:off x="2125372" y="1509780"/>
            <a:ext cx="2737645" cy="5199169"/>
          </a:xfrm>
          <a:prstGeom prst="roundRect">
            <a:avLst>
              <a:gd name="adj" fmla="val 5235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6EDE250-03CD-43E5-ACF8-55888C999BEA}"/>
              </a:ext>
            </a:extLst>
          </p:cNvPr>
          <p:cNvSpPr/>
          <p:nvPr/>
        </p:nvSpPr>
        <p:spPr>
          <a:xfrm>
            <a:off x="5110961" y="1506237"/>
            <a:ext cx="2737645" cy="5199169"/>
          </a:xfrm>
          <a:prstGeom prst="roundRect">
            <a:avLst>
              <a:gd name="adj" fmla="val 5235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A90AA98-A3B5-4B7A-8C57-144F96BD1146}"/>
              </a:ext>
            </a:extLst>
          </p:cNvPr>
          <p:cNvSpPr/>
          <p:nvPr/>
        </p:nvSpPr>
        <p:spPr>
          <a:xfrm>
            <a:off x="8087885" y="1506237"/>
            <a:ext cx="2737645" cy="5199169"/>
          </a:xfrm>
          <a:prstGeom prst="roundRect">
            <a:avLst>
              <a:gd name="adj" fmla="val 5235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9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264058B-88FE-4509-8348-5BD747100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6" y="0"/>
            <a:ext cx="11366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86020F-B687-4F0A-8E08-42C5B9CDC833}"/>
              </a:ext>
            </a:extLst>
          </p:cNvPr>
          <p:cNvGrpSpPr/>
          <p:nvPr/>
        </p:nvGrpSpPr>
        <p:grpSpPr>
          <a:xfrm>
            <a:off x="3221040" y="554040"/>
            <a:ext cx="5749920" cy="5749920"/>
            <a:chOff x="3221040" y="554040"/>
            <a:chExt cx="5749920" cy="574992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C2A94BE-287B-45F8-AEEC-6E34EAC2D547}"/>
                </a:ext>
              </a:extLst>
            </p:cNvPr>
            <p:cNvCxnSpPr/>
            <p:nvPr/>
          </p:nvCxnSpPr>
          <p:spPr>
            <a:xfrm>
              <a:off x="4459637" y="3429000"/>
              <a:ext cx="3272727" cy="0"/>
            </a:xfrm>
            <a:prstGeom prst="line">
              <a:avLst/>
            </a:prstGeom>
            <a:ln w="1905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E5D7D1B-914F-478E-BC19-80EB82793C8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92636"/>
              <a:ext cx="55418" cy="3272727"/>
            </a:xfrm>
            <a:prstGeom prst="line">
              <a:avLst/>
            </a:prstGeom>
            <a:ln w="1905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CADFCB89-CB8A-4A6D-94C7-15FA0D223CC5}"/>
                </a:ext>
              </a:extLst>
            </p:cNvPr>
            <p:cNvSpPr/>
            <p:nvPr/>
          </p:nvSpPr>
          <p:spPr>
            <a:xfrm>
              <a:off x="3221040" y="554040"/>
              <a:ext cx="5749920" cy="5749920"/>
            </a:xfrm>
            <a:prstGeom prst="diamond">
              <a:avLst/>
            </a:prstGeom>
            <a:noFill/>
            <a:ln w="158750" cap="rnd">
              <a:solidFill>
                <a:schemeClr val="tx1">
                  <a:lumMod val="95000"/>
                  <a:lumOff val="5000"/>
                  <a:alpha val="7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668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86020F-B687-4F0A-8E08-42C5B9CDC833}"/>
              </a:ext>
            </a:extLst>
          </p:cNvPr>
          <p:cNvGrpSpPr/>
          <p:nvPr/>
        </p:nvGrpSpPr>
        <p:grpSpPr>
          <a:xfrm rot="2700000">
            <a:off x="-844766" y="554040"/>
            <a:ext cx="5749920" cy="5749920"/>
            <a:chOff x="3221040" y="554040"/>
            <a:chExt cx="5749920" cy="574992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C2A94BE-287B-45F8-AEEC-6E34EAC2D547}"/>
                </a:ext>
              </a:extLst>
            </p:cNvPr>
            <p:cNvCxnSpPr/>
            <p:nvPr/>
          </p:nvCxnSpPr>
          <p:spPr>
            <a:xfrm>
              <a:off x="4459637" y="3429000"/>
              <a:ext cx="3272727" cy="0"/>
            </a:xfrm>
            <a:prstGeom prst="line">
              <a:avLst/>
            </a:prstGeom>
            <a:ln w="1270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E5D7D1B-914F-478E-BC19-80EB82793C8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92636"/>
              <a:ext cx="55418" cy="3272727"/>
            </a:xfrm>
            <a:prstGeom prst="line">
              <a:avLst/>
            </a:prstGeom>
            <a:ln w="1270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CADFCB89-CB8A-4A6D-94C7-15FA0D223CC5}"/>
                </a:ext>
              </a:extLst>
            </p:cNvPr>
            <p:cNvSpPr/>
            <p:nvPr/>
          </p:nvSpPr>
          <p:spPr>
            <a:xfrm>
              <a:off x="3221040" y="554040"/>
              <a:ext cx="5749920" cy="5749920"/>
            </a:xfrm>
            <a:prstGeom prst="diamond">
              <a:avLst/>
            </a:prstGeom>
            <a:noFill/>
            <a:ln w="101600" cap="rnd">
              <a:solidFill>
                <a:schemeClr val="tx1">
                  <a:lumMod val="95000"/>
                  <a:lumOff val="5000"/>
                  <a:alpha val="7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A020642-6064-44A9-9141-D3D8F90BD86D}"/>
              </a:ext>
            </a:extLst>
          </p:cNvPr>
          <p:cNvSpPr/>
          <p:nvPr/>
        </p:nvSpPr>
        <p:spPr>
          <a:xfrm>
            <a:off x="-8040383" y="1956766"/>
            <a:ext cx="54940976" cy="2944467"/>
          </a:xfrm>
          <a:prstGeom prst="roundRect">
            <a:avLst>
              <a:gd name="adj" fmla="val 40619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69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36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A020642-6064-44A9-9141-D3D8F90BD86D}"/>
              </a:ext>
            </a:extLst>
          </p:cNvPr>
          <p:cNvSpPr/>
          <p:nvPr/>
        </p:nvSpPr>
        <p:spPr>
          <a:xfrm>
            <a:off x="1604357" y="2804629"/>
            <a:ext cx="8983287" cy="1248741"/>
          </a:xfrm>
          <a:prstGeom prst="roundRect">
            <a:avLst>
              <a:gd name="adj" fmla="val 18245"/>
            </a:avLst>
          </a:prstGeom>
          <a:gradFill flip="none" rotWithShape="1">
            <a:gsLst>
              <a:gs pos="100000">
                <a:schemeClr val="accent3">
                  <a:lumMod val="67000"/>
                </a:schemeClr>
              </a:gs>
              <a:gs pos="35000">
                <a:schemeClr val="accent3">
                  <a:lumMod val="97000"/>
                  <a:lumOff val="3000"/>
                </a:schemeClr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56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-434663" y="3346281"/>
            <a:ext cx="3851504" cy="538086"/>
          </a:xfrm>
          <a:prstGeom prst="roundRect">
            <a:avLst>
              <a:gd name="adj" fmla="val 50000"/>
            </a:avLst>
          </a:prstGeom>
          <a:solidFill>
            <a:srgbClr val="507BC8"/>
          </a:solidFill>
          <a:ln>
            <a:noFill/>
          </a:ln>
          <a:effectLst>
            <a:innerShdw blurRad="25400">
              <a:prstClr val="black">
                <a:alpha val="5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-688663" y="2200790"/>
            <a:ext cx="13152435" cy="550333"/>
          </a:xfrm>
          <a:prstGeom prst="round2SameRect">
            <a:avLst>
              <a:gd name="adj1" fmla="val 43846"/>
              <a:gd name="adj2" fmla="val 0"/>
            </a:avLst>
          </a:prstGeom>
          <a:solidFill>
            <a:srgbClr val="6E9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279648" y="5076363"/>
            <a:ext cx="5223567" cy="8516477"/>
            <a:chOff x="4185753" y="7077590"/>
            <a:chExt cx="1830828" cy="2984973"/>
          </a:xfrm>
          <a:effectLst>
            <a:outerShdw blurRad="127000" dist="127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모서리가 둥근 직사각형 10"/>
            <p:cNvSpPr/>
            <p:nvPr/>
          </p:nvSpPr>
          <p:spPr>
            <a:xfrm>
              <a:off x="4185753" y="7077590"/>
              <a:ext cx="643466" cy="29849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373115" y="7077590"/>
              <a:ext cx="643466" cy="29849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AutoShape 123"/>
          <p:cNvSpPr>
            <a:spLocks/>
          </p:cNvSpPr>
          <p:nvPr/>
        </p:nvSpPr>
        <p:spPr bwMode="auto">
          <a:xfrm>
            <a:off x="11405569" y="-1805554"/>
            <a:ext cx="7364680" cy="7396389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3980" y="10851"/>
                </a:moveTo>
                <a:cubicBezTo>
                  <a:pt x="14231" y="10892"/>
                  <a:pt x="14582" y="10935"/>
                  <a:pt x="15043" y="10992"/>
                </a:cubicBezTo>
                <a:cubicBezTo>
                  <a:pt x="15500" y="11044"/>
                  <a:pt x="15978" y="11105"/>
                  <a:pt x="16477" y="11168"/>
                </a:cubicBezTo>
                <a:cubicBezTo>
                  <a:pt x="16972" y="11234"/>
                  <a:pt x="17436" y="11300"/>
                  <a:pt x="17868" y="11369"/>
                </a:cubicBezTo>
                <a:cubicBezTo>
                  <a:pt x="18297" y="11439"/>
                  <a:pt x="18610" y="11502"/>
                  <a:pt x="18803" y="11554"/>
                </a:cubicBezTo>
                <a:cubicBezTo>
                  <a:pt x="19123" y="11646"/>
                  <a:pt x="19451" y="11842"/>
                  <a:pt x="19777" y="12133"/>
                </a:cubicBezTo>
                <a:cubicBezTo>
                  <a:pt x="20102" y="12429"/>
                  <a:pt x="20404" y="12769"/>
                  <a:pt x="20678" y="13152"/>
                </a:cubicBezTo>
                <a:cubicBezTo>
                  <a:pt x="20954" y="13538"/>
                  <a:pt x="21176" y="13935"/>
                  <a:pt x="21343" y="14352"/>
                </a:cubicBezTo>
                <a:cubicBezTo>
                  <a:pt x="21516" y="14761"/>
                  <a:pt x="21599" y="15138"/>
                  <a:pt x="21599" y="15481"/>
                </a:cubicBezTo>
                <a:lnTo>
                  <a:pt x="21599" y="20813"/>
                </a:lnTo>
                <a:cubicBezTo>
                  <a:pt x="21507" y="20854"/>
                  <a:pt x="21407" y="20914"/>
                  <a:pt x="21291" y="21006"/>
                </a:cubicBezTo>
                <a:cubicBezTo>
                  <a:pt x="21176" y="21101"/>
                  <a:pt x="21052" y="21188"/>
                  <a:pt x="20920" y="21277"/>
                </a:cubicBezTo>
                <a:cubicBezTo>
                  <a:pt x="20785" y="21363"/>
                  <a:pt x="20658" y="21441"/>
                  <a:pt x="20540" y="21504"/>
                </a:cubicBezTo>
                <a:cubicBezTo>
                  <a:pt x="20419" y="21571"/>
                  <a:pt x="20318" y="21599"/>
                  <a:pt x="20237" y="21599"/>
                </a:cubicBezTo>
                <a:lnTo>
                  <a:pt x="1350" y="21599"/>
                </a:lnTo>
                <a:cubicBezTo>
                  <a:pt x="1028" y="21599"/>
                  <a:pt x="786" y="21502"/>
                  <a:pt x="619" y="21303"/>
                </a:cubicBezTo>
                <a:cubicBezTo>
                  <a:pt x="452" y="21107"/>
                  <a:pt x="247" y="20943"/>
                  <a:pt x="0" y="20813"/>
                </a:cubicBezTo>
                <a:lnTo>
                  <a:pt x="0" y="15481"/>
                </a:lnTo>
                <a:cubicBezTo>
                  <a:pt x="0" y="15138"/>
                  <a:pt x="83" y="14761"/>
                  <a:pt x="253" y="14352"/>
                </a:cubicBezTo>
                <a:cubicBezTo>
                  <a:pt x="426" y="13935"/>
                  <a:pt x="645" y="13543"/>
                  <a:pt x="915" y="13166"/>
                </a:cubicBezTo>
                <a:cubicBezTo>
                  <a:pt x="1186" y="12789"/>
                  <a:pt x="1485" y="12449"/>
                  <a:pt x="1817" y="12144"/>
                </a:cubicBezTo>
                <a:cubicBezTo>
                  <a:pt x="2145" y="11845"/>
                  <a:pt x="2473" y="11643"/>
                  <a:pt x="2796" y="11551"/>
                </a:cubicBezTo>
                <a:cubicBezTo>
                  <a:pt x="2960" y="11499"/>
                  <a:pt x="3262" y="11436"/>
                  <a:pt x="3703" y="11367"/>
                </a:cubicBezTo>
                <a:cubicBezTo>
                  <a:pt x="4143" y="11297"/>
                  <a:pt x="4616" y="11231"/>
                  <a:pt x="5117" y="11165"/>
                </a:cubicBezTo>
                <a:cubicBezTo>
                  <a:pt x="5618" y="11102"/>
                  <a:pt x="6096" y="11041"/>
                  <a:pt x="6556" y="10990"/>
                </a:cubicBezTo>
                <a:cubicBezTo>
                  <a:pt x="7014" y="10932"/>
                  <a:pt x="7368" y="10889"/>
                  <a:pt x="7616" y="10848"/>
                </a:cubicBezTo>
                <a:cubicBezTo>
                  <a:pt x="6772" y="10307"/>
                  <a:pt x="6113" y="9602"/>
                  <a:pt x="5626" y="8735"/>
                </a:cubicBezTo>
                <a:cubicBezTo>
                  <a:pt x="5142" y="7866"/>
                  <a:pt x="4903" y="6921"/>
                  <a:pt x="4903" y="5899"/>
                </a:cubicBezTo>
                <a:cubicBezTo>
                  <a:pt x="4903" y="5093"/>
                  <a:pt x="5059" y="4330"/>
                  <a:pt x="5370" y="3619"/>
                </a:cubicBezTo>
                <a:cubicBezTo>
                  <a:pt x="5681" y="2908"/>
                  <a:pt x="6104" y="2283"/>
                  <a:pt x="6631" y="1744"/>
                </a:cubicBezTo>
                <a:cubicBezTo>
                  <a:pt x="7161" y="1209"/>
                  <a:pt x="7777" y="783"/>
                  <a:pt x="8492" y="472"/>
                </a:cubicBezTo>
                <a:cubicBezTo>
                  <a:pt x="9203" y="158"/>
                  <a:pt x="9963" y="0"/>
                  <a:pt x="10772" y="0"/>
                </a:cubicBezTo>
                <a:cubicBezTo>
                  <a:pt x="11581" y="0"/>
                  <a:pt x="12347" y="158"/>
                  <a:pt x="13061" y="472"/>
                </a:cubicBezTo>
                <a:cubicBezTo>
                  <a:pt x="13778" y="783"/>
                  <a:pt x="14406" y="1209"/>
                  <a:pt x="14942" y="1744"/>
                </a:cubicBezTo>
                <a:cubicBezTo>
                  <a:pt x="15480" y="2283"/>
                  <a:pt x="15901" y="2908"/>
                  <a:pt x="16209" y="3619"/>
                </a:cubicBezTo>
                <a:cubicBezTo>
                  <a:pt x="16514" y="4330"/>
                  <a:pt x="16670" y="5093"/>
                  <a:pt x="16670" y="5899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0" y="10851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1270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1654" y="-14388010"/>
            <a:ext cx="12502761" cy="1470073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18280" y="5905601"/>
            <a:ext cx="6285307" cy="6858000"/>
          </a:xfrm>
          <a:prstGeom prst="rect">
            <a:avLst/>
          </a:prstGeom>
          <a:effectLst>
            <a:outerShdw blurRad="127000" dist="1270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그룹 23"/>
          <p:cNvGrpSpPr/>
          <p:nvPr/>
        </p:nvGrpSpPr>
        <p:grpSpPr>
          <a:xfrm>
            <a:off x="10304213" y="6168179"/>
            <a:ext cx="10214710" cy="6858000"/>
            <a:chOff x="10304213" y="6168179"/>
            <a:chExt cx="10214710" cy="68580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4213" y="6168179"/>
              <a:ext cx="6285307" cy="6858000"/>
            </a:xfrm>
            <a:prstGeom prst="rect">
              <a:avLst/>
            </a:prstGeom>
            <a:effectLst>
              <a:outerShdw blurRad="127000" dist="1270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33616" y="6168179"/>
              <a:ext cx="6285307" cy="6858000"/>
            </a:xfrm>
            <a:prstGeom prst="rect">
              <a:avLst/>
            </a:prstGeom>
            <a:effectLst>
              <a:outerShdw blurRad="127000" dist="1270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8200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F11EF4-6FAE-41F3-B18B-560264579C0A}"/>
              </a:ext>
            </a:extLst>
          </p:cNvPr>
          <p:cNvSpPr/>
          <p:nvPr/>
        </p:nvSpPr>
        <p:spPr>
          <a:xfrm>
            <a:off x="2419284" y="856223"/>
            <a:ext cx="7353432" cy="20886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총장님 </a:t>
            </a:r>
            <a:r>
              <a:rPr lang="ko-KR" altLang="en-US" sz="8000" dirty="0" err="1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타이쿤</a:t>
            </a:r>
            <a:endParaRPr lang="ko-KR" altLang="en-US" sz="8000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7851748-1D68-4B7D-8CEF-5CA05470FA93}"/>
              </a:ext>
            </a:extLst>
          </p:cNvPr>
          <p:cNvSpPr/>
          <p:nvPr/>
        </p:nvSpPr>
        <p:spPr>
          <a:xfrm>
            <a:off x="4020590" y="3592794"/>
            <a:ext cx="4150821" cy="14265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게임 시작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49BF257-6821-4603-8AE3-E2CF5E5DFAD2}"/>
              </a:ext>
            </a:extLst>
          </p:cNvPr>
          <p:cNvSpPr/>
          <p:nvPr/>
        </p:nvSpPr>
        <p:spPr>
          <a:xfrm>
            <a:off x="4020590" y="4644000"/>
            <a:ext cx="4150821" cy="14265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게임 종료</a:t>
            </a:r>
          </a:p>
        </p:txBody>
      </p:sp>
    </p:spTree>
    <p:extLst>
      <p:ext uri="{BB962C8B-B14F-4D97-AF65-F5344CB8AC3E}">
        <p14:creationId xmlns:p14="http://schemas.microsoft.com/office/powerpoint/2010/main" val="302175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7851748-1D68-4B7D-8CEF-5CA05470FA93}"/>
              </a:ext>
            </a:extLst>
          </p:cNvPr>
          <p:cNvSpPr/>
          <p:nvPr/>
        </p:nvSpPr>
        <p:spPr>
          <a:xfrm>
            <a:off x="3333629" y="1051894"/>
            <a:ext cx="5524742" cy="129690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튜토리얼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49BF257-6821-4603-8AE3-E2CF5E5DFAD2}"/>
              </a:ext>
            </a:extLst>
          </p:cNvPr>
          <p:cNvSpPr/>
          <p:nvPr/>
        </p:nvSpPr>
        <p:spPr>
          <a:xfrm>
            <a:off x="3333629" y="2593170"/>
            <a:ext cx="5524742" cy="129690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개강</a:t>
            </a:r>
            <a:r>
              <a:rPr lang="en-US" altLang="ko-KR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!</a:t>
            </a:r>
            <a:endParaRPr lang="ko-KR" altLang="en-US" sz="4000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478AE0B-36C5-488A-98C1-F049E1910395}"/>
              </a:ext>
            </a:extLst>
          </p:cNvPr>
          <p:cNvSpPr/>
          <p:nvPr/>
        </p:nvSpPr>
        <p:spPr>
          <a:xfrm>
            <a:off x="3333629" y="4134446"/>
            <a:ext cx="5524742" cy="129690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개강</a:t>
            </a:r>
            <a:r>
              <a:rPr lang="en-US" altLang="ko-KR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!</a:t>
            </a:r>
            <a:endParaRPr lang="ko-KR" altLang="en-US" sz="4000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1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B39F7D4A-E342-4CD3-A3BC-2B9E7CF63CE3}"/>
              </a:ext>
            </a:extLst>
          </p:cNvPr>
          <p:cNvSpPr/>
          <p:nvPr/>
        </p:nvSpPr>
        <p:spPr>
          <a:xfrm rot="5400000">
            <a:off x="4706263" y="-4495801"/>
            <a:ext cx="2989936" cy="11981539"/>
          </a:xfrm>
          <a:prstGeom prst="wedgeRoundRectCallout">
            <a:avLst>
              <a:gd name="adj1" fmla="val -34503"/>
              <a:gd name="adj2" fmla="val 64529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C6B23B7F-20B6-4DC9-81E5-C9B9139F9EE7}"/>
              </a:ext>
            </a:extLst>
          </p:cNvPr>
          <p:cNvSpPr/>
          <p:nvPr/>
        </p:nvSpPr>
        <p:spPr>
          <a:xfrm flipH="1">
            <a:off x="421666" y="1141815"/>
            <a:ext cx="9968378" cy="3873211"/>
          </a:xfrm>
          <a:prstGeom prst="wedgeRoundRectCallout">
            <a:avLst>
              <a:gd name="adj1" fmla="val -20846"/>
              <a:gd name="adj2" fmla="val 80547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483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3310333FBC6964E8E1AF77CB170F51F" ma:contentTypeVersion="8" ma:contentTypeDescription="새 문서를 만듭니다." ma:contentTypeScope="" ma:versionID="c96a17dca871e919906cdecfc9bb6aa0">
  <xsd:schema xmlns:xsd="http://www.w3.org/2001/XMLSchema" xmlns:xs="http://www.w3.org/2001/XMLSchema" xmlns:p="http://schemas.microsoft.com/office/2006/metadata/properties" xmlns:ns3="0e5e5f40-8af6-49e3-86a7-eafcf2f63df0" targetNamespace="http://schemas.microsoft.com/office/2006/metadata/properties" ma:root="true" ma:fieldsID="8a6cb3d83e8d7cc5256b042238072bdb" ns3:_="">
    <xsd:import namespace="0e5e5f40-8af6-49e3-86a7-eafcf2f63d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5e5f40-8af6-49e3-86a7-eafcf2f63d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B6C464-4EF0-4474-9089-ACC74B8DD2A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90CD346-FEAC-4B85-A1E5-F59451BF06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82E336-86E7-4EDF-A46D-B74D93A56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5e5f40-8af6-49e3-86a7-eafcf2f63d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22117</TotalTime>
  <Words>52</Words>
  <Application>Microsoft Office PowerPoint</Application>
  <PresentationFormat>와이드스크린</PresentationFormat>
  <Paragraphs>33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빙그레체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재형</dc:creator>
  <cp:lastModifiedBy>이 재형</cp:lastModifiedBy>
  <cp:revision>67</cp:revision>
  <dcterms:created xsi:type="dcterms:W3CDTF">2019-10-08T19:02:20Z</dcterms:created>
  <dcterms:modified xsi:type="dcterms:W3CDTF">2020-04-19T08:38:27Z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0x010100F3310333FBC6964E8E1AF77CB170F51F</vt:lpwstr>
  </property>
</Properties>
</file>