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4" r:id="rId8"/>
    <p:sldId id="259" r:id="rId9"/>
    <p:sldId id="260" r:id="rId10"/>
    <p:sldId id="261" r:id="rId11"/>
    <p:sldId id="263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BC8"/>
    <a:srgbClr val="6E90BE"/>
    <a:srgbClr val="5F86CD"/>
    <a:srgbClr val="6C78C0"/>
    <a:srgbClr val="737AB9"/>
    <a:srgbClr val="4F579F"/>
    <a:srgbClr val="848AC2"/>
    <a:srgbClr val="A0A5D0"/>
    <a:srgbClr val="2913FD"/>
    <a:srgbClr val="432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04D58-B45C-4E90-AC7C-F9D0C3A68DEC}" v="536" dt="2019-12-04T15:42:55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2504" y="30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c953af65-a220-40f8-9b11-e29da02892c7" providerId="ADAL" clId="{47D04D58-B45C-4E90-AC7C-F9D0C3A68DEC}"/>
    <pc:docChg chg="undo custSel addSld delSld modSld sldOrd">
      <pc:chgData name=" " userId="c953af65-a220-40f8-9b11-e29da02892c7" providerId="ADAL" clId="{47D04D58-B45C-4E90-AC7C-F9D0C3A68DEC}" dt="2019-12-04T18:05:05.752" v="1589" actId="14100"/>
      <pc:docMkLst>
        <pc:docMk/>
      </pc:docMkLst>
      <pc:sldChg chg="addSp delSp modSp add setBg">
        <pc:chgData name=" " userId="c953af65-a220-40f8-9b11-e29da02892c7" providerId="ADAL" clId="{47D04D58-B45C-4E90-AC7C-F9D0C3A68DEC}" dt="2019-12-01T08:16:53.030" v="206"/>
        <pc:sldMkLst>
          <pc:docMk/>
          <pc:sldMk cId="3021753106" sldId="259"/>
        </pc:sldMkLst>
        <pc:spChg chg="del">
          <ac:chgData name=" " userId="c953af65-a220-40f8-9b11-e29da02892c7" providerId="ADAL" clId="{47D04D58-B45C-4E90-AC7C-F9D0C3A68DEC}" dt="2019-12-01T07:33:39.931" v="1" actId="478"/>
          <ac:spMkLst>
            <pc:docMk/>
            <pc:sldMk cId="3021753106" sldId="259"/>
            <ac:spMk id="2" creationId="{BA020642-6064-44A9-9141-D3D8F90BD86D}"/>
          </ac:spMkLst>
        </pc:spChg>
        <pc:spChg chg="add mod">
          <ac:chgData name=" " userId="c953af65-a220-40f8-9b11-e29da02892c7" providerId="ADAL" clId="{47D04D58-B45C-4E90-AC7C-F9D0C3A68DEC}" dt="2019-12-01T08:15:40.545" v="80" actId="1076"/>
          <ac:spMkLst>
            <pc:docMk/>
            <pc:sldMk cId="3021753106" sldId="259"/>
            <ac:spMk id="3" creationId="{44F11EF4-6FAE-41F3-B18B-560264579C0A}"/>
          </ac:spMkLst>
        </pc:spChg>
        <pc:spChg chg="add mod">
          <ac:chgData name=" " userId="c953af65-a220-40f8-9b11-e29da02892c7" providerId="ADAL" clId="{47D04D58-B45C-4E90-AC7C-F9D0C3A68DEC}" dt="2019-12-01T08:16:53.030" v="206"/>
          <ac:spMkLst>
            <pc:docMk/>
            <pc:sldMk cId="3021753106" sldId="259"/>
            <ac:spMk id="4" creationId="{37851748-1D68-4B7D-8CEF-5CA05470FA93}"/>
          </ac:spMkLst>
        </pc:spChg>
        <pc:spChg chg="add mod">
          <ac:chgData name=" " userId="c953af65-a220-40f8-9b11-e29da02892c7" providerId="ADAL" clId="{47D04D58-B45C-4E90-AC7C-F9D0C3A68DEC}" dt="2019-12-01T08:16:48.865" v="190"/>
          <ac:spMkLst>
            <pc:docMk/>
            <pc:sldMk cId="3021753106" sldId="259"/>
            <ac:spMk id="5" creationId="{049BF257-6821-4603-8AE3-E2CF5E5DFAD2}"/>
          </ac:spMkLst>
        </pc:spChg>
      </pc:sldChg>
      <pc:sldChg chg="addSp delSp modSp add">
        <pc:chgData name=" " userId="c953af65-a220-40f8-9b11-e29da02892c7" providerId="ADAL" clId="{47D04D58-B45C-4E90-AC7C-F9D0C3A68DEC}" dt="2019-12-01T08:21:22.236" v="389" actId="122"/>
        <pc:sldMkLst>
          <pc:docMk/>
          <pc:sldMk cId="177410546" sldId="260"/>
        </pc:sldMkLst>
        <pc:spChg chg="del">
          <ac:chgData name=" " userId="c953af65-a220-40f8-9b11-e29da02892c7" providerId="ADAL" clId="{47D04D58-B45C-4E90-AC7C-F9D0C3A68DEC}" dt="2019-12-01T08:16:57.436" v="208" actId="478"/>
          <ac:spMkLst>
            <pc:docMk/>
            <pc:sldMk cId="177410546" sldId="260"/>
            <ac:spMk id="3" creationId="{44F11EF4-6FAE-41F3-B18B-560264579C0A}"/>
          </ac:spMkLst>
        </pc:spChg>
        <pc:spChg chg="mod">
          <ac:chgData name=" " userId="c953af65-a220-40f8-9b11-e29da02892c7" providerId="ADAL" clId="{47D04D58-B45C-4E90-AC7C-F9D0C3A68DEC}" dt="2019-12-01T08:21:22.236" v="389" actId="122"/>
          <ac:spMkLst>
            <pc:docMk/>
            <pc:sldMk cId="177410546" sldId="260"/>
            <ac:spMk id="4" creationId="{37851748-1D68-4B7D-8CEF-5CA05470FA93}"/>
          </ac:spMkLst>
        </pc:spChg>
        <pc:spChg chg="mod">
          <ac:chgData name=" " userId="c953af65-a220-40f8-9b11-e29da02892c7" providerId="ADAL" clId="{47D04D58-B45C-4E90-AC7C-F9D0C3A68DEC}" dt="2019-12-01T08:21:22.236" v="389" actId="122"/>
          <ac:spMkLst>
            <pc:docMk/>
            <pc:sldMk cId="177410546" sldId="260"/>
            <ac:spMk id="5" creationId="{049BF257-6821-4603-8AE3-E2CF5E5DFAD2}"/>
          </ac:spMkLst>
        </pc:spChg>
        <pc:spChg chg="add mod">
          <ac:chgData name=" " userId="c953af65-a220-40f8-9b11-e29da02892c7" providerId="ADAL" clId="{47D04D58-B45C-4E90-AC7C-F9D0C3A68DEC}" dt="2019-12-01T08:21:22.236" v="389" actId="122"/>
          <ac:spMkLst>
            <pc:docMk/>
            <pc:sldMk cId="177410546" sldId="260"/>
            <ac:spMk id="6" creationId="{7478AE0B-36C5-488A-98C1-F049E1910395}"/>
          </ac:spMkLst>
        </pc:spChg>
      </pc:sldChg>
      <pc:sldChg chg="add del">
        <pc:chgData name=" " userId="c953af65-a220-40f8-9b11-e29da02892c7" providerId="ADAL" clId="{47D04D58-B45C-4E90-AC7C-F9D0C3A68DEC}" dt="2019-12-01T13:32:37.792" v="391"/>
        <pc:sldMkLst>
          <pc:docMk/>
          <pc:sldMk cId="413194086" sldId="261"/>
        </pc:sldMkLst>
      </pc:sldChg>
      <pc:sldChg chg="addSp delSp modSp add ord">
        <pc:chgData name=" " userId="c953af65-a220-40f8-9b11-e29da02892c7" providerId="ADAL" clId="{47D04D58-B45C-4E90-AC7C-F9D0C3A68DEC}" dt="2019-12-04T18:05:05.752" v="1589" actId="14100"/>
        <pc:sldMkLst>
          <pc:docMk/>
          <pc:sldMk cId="2276483079" sldId="261"/>
        </pc:sldMkLst>
        <pc:spChg chg="del">
          <ac:chgData name=" " userId="c953af65-a220-40f8-9b11-e29da02892c7" providerId="ADAL" clId="{47D04D58-B45C-4E90-AC7C-F9D0C3A68DEC}" dt="2019-12-01T13:32:39.964" v="394" actId="478"/>
          <ac:spMkLst>
            <pc:docMk/>
            <pc:sldMk cId="2276483079" sldId="261"/>
            <ac:spMk id="2" creationId="{BA020642-6064-44A9-9141-D3D8F90BD86D}"/>
          </ac:spMkLst>
        </pc:spChg>
        <pc:spChg chg="add mod">
          <ac:chgData name=" " userId="c953af65-a220-40f8-9b11-e29da02892c7" providerId="ADAL" clId="{47D04D58-B45C-4E90-AC7C-F9D0C3A68DEC}" dt="2019-12-04T18:05:05.752" v="1589" actId="14100"/>
          <ac:spMkLst>
            <pc:docMk/>
            <pc:sldMk cId="2276483079" sldId="261"/>
            <ac:spMk id="3" creationId="{C6B23B7F-20B6-4DC9-81E5-C9B9139F9EE7}"/>
          </ac:spMkLst>
        </pc:spChg>
        <pc:spChg chg="add del mod">
          <ac:chgData name=" " userId="c953af65-a220-40f8-9b11-e29da02892c7" providerId="ADAL" clId="{47D04D58-B45C-4E90-AC7C-F9D0C3A68DEC}" dt="2019-12-01T13:37:11.286" v="451" actId="478"/>
          <ac:spMkLst>
            <pc:docMk/>
            <pc:sldMk cId="2276483079" sldId="261"/>
            <ac:spMk id="5" creationId="{A62C837F-B8A7-4C33-8906-52D079A5D289}"/>
          </ac:spMkLst>
        </pc:spChg>
        <pc:spChg chg="add mod">
          <ac:chgData name=" " userId="c953af65-a220-40f8-9b11-e29da02892c7" providerId="ADAL" clId="{47D04D58-B45C-4E90-AC7C-F9D0C3A68DEC}" dt="2019-12-01T17:12:11.284" v="507" actId="1076"/>
          <ac:spMkLst>
            <pc:docMk/>
            <pc:sldMk cId="2276483079" sldId="261"/>
            <ac:spMk id="6" creationId="{B39F7D4A-E342-4CD3-A3BC-2B9E7CF63CE3}"/>
          </ac:spMkLst>
        </pc:spChg>
        <pc:spChg chg="add del mod">
          <ac:chgData name=" " userId="c953af65-a220-40f8-9b11-e29da02892c7" providerId="ADAL" clId="{47D04D58-B45C-4E90-AC7C-F9D0C3A68DEC}" dt="2019-12-01T17:15:22.572" v="513"/>
          <ac:spMkLst>
            <pc:docMk/>
            <pc:sldMk cId="2276483079" sldId="261"/>
            <ac:spMk id="7" creationId="{4FFD90B5-484A-4B1A-8712-3E41B2763634}"/>
          </ac:spMkLst>
        </pc:spChg>
        <pc:picChg chg="add del mod modCrop">
          <ac:chgData name=" " userId="c953af65-a220-40f8-9b11-e29da02892c7" providerId="ADAL" clId="{47D04D58-B45C-4E90-AC7C-F9D0C3A68DEC}" dt="2019-12-01T13:37:20.419" v="455" actId="478"/>
          <ac:picMkLst>
            <pc:docMk/>
            <pc:sldMk cId="2276483079" sldId="261"/>
            <ac:picMk id="4" creationId="{11DE5E46-25C2-4DBB-858C-9FD249F4A944}"/>
          </ac:picMkLst>
        </pc:picChg>
      </pc:sldChg>
      <pc:sldChg chg="addSp delSp modSp add setBg">
        <pc:chgData name=" " userId="c953af65-a220-40f8-9b11-e29da02892c7" providerId="ADAL" clId="{47D04D58-B45C-4E90-AC7C-F9D0C3A68DEC}" dt="2019-12-02T22:22:53.497" v="1547" actId="692"/>
        <pc:sldMkLst>
          <pc:docMk/>
          <pc:sldMk cId="970203927" sldId="262"/>
        </pc:sldMkLst>
        <pc:spChg chg="add del mod">
          <ac:chgData name=" " userId="c953af65-a220-40f8-9b11-e29da02892c7" providerId="ADAL" clId="{47D04D58-B45C-4E90-AC7C-F9D0C3A68DEC}" dt="2019-12-01T17:15:24.224" v="514" actId="478"/>
          <ac:spMkLst>
            <pc:docMk/>
            <pc:sldMk cId="970203927" sldId="262"/>
            <ac:spMk id="2" creationId="{2692767D-79CC-4496-AD5C-78838DDADF36}"/>
          </ac:spMkLst>
        </pc:spChg>
        <pc:spChg chg="add mod">
          <ac:chgData name=" " userId="c953af65-a220-40f8-9b11-e29da02892c7" providerId="ADAL" clId="{47D04D58-B45C-4E90-AC7C-F9D0C3A68DEC}" dt="2019-12-02T22:21:54.042" v="1518" actId="692"/>
          <ac:spMkLst>
            <pc:docMk/>
            <pc:sldMk cId="970203927" sldId="262"/>
            <ac:spMk id="3" creationId="{95519B29-A9C4-4E5A-AA0E-B5D144892A56}"/>
          </ac:spMkLst>
        </pc:spChg>
        <pc:spChg chg="add del mod">
          <ac:chgData name=" " userId="c953af65-a220-40f8-9b11-e29da02892c7" providerId="ADAL" clId="{47D04D58-B45C-4E90-AC7C-F9D0C3A68DEC}" dt="2019-12-01T17:17:11.024" v="587" actId="478"/>
          <ac:spMkLst>
            <pc:docMk/>
            <pc:sldMk cId="970203927" sldId="262"/>
            <ac:spMk id="4" creationId="{766E49DB-57BF-46C7-B593-7A8F087608BD}"/>
          </ac:spMkLst>
        </pc:spChg>
        <pc:spChg chg="del">
          <ac:chgData name=" " userId="c953af65-a220-40f8-9b11-e29da02892c7" providerId="ADAL" clId="{47D04D58-B45C-4E90-AC7C-F9D0C3A68DEC}" dt="2019-12-01T17:04:07.714" v="496" actId="478"/>
          <ac:spMkLst>
            <pc:docMk/>
            <pc:sldMk cId="970203927" sldId="262"/>
            <ac:spMk id="6" creationId="{B39F7D4A-E342-4CD3-A3BC-2B9E7CF63CE3}"/>
          </ac:spMkLst>
        </pc:spChg>
        <pc:picChg chg="add mod">
          <ac:chgData name=" " userId="c953af65-a220-40f8-9b11-e29da02892c7" providerId="ADAL" clId="{47D04D58-B45C-4E90-AC7C-F9D0C3A68DEC}" dt="2019-12-02T22:19:16.341" v="769" actId="1076"/>
          <ac:picMkLst>
            <pc:docMk/>
            <pc:sldMk cId="970203927" sldId="262"/>
            <ac:picMk id="7" creationId="{230E7756-AF34-4029-982E-8AFCAEDEAEB6}"/>
          </ac:picMkLst>
        </pc:picChg>
        <pc:picChg chg="add mod">
          <ac:chgData name=" " userId="c953af65-a220-40f8-9b11-e29da02892c7" providerId="ADAL" clId="{47D04D58-B45C-4E90-AC7C-F9D0C3A68DEC}" dt="2019-12-02T22:22:13.508" v="1522" actId="1076"/>
          <ac:picMkLst>
            <pc:docMk/>
            <pc:sldMk cId="970203927" sldId="262"/>
            <ac:picMk id="9" creationId="{B4407E14-FFC8-49F5-96B4-E4B315AA0097}"/>
          </ac:picMkLst>
        </pc:picChg>
        <pc:cxnChg chg="add mod">
          <ac:chgData name=" " userId="c953af65-a220-40f8-9b11-e29da02892c7" providerId="ADAL" clId="{47D04D58-B45C-4E90-AC7C-F9D0C3A68DEC}" dt="2019-12-02T22:22:53.497" v="1547" actId="692"/>
          <ac:cxnSpMkLst>
            <pc:docMk/>
            <pc:sldMk cId="970203927" sldId="262"/>
            <ac:cxnSpMk id="4" creationId="{1EE6B608-506E-4F77-A8A8-DAE45E429E4F}"/>
          </ac:cxnSpMkLst>
        </pc:cxnChg>
        <pc:cxnChg chg="add mod">
          <ac:chgData name=" " userId="c953af65-a220-40f8-9b11-e29da02892c7" providerId="ADAL" clId="{47D04D58-B45C-4E90-AC7C-F9D0C3A68DEC}" dt="2019-12-02T22:22:53.497" v="1547" actId="692"/>
          <ac:cxnSpMkLst>
            <pc:docMk/>
            <pc:sldMk cId="970203927" sldId="262"/>
            <ac:cxnSpMk id="13" creationId="{10014039-F232-4B54-A642-C988D0EC9E61}"/>
          </ac:cxnSpMkLst>
        </pc:cxnChg>
      </pc:sldChg>
      <pc:sldChg chg="addSp delSp modSp add ord">
        <pc:chgData name=" " userId="c953af65-a220-40f8-9b11-e29da02892c7" providerId="ADAL" clId="{47D04D58-B45C-4E90-AC7C-F9D0C3A68DEC}" dt="2019-12-02T21:00:09.340" v="637"/>
        <pc:sldMkLst>
          <pc:docMk/>
          <pc:sldMk cId="1383227293" sldId="263"/>
        </pc:sldMkLst>
        <pc:spChg chg="del">
          <ac:chgData name=" " userId="c953af65-a220-40f8-9b11-e29da02892c7" providerId="ADAL" clId="{47D04D58-B45C-4E90-AC7C-F9D0C3A68DEC}" dt="2019-12-02T20:58:24.655" v="617" actId="478"/>
          <ac:spMkLst>
            <pc:docMk/>
            <pc:sldMk cId="1383227293" sldId="263"/>
            <ac:spMk id="6" creationId="{B39F7D4A-E342-4CD3-A3BC-2B9E7CF63CE3}"/>
          </ac:spMkLst>
        </pc:spChg>
        <pc:picChg chg="add mod">
          <ac:chgData name=" " userId="c953af65-a220-40f8-9b11-e29da02892c7" providerId="ADAL" clId="{47D04D58-B45C-4E90-AC7C-F9D0C3A68DEC}" dt="2019-12-02T21:00:09.340" v="637"/>
          <ac:picMkLst>
            <pc:docMk/>
            <pc:sldMk cId="1383227293" sldId="263"/>
            <ac:picMk id="3" creationId="{9057CB34-B327-46A5-A70B-FEF87F747704}"/>
          </ac:picMkLst>
        </pc:picChg>
      </pc:sldChg>
      <pc:sldChg chg="add del">
        <pc:chgData name=" " userId="c953af65-a220-40f8-9b11-e29da02892c7" providerId="ADAL" clId="{47D04D58-B45C-4E90-AC7C-F9D0C3A68DEC}" dt="2019-12-01T17:26:13.909" v="611"/>
        <pc:sldMkLst>
          <pc:docMk/>
          <pc:sldMk cId="225746418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E51386-0D18-45E5-8E59-58CE6AA78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7490482-F920-4EFA-A9A4-52D0E50F6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67E831-149D-4570-A5A8-1E580A45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3A7A1C6-4502-498F-9EC8-DA80A640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FF2876-D7D6-4E44-ADA9-210AE7A4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0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6D64AF-B87F-43DC-B4E1-82F8FD8F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9FFC5CB-79B7-403C-AC62-1E910FB04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E841A9D-157C-499D-89F6-F0A8D834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291C64F-3478-4145-8A2C-6D651B9E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31492F8-0DDC-4438-9649-449BCA0A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4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B2F3761-D002-4FF7-97BA-4B9B415C4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AEBBFC8-0CFD-4967-A1A1-6DAEE075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16E6F48-DC47-43F9-BC5B-B74DF4DF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4C55060-EEFA-4762-AAFC-9B2972AF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5AFC4F8-A72D-4F8A-8FB1-598160A8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7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437C43-D664-49AD-A081-48557D0F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1C5A520-733E-4298-B30C-12C82FB3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0709D5B-69EC-43C2-82A0-929C0BC7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778C107-1E50-4CF0-8047-CE24764F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A0D01D6-55EE-4309-A80B-451ED70C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9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3895AD-A66B-4592-AD53-DE960A58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78CE0E5-6BAC-4FF2-9A03-9ECBE5F95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17F417B-E86D-4213-A69D-3ABF9434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139C3C5-E065-42AA-A6B7-CCB2F04A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28815F8-5DEF-4E02-8152-F4EDE453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9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613EA6-4B1F-4937-9BD4-8E41EC33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F3A974-97A3-4941-BEBD-15619126C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0DF374E-4670-4664-9B17-CAFBDCD7F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F7B1722-205C-489E-9B21-E89C4247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BAF3188-0253-40C7-97F4-63C919B9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AFE84D0-48F9-4520-ACD3-3F654F53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3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E663CB-BF52-4D8B-896B-144C58E1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77B8A6C-B4E0-4BE1-B147-B628CE62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B9A8BD3-D4C5-4D9F-A7C6-D2E9FD8FA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DC77B16-4D21-4520-81D7-2AC30EF64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F0F1DA7-68B7-4FB9-9765-98D498566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3F7B2FD-87EB-4B3E-98C0-A4DF634A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DCAB9A9-215A-4726-8F31-1A5AACB4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47A9E1F-3A46-4B2F-9941-AC90A8CC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0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3EA6D9-5103-4252-B53B-EE580A79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EFB9B37-C782-42F9-9272-F8659CF0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8449E3E-2060-42CC-B6DB-595E62ED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524B5F0-B66D-44BD-9038-067FD3AD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DDE318F-9E68-46F8-8B83-0450C99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0DAEF4B-BD0C-4191-A92F-15618677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E7E70E0-02D2-4C17-8D28-DA022321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4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70CD61-A6AD-463E-89CE-9E6C9A97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89C17E0-EEB6-4EF8-84E0-BB6249031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1488EC2-6FAC-49FE-9BA1-5A6E11A2A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661A0D0-19BB-4449-ACC4-6D3ED3F2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813F49D-63AE-401C-9CDC-92A8BF33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C871D8E-7CB6-49B7-B932-0E59999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4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AFD128-30D6-40E4-A8F6-0D995664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4946E69-6CF5-4C41-9B14-138001A38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E507345-211A-4E1D-B848-BAC826CC7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FDCE2BD-263F-4C96-AE4D-8AD1F9BA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609548B-CA70-474B-B875-F8A9DEA8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A4778A1-B639-4358-A153-94702358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6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6E6C67D-A687-41F3-96D5-66197723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A8E9C5D-85B4-462F-A435-81DDCCF9F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6F848DD-5E1D-4624-B950-545EB4457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A1FD-AA9A-428A-9491-6707F84AA4A4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CB99FFB-07DB-406D-A437-682A8F9C7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0BD050-FA63-4DFF-875B-901CDD670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8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6986020F-B687-4F0A-8E08-42C5B9CDC833}"/>
              </a:ext>
            </a:extLst>
          </p:cNvPr>
          <p:cNvGrpSpPr/>
          <p:nvPr/>
        </p:nvGrpSpPr>
        <p:grpSpPr>
          <a:xfrm>
            <a:off x="3221040" y="554040"/>
            <a:ext cx="5749920" cy="5749920"/>
            <a:chOff x="3221040" y="554040"/>
            <a:chExt cx="5749920" cy="574992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2C2A94BE-287B-45F8-AEEC-6E34EAC2D547}"/>
                </a:ext>
              </a:extLst>
            </p:cNvPr>
            <p:cNvCxnSpPr/>
            <p:nvPr/>
          </p:nvCxnSpPr>
          <p:spPr>
            <a:xfrm>
              <a:off x="4459637" y="3429000"/>
              <a:ext cx="3272727" cy="0"/>
            </a:xfrm>
            <a:prstGeom prst="line">
              <a:avLst/>
            </a:prstGeom>
            <a:ln w="1905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AE5D7D1B-914F-478E-BC19-80EB82793C8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92636"/>
              <a:ext cx="55418" cy="3272727"/>
            </a:xfrm>
            <a:prstGeom prst="line">
              <a:avLst/>
            </a:prstGeom>
            <a:ln w="1905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xmlns="" id="{CADFCB89-CB8A-4A6D-94C7-15FA0D223CC5}"/>
                </a:ext>
              </a:extLst>
            </p:cNvPr>
            <p:cNvSpPr/>
            <p:nvPr/>
          </p:nvSpPr>
          <p:spPr>
            <a:xfrm>
              <a:off x="3221040" y="554040"/>
              <a:ext cx="5749920" cy="5749920"/>
            </a:xfrm>
            <a:prstGeom prst="diamond">
              <a:avLst/>
            </a:prstGeom>
            <a:noFill/>
            <a:ln w="158750" cap="rnd">
              <a:solidFill>
                <a:schemeClr val="tx1">
                  <a:lumMod val="95000"/>
                  <a:lumOff val="5000"/>
                  <a:alpha val="7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918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6986020F-B687-4F0A-8E08-42C5B9CDC833}"/>
              </a:ext>
            </a:extLst>
          </p:cNvPr>
          <p:cNvGrpSpPr/>
          <p:nvPr/>
        </p:nvGrpSpPr>
        <p:grpSpPr>
          <a:xfrm rot="2700000">
            <a:off x="-844766" y="554040"/>
            <a:ext cx="5749920" cy="5749920"/>
            <a:chOff x="3221040" y="554040"/>
            <a:chExt cx="5749920" cy="574992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2C2A94BE-287B-45F8-AEEC-6E34EAC2D547}"/>
                </a:ext>
              </a:extLst>
            </p:cNvPr>
            <p:cNvCxnSpPr/>
            <p:nvPr/>
          </p:nvCxnSpPr>
          <p:spPr>
            <a:xfrm>
              <a:off x="4459637" y="3429000"/>
              <a:ext cx="3272727" cy="0"/>
            </a:xfrm>
            <a:prstGeom prst="line">
              <a:avLst/>
            </a:prstGeom>
            <a:ln w="1270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AE5D7D1B-914F-478E-BC19-80EB82793C8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92636"/>
              <a:ext cx="55418" cy="3272727"/>
            </a:xfrm>
            <a:prstGeom prst="line">
              <a:avLst/>
            </a:prstGeom>
            <a:ln w="1270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xmlns="" id="{CADFCB89-CB8A-4A6D-94C7-15FA0D223CC5}"/>
                </a:ext>
              </a:extLst>
            </p:cNvPr>
            <p:cNvSpPr/>
            <p:nvPr/>
          </p:nvSpPr>
          <p:spPr>
            <a:xfrm>
              <a:off x="3221040" y="554040"/>
              <a:ext cx="5749920" cy="5749920"/>
            </a:xfrm>
            <a:prstGeom prst="diamond">
              <a:avLst/>
            </a:prstGeom>
            <a:noFill/>
            <a:ln w="101600" cap="rnd">
              <a:solidFill>
                <a:schemeClr val="tx1">
                  <a:lumMod val="95000"/>
                  <a:lumOff val="5000"/>
                  <a:alpha val="7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BA020642-6064-44A9-9141-D3D8F90BD86D}"/>
              </a:ext>
            </a:extLst>
          </p:cNvPr>
          <p:cNvSpPr/>
          <p:nvPr/>
        </p:nvSpPr>
        <p:spPr>
          <a:xfrm>
            <a:off x="-8040383" y="1956766"/>
            <a:ext cx="54940976" cy="2944467"/>
          </a:xfrm>
          <a:prstGeom prst="roundRect">
            <a:avLst>
              <a:gd name="adj" fmla="val 40619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69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36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BA020642-6064-44A9-9141-D3D8F90BD86D}"/>
              </a:ext>
            </a:extLst>
          </p:cNvPr>
          <p:cNvSpPr/>
          <p:nvPr/>
        </p:nvSpPr>
        <p:spPr>
          <a:xfrm>
            <a:off x="1604357" y="2804629"/>
            <a:ext cx="8983287" cy="1248741"/>
          </a:xfrm>
          <a:prstGeom prst="roundRect">
            <a:avLst>
              <a:gd name="adj" fmla="val 18245"/>
            </a:avLst>
          </a:prstGeom>
          <a:gradFill flip="none" rotWithShape="1">
            <a:gsLst>
              <a:gs pos="100000">
                <a:schemeClr val="accent3">
                  <a:lumMod val="67000"/>
                </a:schemeClr>
              </a:gs>
              <a:gs pos="35000">
                <a:schemeClr val="accent3">
                  <a:lumMod val="97000"/>
                  <a:lumOff val="3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5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-434663" y="3346281"/>
            <a:ext cx="3851504" cy="538086"/>
          </a:xfrm>
          <a:prstGeom prst="roundRect">
            <a:avLst>
              <a:gd name="adj" fmla="val 50000"/>
            </a:avLst>
          </a:prstGeom>
          <a:solidFill>
            <a:srgbClr val="507BC8"/>
          </a:solidFill>
          <a:ln>
            <a:noFill/>
          </a:ln>
          <a:effectLst>
            <a:innerShdw blurRad="25400">
              <a:prstClr val="black">
                <a:alpha val="5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-688663" y="2200790"/>
            <a:ext cx="13152435" cy="550333"/>
          </a:xfrm>
          <a:prstGeom prst="round2SameRect">
            <a:avLst>
              <a:gd name="adj1" fmla="val 43846"/>
              <a:gd name="adj2" fmla="val 0"/>
            </a:avLst>
          </a:prstGeom>
          <a:solidFill>
            <a:srgbClr val="6E9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279648" y="5076363"/>
            <a:ext cx="5223567" cy="8516477"/>
            <a:chOff x="4185753" y="7077590"/>
            <a:chExt cx="1830828" cy="2984973"/>
          </a:xfrm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모서리가 둥근 직사각형 10"/>
            <p:cNvSpPr/>
            <p:nvPr/>
          </p:nvSpPr>
          <p:spPr>
            <a:xfrm>
              <a:off x="4185753" y="7077590"/>
              <a:ext cx="643466" cy="29849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373115" y="7077590"/>
              <a:ext cx="643466" cy="29849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AutoShape 123"/>
          <p:cNvSpPr>
            <a:spLocks/>
          </p:cNvSpPr>
          <p:nvPr/>
        </p:nvSpPr>
        <p:spPr bwMode="auto">
          <a:xfrm>
            <a:off x="11405569" y="-1805554"/>
            <a:ext cx="7364680" cy="7396389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3980" y="10851"/>
                </a:moveTo>
                <a:cubicBezTo>
                  <a:pt x="14231" y="10892"/>
                  <a:pt x="14582" y="10935"/>
                  <a:pt x="15043" y="10992"/>
                </a:cubicBezTo>
                <a:cubicBezTo>
                  <a:pt x="15500" y="11044"/>
                  <a:pt x="15978" y="11105"/>
                  <a:pt x="16477" y="11168"/>
                </a:cubicBezTo>
                <a:cubicBezTo>
                  <a:pt x="16972" y="11234"/>
                  <a:pt x="17436" y="11300"/>
                  <a:pt x="17868" y="11369"/>
                </a:cubicBezTo>
                <a:cubicBezTo>
                  <a:pt x="18297" y="11439"/>
                  <a:pt x="18610" y="11502"/>
                  <a:pt x="18803" y="11554"/>
                </a:cubicBezTo>
                <a:cubicBezTo>
                  <a:pt x="19123" y="11646"/>
                  <a:pt x="19451" y="11842"/>
                  <a:pt x="19777" y="12133"/>
                </a:cubicBezTo>
                <a:cubicBezTo>
                  <a:pt x="20102" y="12429"/>
                  <a:pt x="20404" y="12769"/>
                  <a:pt x="20678" y="13152"/>
                </a:cubicBezTo>
                <a:cubicBezTo>
                  <a:pt x="20954" y="13538"/>
                  <a:pt x="21176" y="13935"/>
                  <a:pt x="21343" y="14352"/>
                </a:cubicBezTo>
                <a:cubicBezTo>
                  <a:pt x="21516" y="14761"/>
                  <a:pt x="21599" y="15138"/>
                  <a:pt x="21599" y="15481"/>
                </a:cubicBezTo>
                <a:lnTo>
                  <a:pt x="21599" y="20813"/>
                </a:lnTo>
                <a:cubicBezTo>
                  <a:pt x="21507" y="20854"/>
                  <a:pt x="21407" y="20914"/>
                  <a:pt x="21291" y="21006"/>
                </a:cubicBezTo>
                <a:cubicBezTo>
                  <a:pt x="21176" y="21101"/>
                  <a:pt x="21052" y="21188"/>
                  <a:pt x="20920" y="21277"/>
                </a:cubicBezTo>
                <a:cubicBezTo>
                  <a:pt x="20785" y="21363"/>
                  <a:pt x="20658" y="21441"/>
                  <a:pt x="20540" y="21504"/>
                </a:cubicBezTo>
                <a:cubicBezTo>
                  <a:pt x="20419" y="21571"/>
                  <a:pt x="20318" y="21599"/>
                  <a:pt x="20237" y="21599"/>
                </a:cubicBezTo>
                <a:lnTo>
                  <a:pt x="1350" y="21599"/>
                </a:lnTo>
                <a:cubicBezTo>
                  <a:pt x="1028" y="21599"/>
                  <a:pt x="786" y="21502"/>
                  <a:pt x="619" y="21303"/>
                </a:cubicBezTo>
                <a:cubicBezTo>
                  <a:pt x="452" y="21107"/>
                  <a:pt x="247" y="20943"/>
                  <a:pt x="0" y="20813"/>
                </a:cubicBezTo>
                <a:lnTo>
                  <a:pt x="0" y="15481"/>
                </a:lnTo>
                <a:cubicBezTo>
                  <a:pt x="0" y="15138"/>
                  <a:pt x="83" y="14761"/>
                  <a:pt x="253" y="14352"/>
                </a:cubicBezTo>
                <a:cubicBezTo>
                  <a:pt x="426" y="13935"/>
                  <a:pt x="645" y="13543"/>
                  <a:pt x="915" y="13166"/>
                </a:cubicBezTo>
                <a:cubicBezTo>
                  <a:pt x="1186" y="12789"/>
                  <a:pt x="1485" y="12449"/>
                  <a:pt x="1817" y="12144"/>
                </a:cubicBezTo>
                <a:cubicBezTo>
                  <a:pt x="2145" y="11845"/>
                  <a:pt x="2473" y="11643"/>
                  <a:pt x="2796" y="11551"/>
                </a:cubicBezTo>
                <a:cubicBezTo>
                  <a:pt x="2960" y="11499"/>
                  <a:pt x="3262" y="11436"/>
                  <a:pt x="3703" y="11367"/>
                </a:cubicBezTo>
                <a:cubicBezTo>
                  <a:pt x="4143" y="11297"/>
                  <a:pt x="4616" y="11231"/>
                  <a:pt x="5117" y="11165"/>
                </a:cubicBezTo>
                <a:cubicBezTo>
                  <a:pt x="5618" y="11102"/>
                  <a:pt x="6096" y="11041"/>
                  <a:pt x="6556" y="10990"/>
                </a:cubicBezTo>
                <a:cubicBezTo>
                  <a:pt x="7014" y="10932"/>
                  <a:pt x="7368" y="10889"/>
                  <a:pt x="7616" y="10848"/>
                </a:cubicBezTo>
                <a:cubicBezTo>
                  <a:pt x="6772" y="10307"/>
                  <a:pt x="6113" y="9602"/>
                  <a:pt x="5626" y="8735"/>
                </a:cubicBezTo>
                <a:cubicBezTo>
                  <a:pt x="5142" y="7866"/>
                  <a:pt x="4903" y="6921"/>
                  <a:pt x="4903" y="5899"/>
                </a:cubicBezTo>
                <a:cubicBezTo>
                  <a:pt x="4903" y="5093"/>
                  <a:pt x="5059" y="4330"/>
                  <a:pt x="5370" y="3619"/>
                </a:cubicBezTo>
                <a:cubicBezTo>
                  <a:pt x="5681" y="2908"/>
                  <a:pt x="6104" y="2283"/>
                  <a:pt x="6631" y="1744"/>
                </a:cubicBezTo>
                <a:cubicBezTo>
                  <a:pt x="7161" y="1209"/>
                  <a:pt x="7777" y="783"/>
                  <a:pt x="8492" y="472"/>
                </a:cubicBezTo>
                <a:cubicBezTo>
                  <a:pt x="9203" y="158"/>
                  <a:pt x="9963" y="0"/>
                  <a:pt x="10772" y="0"/>
                </a:cubicBezTo>
                <a:cubicBezTo>
                  <a:pt x="11581" y="0"/>
                  <a:pt x="12347" y="158"/>
                  <a:pt x="13061" y="472"/>
                </a:cubicBezTo>
                <a:cubicBezTo>
                  <a:pt x="13778" y="783"/>
                  <a:pt x="14406" y="1209"/>
                  <a:pt x="14942" y="1744"/>
                </a:cubicBezTo>
                <a:cubicBezTo>
                  <a:pt x="15480" y="2283"/>
                  <a:pt x="15901" y="2908"/>
                  <a:pt x="16209" y="3619"/>
                </a:cubicBezTo>
                <a:cubicBezTo>
                  <a:pt x="16514" y="4330"/>
                  <a:pt x="16670" y="5093"/>
                  <a:pt x="16670" y="5899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0" y="10851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1654" y="-14388010"/>
            <a:ext cx="12502761" cy="1470073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18280" y="5905601"/>
            <a:ext cx="6285307" cy="6858000"/>
          </a:xfrm>
          <a:prstGeom prst="rect">
            <a:avLst/>
          </a:prstGeom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그룹 23"/>
          <p:cNvGrpSpPr/>
          <p:nvPr/>
        </p:nvGrpSpPr>
        <p:grpSpPr>
          <a:xfrm>
            <a:off x="10304213" y="6168179"/>
            <a:ext cx="10214710" cy="6858000"/>
            <a:chOff x="10304213" y="6168179"/>
            <a:chExt cx="10214710" cy="68580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4213" y="6168179"/>
              <a:ext cx="6285307" cy="6858000"/>
            </a:xfrm>
            <a:prstGeom prst="rect">
              <a:avLst/>
            </a:prstGeom>
            <a:effectLst>
              <a:outerShdw blurRad="127000" dist="1270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3616" y="6168179"/>
              <a:ext cx="6285307" cy="6858000"/>
            </a:xfrm>
            <a:prstGeom prst="rect">
              <a:avLst/>
            </a:prstGeom>
            <a:effectLst>
              <a:outerShdw blurRad="127000" dist="1270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820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44F11EF4-6FAE-41F3-B18B-560264579C0A}"/>
              </a:ext>
            </a:extLst>
          </p:cNvPr>
          <p:cNvSpPr/>
          <p:nvPr/>
        </p:nvSpPr>
        <p:spPr>
          <a:xfrm>
            <a:off x="2419284" y="856223"/>
            <a:ext cx="7353432" cy="20886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총장님 </a:t>
            </a:r>
            <a:r>
              <a:rPr lang="ko-KR" altLang="en-US" sz="8000" dirty="0" err="1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타이쿤</a:t>
            </a:r>
            <a:endParaRPr lang="ko-KR" altLang="en-US" sz="8000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37851748-1D68-4B7D-8CEF-5CA05470FA93}"/>
              </a:ext>
            </a:extLst>
          </p:cNvPr>
          <p:cNvSpPr/>
          <p:nvPr/>
        </p:nvSpPr>
        <p:spPr>
          <a:xfrm>
            <a:off x="4020590" y="3592794"/>
            <a:ext cx="4150821" cy="14265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게임 시작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049BF257-6821-4603-8AE3-E2CF5E5DFAD2}"/>
              </a:ext>
            </a:extLst>
          </p:cNvPr>
          <p:cNvSpPr/>
          <p:nvPr/>
        </p:nvSpPr>
        <p:spPr>
          <a:xfrm>
            <a:off x="4020590" y="4644000"/>
            <a:ext cx="4150821" cy="14265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게임 종료</a:t>
            </a:r>
          </a:p>
        </p:txBody>
      </p:sp>
    </p:spTree>
    <p:extLst>
      <p:ext uri="{BB962C8B-B14F-4D97-AF65-F5344CB8AC3E}">
        <p14:creationId xmlns:p14="http://schemas.microsoft.com/office/powerpoint/2010/main" val="302175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37851748-1D68-4B7D-8CEF-5CA05470FA93}"/>
              </a:ext>
            </a:extLst>
          </p:cNvPr>
          <p:cNvSpPr/>
          <p:nvPr/>
        </p:nvSpPr>
        <p:spPr>
          <a:xfrm>
            <a:off x="3333629" y="1051894"/>
            <a:ext cx="5524742" cy="12969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튜토리얼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049BF257-6821-4603-8AE3-E2CF5E5DFAD2}"/>
              </a:ext>
            </a:extLst>
          </p:cNvPr>
          <p:cNvSpPr/>
          <p:nvPr/>
        </p:nvSpPr>
        <p:spPr>
          <a:xfrm>
            <a:off x="3333629" y="2593170"/>
            <a:ext cx="5524742" cy="12969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개강</a:t>
            </a:r>
            <a:r>
              <a:rPr lang="en-US" altLang="ko-KR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!</a:t>
            </a:r>
            <a:endParaRPr lang="ko-KR" altLang="en-US" sz="4000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478AE0B-36C5-488A-98C1-F049E1910395}"/>
              </a:ext>
            </a:extLst>
          </p:cNvPr>
          <p:cNvSpPr/>
          <p:nvPr/>
        </p:nvSpPr>
        <p:spPr>
          <a:xfrm>
            <a:off x="3333629" y="4134446"/>
            <a:ext cx="5524742" cy="12969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개강</a:t>
            </a:r>
            <a:r>
              <a:rPr lang="en-US" altLang="ko-KR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!</a:t>
            </a:r>
            <a:endParaRPr lang="ko-KR" altLang="en-US" sz="4000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1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xmlns="" id="{B39F7D4A-E342-4CD3-A3BC-2B9E7CF63CE3}"/>
              </a:ext>
            </a:extLst>
          </p:cNvPr>
          <p:cNvSpPr/>
          <p:nvPr/>
        </p:nvSpPr>
        <p:spPr>
          <a:xfrm rot="5400000">
            <a:off x="4706263" y="-4495801"/>
            <a:ext cx="2989936" cy="11981539"/>
          </a:xfrm>
          <a:prstGeom prst="wedgeRoundRectCallout">
            <a:avLst>
              <a:gd name="adj1" fmla="val -34503"/>
              <a:gd name="adj2" fmla="val 64529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xmlns="" id="{C6B23B7F-20B6-4DC9-81E5-C9B9139F9EE7}"/>
              </a:ext>
            </a:extLst>
          </p:cNvPr>
          <p:cNvSpPr/>
          <p:nvPr/>
        </p:nvSpPr>
        <p:spPr>
          <a:xfrm flipH="1">
            <a:off x="421666" y="1141815"/>
            <a:ext cx="9968378" cy="3873211"/>
          </a:xfrm>
          <a:prstGeom prst="wedgeRoundRectCallout">
            <a:avLst>
              <a:gd name="adj1" fmla="val -20846"/>
              <a:gd name="adj2" fmla="val 80547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48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057CB34-B327-46A5-A70B-FEF87F74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29" y="0"/>
            <a:ext cx="5891564" cy="67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2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376DCA46-73A9-4DF0-83B6-A596281A8427}"/>
              </a:ext>
            </a:extLst>
          </p:cNvPr>
          <p:cNvGrpSpPr/>
          <p:nvPr/>
        </p:nvGrpSpPr>
        <p:grpSpPr>
          <a:xfrm>
            <a:off x="231921" y="53975"/>
            <a:ext cx="10550392" cy="4833827"/>
            <a:chOff x="820804" y="1012086"/>
            <a:chExt cx="10550392" cy="483382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95519B29-A9C4-4E5A-AA0E-B5D144892A56}"/>
                </a:ext>
              </a:extLst>
            </p:cNvPr>
            <p:cNvSpPr/>
            <p:nvPr/>
          </p:nvSpPr>
          <p:spPr>
            <a:xfrm>
              <a:off x="820804" y="1012086"/>
              <a:ext cx="10550392" cy="4833827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 w="38100" cap="flat">
              <a:solidFill>
                <a:schemeClr val="accent1">
                  <a:lumMod val="75000"/>
                  <a:alpha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1EE6B608-506E-4F77-A8A8-DAE45E429E4F}"/>
                </a:ext>
              </a:extLst>
            </p:cNvPr>
            <p:cNvCxnSpPr>
              <a:cxnSpLocks/>
            </p:cNvCxnSpPr>
            <p:nvPr/>
          </p:nvCxnSpPr>
          <p:spPr>
            <a:xfrm>
              <a:off x="866274" y="1588168"/>
              <a:ext cx="10462661" cy="0"/>
            </a:xfrm>
            <a:prstGeom prst="line">
              <a:avLst/>
            </a:prstGeom>
            <a:ln w="25400">
              <a:solidFill>
                <a:schemeClr val="tx1">
                  <a:alpha val="3000"/>
                </a:schemeClr>
              </a:solidFill>
            </a:ln>
            <a:effectLst>
              <a:outerShdw blurRad="50800" sx="101000" sy="101000" algn="ctr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10014039-F232-4B54-A642-C988D0EC9E61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>
              <a:off x="6096000" y="1588168"/>
              <a:ext cx="0" cy="4257745"/>
            </a:xfrm>
            <a:prstGeom prst="line">
              <a:avLst/>
            </a:prstGeom>
            <a:ln w="25400">
              <a:solidFill>
                <a:schemeClr val="tx1">
                  <a:alpha val="3000"/>
                </a:schemeClr>
              </a:solidFill>
            </a:ln>
            <a:effectLst>
              <a:outerShdw blurRad="50800" sx="101000" sy="101000" algn="ctr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30E7756-AF34-4029-982E-8AFCAEDEAE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149" y="1209886"/>
            <a:ext cx="1827950" cy="1032696"/>
          </a:xfrm>
          <a:prstGeom prst="rect">
            <a:avLst/>
          </a:prstGeom>
        </p:spPr>
      </p:pic>
      <p:pic>
        <p:nvPicPr>
          <p:cNvPr id="9" name="그림 8" descr="음식이(가) 표시된 사진&#10;&#10;자동 생성된 설명">
            <a:extLst>
              <a:ext uri="{FF2B5EF4-FFF2-40B4-BE49-F238E27FC236}">
                <a16:creationId xmlns:a16="http://schemas.microsoft.com/office/drawing/2014/main" xmlns="" id="{B4407E14-FFC8-49F5-96B4-E4B315AA00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2" y="1062705"/>
            <a:ext cx="4697240" cy="2644337"/>
          </a:xfrm>
          <a:prstGeom prst="rect">
            <a:avLst/>
          </a:prstGeom>
        </p:spPr>
      </p:pic>
      <p:pic>
        <p:nvPicPr>
          <p:cNvPr id="8" name="그림 7" descr="나이프이(가) 표시된 사진&#10;&#10;자동 생성된 설명">
            <a:extLst>
              <a:ext uri="{FF2B5EF4-FFF2-40B4-BE49-F238E27FC236}">
                <a16:creationId xmlns:a16="http://schemas.microsoft.com/office/drawing/2014/main" xmlns="" id="{2B78C26E-4DD8-495C-A7B7-2AA6587659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62" y="5057237"/>
            <a:ext cx="1343025" cy="561975"/>
          </a:xfrm>
          <a:prstGeom prst="rect">
            <a:avLst/>
          </a:prstGeom>
        </p:spPr>
      </p:pic>
      <p:pic>
        <p:nvPicPr>
          <p:cNvPr id="11" name="그림 10" descr="물이(가) 표시된 사진&#10;&#10;자동 생성된 설명">
            <a:extLst>
              <a:ext uri="{FF2B5EF4-FFF2-40B4-BE49-F238E27FC236}">
                <a16:creationId xmlns:a16="http://schemas.microsoft.com/office/drawing/2014/main" xmlns="" id="{DB740A75-38A4-4475-A878-350C2BB1DFE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774" y="5083714"/>
            <a:ext cx="1333500" cy="5619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9B552CB4-C661-4150-AA44-F0113BD5818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52" y="5083714"/>
            <a:ext cx="1343025" cy="561975"/>
          </a:xfrm>
          <a:prstGeom prst="rect">
            <a:avLst/>
          </a:prstGeom>
        </p:spPr>
      </p:pic>
      <p:pic>
        <p:nvPicPr>
          <p:cNvPr id="15" name="그림 14" descr="나이프이(가) 표시된 사진&#10;&#10;자동 생성된 설명">
            <a:extLst>
              <a:ext uri="{FF2B5EF4-FFF2-40B4-BE49-F238E27FC236}">
                <a16:creationId xmlns:a16="http://schemas.microsoft.com/office/drawing/2014/main" xmlns="" id="{F67833C7-A305-4CD3-B798-008A35CBE95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62" y="6011036"/>
            <a:ext cx="1343025" cy="561975"/>
          </a:xfrm>
          <a:prstGeom prst="rect">
            <a:avLst/>
          </a:prstGeom>
          <a:ln w="19050">
            <a:noFill/>
          </a:ln>
        </p:spPr>
      </p:pic>
      <p:pic>
        <p:nvPicPr>
          <p:cNvPr id="16" name="그림 15" descr="물이(가) 표시된 사진&#10;&#10;자동 생성된 설명">
            <a:extLst>
              <a:ext uri="{FF2B5EF4-FFF2-40B4-BE49-F238E27FC236}">
                <a16:creationId xmlns:a16="http://schemas.microsoft.com/office/drawing/2014/main" xmlns="" id="{3CA68366-E154-48C1-95E5-E93CD55A659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774" y="6037513"/>
            <a:ext cx="1333500" cy="561975"/>
          </a:xfrm>
          <a:prstGeom prst="rect">
            <a:avLst/>
          </a:prstGeom>
          <a:ln w="19050">
            <a:noFill/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285D046F-7026-480E-8616-C79CAD48ED6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52" y="6037513"/>
            <a:ext cx="1343025" cy="561975"/>
          </a:xfrm>
          <a:prstGeom prst="rect">
            <a:avLst/>
          </a:prstGeom>
          <a:ln w="1905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7020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3310333FBC6964E8E1AF77CB170F51F" ma:contentTypeVersion="8" ma:contentTypeDescription="새 문서를 만듭니다." ma:contentTypeScope="" ma:versionID="c96a17dca871e919906cdecfc9bb6aa0">
  <xsd:schema xmlns:xsd="http://www.w3.org/2001/XMLSchema" xmlns:xs="http://www.w3.org/2001/XMLSchema" xmlns:p="http://schemas.microsoft.com/office/2006/metadata/properties" xmlns:ns3="0e5e5f40-8af6-49e3-86a7-eafcf2f63df0" targetNamespace="http://schemas.microsoft.com/office/2006/metadata/properties" ma:root="true" ma:fieldsID="8a6cb3d83e8d7cc5256b042238072bdb" ns3:_="">
    <xsd:import namespace="0e5e5f40-8af6-49e3-86a7-eafcf2f63d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5e5f40-8af6-49e3-86a7-eafcf2f63d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82E336-86E7-4EDF-A46D-B74D93A56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5e5f40-8af6-49e3-86a7-eafcf2f63d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0CD346-FEAC-4B85-A1E5-F59451BF06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B6C464-4EF0-4474-9089-ACC74B8DD2A0}">
  <ds:schemaRefs>
    <ds:schemaRef ds:uri="http://schemas.microsoft.com/office/2006/metadata/properties"/>
    <ds:schemaRef ds:uri="0e5e5f40-8af6-49e3-86a7-eafcf2f63df0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16351</TotalTime>
  <Words>11</Words>
  <Application>Microsoft Office PowerPoint</Application>
  <PresentationFormat>와이드스크린</PresentationFormat>
  <Paragraphs>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빙그레체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재형</dc:creator>
  <cp:lastModifiedBy>student</cp:lastModifiedBy>
  <cp:revision>28</cp:revision>
  <dcterms:created xsi:type="dcterms:W3CDTF">2019-10-08T19:02:20Z</dcterms:created>
  <dcterms:modified xsi:type="dcterms:W3CDTF">2020-02-13T07:13:53Z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0x010100F3310333FBC6964E8E1AF77CB170F51F</vt:lpwstr>
  </property>
</Properties>
</file>