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60" r:id="rId3"/>
    <p:sldId id="263" r:id="rId4"/>
    <p:sldId id="265" r:id="rId5"/>
    <p:sldId id="268" r:id="rId6"/>
    <p:sldId id="269" r:id="rId7"/>
    <p:sldId id="270" r:id="rId8"/>
    <p:sldId id="264" r:id="rId9"/>
    <p:sldId id="274" r:id="rId10"/>
    <p:sldId id="275" r:id="rId11"/>
    <p:sldId id="262" r:id="rId12"/>
    <p:sldId id="281" r:id="rId13"/>
    <p:sldId id="271" r:id="rId14"/>
    <p:sldId id="272" r:id="rId15"/>
    <p:sldId id="261" r:id="rId16"/>
    <p:sldId id="276" r:id="rId17"/>
    <p:sldId id="277" r:id="rId18"/>
    <p:sldId id="266" r:id="rId19"/>
    <p:sldId id="282" r:id="rId20"/>
    <p:sldId id="278" r:id="rId21"/>
    <p:sldId id="279" r:id="rId22"/>
    <p:sldId id="280" r:id="rId23"/>
    <p:sldId id="284" r:id="rId24"/>
    <p:sldId id="283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67BDA-A3FC-4199-9368-DCA273F620CF}" v="25" dt="2021-11-17T13:20:12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2" autoAdjust="0"/>
  </p:normalViewPr>
  <p:slideViewPr>
    <p:cSldViewPr snapToGrid="0" showGuides="1">
      <p:cViewPr varScale="1">
        <p:scale>
          <a:sx n="109" d="100"/>
          <a:sy n="109" d="100"/>
        </p:scale>
        <p:origin x="5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형" userId="c953af65-a220-40f8-9b11-e29da02892c7" providerId="ADAL" clId="{B9667BDA-A3FC-4199-9368-DCA273F620CF}"/>
    <pc:docChg chg="undo custSel addSld modSld sldOrd">
      <pc:chgData name="이재형" userId="c953af65-a220-40f8-9b11-e29da02892c7" providerId="ADAL" clId="{B9667BDA-A3FC-4199-9368-DCA273F620CF}" dt="2021-11-17T14:02:00.681" v="13" actId="20577"/>
      <pc:docMkLst>
        <pc:docMk/>
      </pc:docMkLst>
      <pc:sldChg chg="modSp mod">
        <pc:chgData name="이재형" userId="c953af65-a220-40f8-9b11-e29da02892c7" providerId="ADAL" clId="{B9667BDA-A3FC-4199-9368-DCA273F620CF}" dt="2021-11-17T14:02:00.681" v="13" actId="20577"/>
        <pc:sldMkLst>
          <pc:docMk/>
          <pc:sldMk cId="737593527" sldId="283"/>
        </pc:sldMkLst>
        <pc:spChg chg="mod">
          <ac:chgData name="이재형" userId="c953af65-a220-40f8-9b11-e29da02892c7" providerId="ADAL" clId="{B9667BDA-A3FC-4199-9368-DCA273F620CF}" dt="2021-11-17T14:01:22.608" v="4" actId="20577"/>
          <ac:spMkLst>
            <pc:docMk/>
            <pc:sldMk cId="737593527" sldId="283"/>
            <ac:spMk id="3" creationId="{E4B97A85-E3DA-49B7-A46E-36E65196E1DC}"/>
          </ac:spMkLst>
        </pc:spChg>
        <pc:spChg chg="mod">
          <ac:chgData name="이재형" userId="c953af65-a220-40f8-9b11-e29da02892c7" providerId="ADAL" clId="{B9667BDA-A3FC-4199-9368-DCA273F620CF}" dt="2021-11-17T14:02:00.681" v="13" actId="20577"/>
          <ac:spMkLst>
            <pc:docMk/>
            <pc:sldMk cId="737593527" sldId="283"/>
            <ac:spMk id="4" creationId="{7AAD1D59-1F5B-4A51-8B3C-7B508F90C453}"/>
          </ac:spMkLst>
        </pc:spChg>
      </pc:sldChg>
      <pc:sldChg chg="modSp add mod ord">
        <pc:chgData name="이재형" userId="c953af65-a220-40f8-9b11-e29da02892c7" providerId="ADAL" clId="{B9667BDA-A3FC-4199-9368-DCA273F620CF}" dt="2021-11-17T14:01:58.370" v="12"/>
        <pc:sldMkLst>
          <pc:docMk/>
          <pc:sldMk cId="80747020" sldId="284"/>
        </pc:sldMkLst>
        <pc:spChg chg="mod">
          <ac:chgData name="이재형" userId="c953af65-a220-40f8-9b11-e29da02892c7" providerId="ADAL" clId="{B9667BDA-A3FC-4199-9368-DCA273F620CF}" dt="2021-11-17T14:01:54.340" v="10" actId="20577"/>
          <ac:spMkLst>
            <pc:docMk/>
            <pc:sldMk cId="80747020" sldId="284"/>
            <ac:spMk id="4" creationId="{7AAD1D59-1F5B-4A51-8B3C-7B508F90C453}"/>
          </ac:spMkLst>
        </pc:spChg>
      </pc:sldChg>
    </pc:docChg>
  </pc:docChgLst>
  <pc:docChgLst>
    <pc:chgData name="ljh7217@mail.hongik.ac.kr" userId="c953af65-a220-40f8-9b11-e29da02892c7" providerId="ADAL" clId="{B9667BDA-A3FC-4199-9368-DCA273F620CF}"/>
    <pc:docChg chg="undo redo custSel addSld modSld">
      <pc:chgData name="ljh7217@mail.hongik.ac.kr" userId="c953af65-a220-40f8-9b11-e29da02892c7" providerId="ADAL" clId="{B9667BDA-A3FC-4199-9368-DCA273F620CF}" dt="2021-11-17T14:00:55.650" v="290" actId="2890"/>
      <pc:docMkLst>
        <pc:docMk/>
      </pc:docMkLst>
      <pc:sldChg chg="modSp mod">
        <pc:chgData name="ljh7217@mail.hongik.ac.kr" userId="c953af65-a220-40f8-9b11-e29da02892c7" providerId="ADAL" clId="{B9667BDA-A3FC-4199-9368-DCA273F620CF}" dt="2021-11-17T11:41:03.210" v="97" actId="20577"/>
        <pc:sldMkLst>
          <pc:docMk/>
          <pc:sldMk cId="1566688629" sldId="260"/>
        </pc:sldMkLst>
        <pc:spChg chg="mod">
          <ac:chgData name="ljh7217@mail.hongik.ac.kr" userId="c953af65-a220-40f8-9b11-e29da02892c7" providerId="ADAL" clId="{B9667BDA-A3FC-4199-9368-DCA273F620CF}" dt="2021-11-17T11:41:03.210" v="97" actId="20577"/>
          <ac:spMkLst>
            <pc:docMk/>
            <pc:sldMk cId="1566688629" sldId="260"/>
            <ac:spMk id="4" creationId="{7AAD1D59-1F5B-4A51-8B3C-7B508F90C453}"/>
          </ac:spMkLst>
        </pc:spChg>
      </pc:sldChg>
      <pc:sldChg chg="modSp mod">
        <pc:chgData name="ljh7217@mail.hongik.ac.kr" userId="c953af65-a220-40f8-9b11-e29da02892c7" providerId="ADAL" clId="{B9667BDA-A3FC-4199-9368-DCA273F620CF}" dt="2021-11-17T11:52:22.681" v="216" actId="20577"/>
        <pc:sldMkLst>
          <pc:docMk/>
          <pc:sldMk cId="3062271685" sldId="266"/>
        </pc:sldMkLst>
        <pc:spChg chg="mod">
          <ac:chgData name="ljh7217@mail.hongik.ac.kr" userId="c953af65-a220-40f8-9b11-e29da02892c7" providerId="ADAL" clId="{B9667BDA-A3FC-4199-9368-DCA273F620CF}" dt="2021-11-17T11:41:14.859" v="110"/>
          <ac:spMkLst>
            <pc:docMk/>
            <pc:sldMk cId="3062271685" sldId="266"/>
            <ac:spMk id="3" creationId="{E4B97A85-E3DA-49B7-A46E-36E65196E1DC}"/>
          </ac:spMkLst>
        </pc:spChg>
        <pc:spChg chg="mod">
          <ac:chgData name="ljh7217@mail.hongik.ac.kr" userId="c953af65-a220-40f8-9b11-e29da02892c7" providerId="ADAL" clId="{B9667BDA-A3FC-4199-9368-DCA273F620CF}" dt="2021-11-17T11:42:21.703" v="179"/>
          <ac:spMkLst>
            <pc:docMk/>
            <pc:sldMk cId="3062271685" sldId="266"/>
            <ac:spMk id="4" creationId="{7AAD1D59-1F5B-4A51-8B3C-7B508F90C453}"/>
          </ac:spMkLst>
        </pc:spChg>
        <pc:spChg chg="mod">
          <ac:chgData name="ljh7217@mail.hongik.ac.kr" userId="c953af65-a220-40f8-9b11-e29da02892c7" providerId="ADAL" clId="{B9667BDA-A3FC-4199-9368-DCA273F620CF}" dt="2021-11-17T11:52:22.681" v="216" actId="20577"/>
          <ac:spMkLst>
            <pc:docMk/>
            <pc:sldMk cId="3062271685" sldId="266"/>
            <ac:spMk id="5" creationId="{F2D76B06-874F-484D-9959-6B094641ABFB}"/>
          </ac:spMkLst>
        </pc:spChg>
      </pc:sldChg>
      <pc:sldChg chg="modSp mod">
        <pc:chgData name="ljh7217@mail.hongik.ac.kr" userId="c953af65-a220-40f8-9b11-e29da02892c7" providerId="ADAL" clId="{B9667BDA-A3FC-4199-9368-DCA273F620CF}" dt="2021-11-17T11:32:12.039" v="60" actId="20577"/>
        <pc:sldMkLst>
          <pc:docMk/>
          <pc:sldMk cId="2236824509" sldId="269"/>
        </pc:sldMkLst>
        <pc:spChg chg="mod">
          <ac:chgData name="ljh7217@mail.hongik.ac.kr" userId="c953af65-a220-40f8-9b11-e29da02892c7" providerId="ADAL" clId="{B9667BDA-A3FC-4199-9368-DCA273F620CF}" dt="2021-11-17T11:32:12.039" v="60" actId="20577"/>
          <ac:spMkLst>
            <pc:docMk/>
            <pc:sldMk cId="2236824509" sldId="269"/>
            <ac:spMk id="4" creationId="{7AAD1D59-1F5B-4A51-8B3C-7B508F90C453}"/>
          </ac:spMkLst>
        </pc:spChg>
      </pc:sldChg>
      <pc:sldChg chg="modSp mod">
        <pc:chgData name="ljh7217@mail.hongik.ac.kr" userId="c953af65-a220-40f8-9b11-e29da02892c7" providerId="ADAL" clId="{B9667BDA-A3FC-4199-9368-DCA273F620CF}" dt="2021-11-17T11:52:59.360" v="234" actId="20577"/>
        <pc:sldMkLst>
          <pc:docMk/>
          <pc:sldMk cId="1937989537" sldId="271"/>
        </pc:sldMkLst>
        <pc:spChg chg="mod">
          <ac:chgData name="ljh7217@mail.hongik.ac.kr" userId="c953af65-a220-40f8-9b11-e29da02892c7" providerId="ADAL" clId="{B9667BDA-A3FC-4199-9368-DCA273F620CF}" dt="2021-11-17T11:52:59.360" v="234" actId="20577"/>
          <ac:spMkLst>
            <pc:docMk/>
            <pc:sldMk cId="1937989537" sldId="271"/>
            <ac:spMk id="7" creationId="{594BE465-6CDF-4C56-8071-241070EB1B0A}"/>
          </ac:spMkLst>
        </pc:spChg>
      </pc:sldChg>
      <pc:sldChg chg="modSp mod">
        <pc:chgData name="ljh7217@mail.hongik.ac.kr" userId="c953af65-a220-40f8-9b11-e29da02892c7" providerId="ADAL" clId="{B9667BDA-A3FC-4199-9368-DCA273F620CF}" dt="2021-11-17T13:20:12.581" v="287"/>
        <pc:sldMkLst>
          <pc:docMk/>
          <pc:sldMk cId="985711421" sldId="272"/>
        </pc:sldMkLst>
        <pc:spChg chg="mod">
          <ac:chgData name="ljh7217@mail.hongik.ac.kr" userId="c953af65-a220-40f8-9b11-e29da02892c7" providerId="ADAL" clId="{B9667BDA-A3FC-4199-9368-DCA273F620CF}" dt="2021-11-17T13:20:12.581" v="287"/>
          <ac:spMkLst>
            <pc:docMk/>
            <pc:sldMk cId="985711421" sldId="272"/>
            <ac:spMk id="4" creationId="{7AAD1D59-1F5B-4A51-8B3C-7B508F90C453}"/>
          </ac:spMkLst>
        </pc:spChg>
      </pc:sldChg>
      <pc:sldChg chg="modSp mod">
        <pc:chgData name="ljh7217@mail.hongik.ac.kr" userId="c953af65-a220-40f8-9b11-e29da02892c7" providerId="ADAL" clId="{B9667BDA-A3FC-4199-9368-DCA273F620CF}" dt="2021-11-17T13:54:06.058" v="289" actId="1076"/>
        <pc:sldMkLst>
          <pc:docMk/>
          <pc:sldMk cId="942993711" sldId="278"/>
        </pc:sldMkLst>
        <pc:spChg chg="mod">
          <ac:chgData name="ljh7217@mail.hongik.ac.kr" userId="c953af65-a220-40f8-9b11-e29da02892c7" providerId="ADAL" clId="{B9667BDA-A3FC-4199-9368-DCA273F620CF}" dt="2021-11-17T13:54:06.058" v="289" actId="1076"/>
          <ac:spMkLst>
            <pc:docMk/>
            <pc:sldMk cId="942993711" sldId="278"/>
            <ac:spMk id="5" creationId="{7C81CE5D-8F45-4877-98DB-BA053B5B7E40}"/>
          </ac:spMkLst>
        </pc:spChg>
      </pc:sldChg>
      <pc:sldChg chg="modSp mod">
        <pc:chgData name="ljh7217@mail.hongik.ac.kr" userId="c953af65-a220-40f8-9b11-e29da02892c7" providerId="ADAL" clId="{B9667BDA-A3FC-4199-9368-DCA273F620CF}" dt="2021-11-17T13:12:08.020" v="250" actId="20577"/>
        <pc:sldMkLst>
          <pc:docMk/>
          <pc:sldMk cId="3456534986" sldId="281"/>
        </pc:sldMkLst>
        <pc:spChg chg="mod">
          <ac:chgData name="ljh7217@mail.hongik.ac.kr" userId="c953af65-a220-40f8-9b11-e29da02892c7" providerId="ADAL" clId="{B9667BDA-A3FC-4199-9368-DCA273F620CF}" dt="2021-11-17T13:12:08.020" v="250" actId="20577"/>
          <ac:spMkLst>
            <pc:docMk/>
            <pc:sldMk cId="3456534986" sldId="281"/>
            <ac:spMk id="4" creationId="{7AAD1D59-1F5B-4A51-8B3C-7B508F90C453}"/>
          </ac:spMkLst>
        </pc:spChg>
      </pc:sldChg>
      <pc:sldChg chg="add">
        <pc:chgData name="ljh7217@mail.hongik.ac.kr" userId="c953af65-a220-40f8-9b11-e29da02892c7" providerId="ADAL" clId="{B9667BDA-A3FC-4199-9368-DCA273F620CF}" dt="2021-11-17T11:41:10.696" v="98" actId="2890"/>
        <pc:sldMkLst>
          <pc:docMk/>
          <pc:sldMk cId="2592562801" sldId="282"/>
        </pc:sldMkLst>
      </pc:sldChg>
      <pc:sldChg chg="add">
        <pc:chgData name="ljh7217@mail.hongik.ac.kr" userId="c953af65-a220-40f8-9b11-e29da02892c7" providerId="ADAL" clId="{B9667BDA-A3FC-4199-9368-DCA273F620CF}" dt="2021-11-17T14:00:55.650" v="290" actId="2890"/>
        <pc:sldMkLst>
          <pc:docMk/>
          <pc:sldMk cId="737593527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8B97-6289-4FE2-A66C-C456705C03F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52BDE-E7EC-4A98-8F87-5A8DB9605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8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53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72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25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4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28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99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5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5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2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45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2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26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17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05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3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9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6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5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18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52BDE-E7EC-4A98-8F87-5A8DB96051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0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F72D4-4B4C-4E0B-8A71-56124F24C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FD605-ADCA-446E-A142-21B2EF74D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0E05E-E6E1-4976-BEBE-D118A7B4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F5FB5-7FE8-47C5-9635-9041DEBF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8148D-215F-426A-B15A-F44012E9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078E5-4373-4737-ADF8-9DBC6FC2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E89B9-219E-4791-8660-DAC3CA8A2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7C30B-6239-4E4F-9CD0-7377938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A469-982E-45B7-A903-C3E99CE0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F85C5-29DF-4F09-9C37-07C5B688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64503-4961-4062-BC8B-E6A77EEA6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4AB19-2456-4BBA-A0BB-58629B28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0A562-F949-487E-A9EE-06186C41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5BEA4-A961-46FE-8255-3B525664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DE410-B74E-4303-AB7F-6C20CA68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1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D65F-5DDE-42DE-B9FE-6A99EDFD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909DA-7D73-46A3-9363-B2C96A8C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43AA7-F80A-45FF-9C0C-1C33303F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CD5F2-734F-48E2-91F4-56884C44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60778-8318-455A-B78D-63B8BDAA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1A15-3A04-4219-968C-15DBD091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B53E9-56B0-4922-9444-14E13A45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B83BF-ED6A-4E91-B434-D0BF1557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B066-68D9-466D-820A-0C36E41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85C93-F8A8-4E3A-A4E6-EF71C0FA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B712-C6A8-48CD-A2BE-DA37C854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2DDA0-9F15-44BC-B449-DE60B7780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31169-561E-460A-B88A-221DD5DFE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7A7BE1-CB1D-4A93-8094-6BE1834B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1B570-3821-47B3-941B-756E0301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F6524-F677-46C9-B6A3-271E1CBA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5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E01C-C0B9-4C9D-A724-FB9E37C9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94439-F821-402C-8EB7-82C52C41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1D6860-06DB-493C-8BF4-70B29C2D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FABAC-0DA7-493B-9E8B-4BB8FE7D7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C4C6F9-B182-48C2-B5A3-6271F1CD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7C074-CC1D-4D14-BD52-07B4198F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B8BA16-B1B5-4958-8D1E-FF134B8B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4C1148-47C9-434B-914F-17651B1F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5C975-2250-450C-90AE-F998ED6A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CE689-B4A7-4BB2-8D27-B70DC257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7B121-F6D9-4C5E-947F-33B34F8E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12F1B-2A6F-42E3-A3EB-AAEC2F96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1AA70B-ABC3-409C-AB9D-8FCD26AE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837C2D-7B7A-4F2E-8FC0-8FF26301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5390C-EEC9-43F4-90AA-82065973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6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A1783-6A1D-4239-B598-4EB43EC7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CDACD-C88B-45ED-85A7-D6FBA04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4CE97-2B53-460F-8300-7712C64A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B03B7-9D6C-4B97-A9E4-2025966A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7877A-EC0A-449F-97A8-56526342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CAF76-DE4D-46F6-ADF9-ADF52972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0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7DAA5-6DDE-4E94-8150-E62F8778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F96F64-9524-4DA0-977A-2442B5834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ECDD2-60A0-4139-8EAE-6BC6CB29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92EA9-0F2B-4E5D-AE26-4FC93A6B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6ABE9-94DF-4249-8EE3-CDF94A7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6E796-A567-4A10-B6BE-B4F6A3F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E6EA0-217D-4407-9A9C-5657F3D4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9858F-0EB1-47D6-A980-5E46E7AB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7D7CE-C3E3-418B-B505-5ED4BA008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8DD2-5196-4D0C-A445-1E8292809C17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8565A-5132-4FC8-801F-8BC37A20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8F3BD-7969-4A9A-8AF5-4F8D96C1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C77A-F3B5-4F17-A970-7CD9DD68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ispatch.co.kr/210496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ED5EC-DA97-4FFE-98CF-B6DA441DAB34}"/>
              </a:ext>
            </a:extLst>
          </p:cNvPr>
          <p:cNvSpPr txBox="1"/>
          <p:nvPr/>
        </p:nvSpPr>
        <p:spPr>
          <a:xfrm>
            <a:off x="3125726" y="4343226"/>
            <a:ext cx="5940547" cy="9774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09585" latinLnBrk="0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Calibri" panose="020F0502020204030204"/>
                <a:ea typeface="맑은 고딕" panose="020B0503020000020004" pitchFamily="50" charset="-127"/>
              </a:rPr>
              <a:t>이재형</a:t>
            </a:r>
            <a:endParaRPr lang="en-US" altLang="ko-KR" sz="2400" b="1" dirty="0">
              <a:solidFill>
                <a:srgbClr val="242942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algn="ctr" defTabSz="609585"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242942"/>
                </a:solidFill>
                <a:latin typeface="Calibri" panose="020F0502020204030204"/>
                <a:ea typeface="맑은 고딕" panose="020B0503020000020004" pitchFamily="50" charset="-127"/>
              </a:rPr>
              <a:t>2021. 11. 17.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9B6D61-FF9A-4290-8D51-9F4449477C8B}"/>
              </a:ext>
            </a:extLst>
          </p:cNvPr>
          <p:cNvSpPr txBox="1">
            <a:spLocks/>
          </p:cNvSpPr>
          <p:nvPr/>
        </p:nvSpPr>
        <p:spPr>
          <a:xfrm>
            <a:off x="1524000" y="2279163"/>
            <a:ext cx="9144000" cy="97624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35000"/>
                    </a:srgb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프로그래머로 살아남기</a:t>
            </a:r>
          </a:p>
        </p:txBody>
      </p:sp>
    </p:spTree>
    <p:extLst>
      <p:ext uri="{BB962C8B-B14F-4D97-AF65-F5344CB8AC3E}">
        <p14:creationId xmlns:p14="http://schemas.microsoft.com/office/powerpoint/2010/main" val="111083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때 했던 고민들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운영진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46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전에 해볼 고민들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본격적으로 시작입니다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52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전에 해볼 고민들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69877"/>
            <a:ext cx="935436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졸작 </a:t>
            </a:r>
            <a:r>
              <a:rPr lang="en-US" altLang="ko-KR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iTween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53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전에 해볼 고민들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472869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휴학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BE465-6CDF-4C56-8071-241070EB1B0A}"/>
              </a:ext>
            </a:extLst>
          </p:cNvPr>
          <p:cNvSpPr txBox="1"/>
          <p:nvPr/>
        </p:nvSpPr>
        <p:spPr>
          <a:xfrm>
            <a:off x="2958038" y="2162943"/>
            <a:ext cx="8503971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사람은 휴식이 필요합니다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사람은 관성적으로 살게 됩니다 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전에 해볼 고민들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꼭 게임으로 가야하나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네 카 라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쿠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배 당 토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71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본격적으로 준비할 때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공부법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A1396-C4A7-46A4-A2D2-6C9AC0797739}"/>
              </a:ext>
            </a:extLst>
          </p:cNvPr>
          <p:cNvSpPr txBox="1"/>
          <p:nvPr/>
        </p:nvSpPr>
        <p:spPr>
          <a:xfrm>
            <a:off x="2958038" y="2162943"/>
            <a:ext cx="850397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코딩테스트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면접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55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본격적으로 준비할 때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자원의 여유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6C564-4D91-42B5-A4DD-B82A69D22C61}"/>
              </a:ext>
            </a:extLst>
          </p:cNvPr>
          <p:cNvSpPr txBox="1"/>
          <p:nvPr/>
        </p:nvSpPr>
        <p:spPr>
          <a:xfrm>
            <a:off x="2958038" y="2162943"/>
            <a:ext cx="8503971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시간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돈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17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본격적으로 준비할 때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몸값 불리기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2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팀 작업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보여줄 수 있는 작업 하세요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76B06-874F-484D-9959-6B094641ABFB}"/>
              </a:ext>
            </a:extLst>
          </p:cNvPr>
          <p:cNvSpPr txBox="1"/>
          <p:nvPr/>
        </p:nvSpPr>
        <p:spPr>
          <a:xfrm>
            <a:off x="2958038" y="2162943"/>
            <a:ext cx="850397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Git Hub</a:t>
            </a: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코드 설계의 의도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27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취업 얘기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취업 전략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76B06-874F-484D-9959-6B094641ABFB}"/>
              </a:ext>
            </a:extLst>
          </p:cNvPr>
          <p:cNvSpPr txBox="1"/>
          <p:nvPr/>
        </p:nvSpPr>
        <p:spPr>
          <a:xfrm>
            <a:off x="2958038" y="2162943"/>
            <a:ext cx="8503971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자기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PR</a:t>
            </a: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등 전략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등 전략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5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목차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151004"/>
            <a:ext cx="9354368" cy="4786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250000"/>
              </a:lnSpc>
            </a:pP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간단한 소개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250000"/>
              </a:lnSpc>
            </a:pP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여러분이 뭘 궁금해할지 몰라서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20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1, 2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때 했던 고민들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이상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</a:p>
          <a:p>
            <a:pPr defTabSz="609585" latinLnBrk="0">
              <a:lnSpc>
                <a:spcPct val="20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미래의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3, 4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학년에게 해줄 말들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현실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</a:p>
          <a:p>
            <a:pPr defTabSz="609585" latinLnBrk="0">
              <a:lnSpc>
                <a:spcPct val="20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팀 작업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20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취업 얘기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68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취업 얘기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회사에서 하는 일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CE5D-8F45-4877-98DB-BA053B5B7E40}"/>
              </a:ext>
            </a:extLst>
          </p:cNvPr>
          <p:cNvSpPr txBox="1"/>
          <p:nvPr/>
        </p:nvSpPr>
        <p:spPr>
          <a:xfrm>
            <a:off x="2958038" y="2162943"/>
            <a:ext cx="850397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기획자가 하는 일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아티스트가 하는 일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엔진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vs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클라이언트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vs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서버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99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취업 얘기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회사에서 배운다는 건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43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취업 얘기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만족할 수 있는 회사로 가세요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81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QnA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446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공부하면서 가장 도움이 된 책들이 있나요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?1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지금도 계속 도움을 받고 있는 책들이 궁금해요</a:t>
            </a:r>
          </a:p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학교를 다니면서 이 수업만은 꼭 들었으면 좋겠다 하는게 있을까요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 +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이건 듣지 않으면 좋겠다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안들어서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후회되는 수업도</a:t>
            </a:r>
          </a:p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취업을 하고나서 다르게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보이는것들이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있나요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?? ex)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전에는 좋게 알았는데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지금보니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이게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나쁜의미더라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 or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전에는 나쁘게 알았는데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지금보니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좋은거더라</a:t>
            </a:r>
            <a:endParaRPr lang="ko-KR" altLang="en-US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취업 하기전에 꼭 하라고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하고싶은게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있을까용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74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QnA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723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대기업에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가기위해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더 중요한 부분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포폴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or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코딩테스트</a:t>
            </a:r>
          </a:p>
          <a:p>
            <a:pPr defTabSz="609585" latinLnBrk="0">
              <a:lnSpc>
                <a:spcPct val="150000"/>
              </a:lnSpc>
            </a:pP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포폴은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통과 할 수 있을 정도로 만들고 코딩테스트에 전념을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해야할지</a:t>
            </a:r>
            <a:endParaRPr lang="ko-KR" altLang="en-US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포폴에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시간투자를 과하게 한다면 코딩테스트 준비가 미흡할 수 있을 것 같아서</a:t>
            </a:r>
          </a:p>
          <a:p>
            <a:pPr defTabSz="609585" latinLnBrk="0">
              <a:lnSpc>
                <a:spcPct val="150000"/>
              </a:lnSpc>
            </a:pPr>
            <a:endParaRPr lang="ko-KR" altLang="en-US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학원에 대한 생각 만약 학원에 다니게 된다면 어떤 커리큘럼이 프로그래머에게 가장 도움이 될지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저는 일단 엔진 프로그래머 희망입니다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</a:p>
          <a:p>
            <a:pPr defTabSz="609585" latinLnBrk="0">
              <a:lnSpc>
                <a:spcPct val="150000"/>
              </a:lnSpc>
            </a:pP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3)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게임학부 현재 수업 중 이건 무조건 필수로 들어야한다 라는 수업</a:t>
            </a:r>
          </a:p>
          <a:p>
            <a:pPr defTabSz="609585" latinLnBrk="0">
              <a:lnSpc>
                <a:spcPct val="150000"/>
              </a:lnSpc>
            </a:pPr>
            <a:endParaRPr lang="ko-KR" altLang="en-US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질문은 굉장히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포괄적이지만ㅎㅎ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대기업을 가기 위한 팁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공부 방법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준비해야하는 것들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759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과제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1693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바탕화면 정리하기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이딴게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...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객체지향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3D4E7-EB49-4F92-92AA-140CA24AB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51" y="1178388"/>
            <a:ext cx="5855133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소개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2240623" y="1474170"/>
            <a:ext cx="7721298" cy="4417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엔픽셀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  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그랑사가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클라이언트 프로그래머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150000"/>
              </a:lnSpc>
            </a:pP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오투큐브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20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		19-2  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회장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20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		19-1  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부회장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>
              <a:lnSpc>
                <a:spcPct val="200000"/>
              </a:lnSpc>
            </a:pP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		16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년도 소프트 팀장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87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학년분들 물어봅시다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좋아해요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662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학년분들 물어봅시다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만드는 건 좋아해요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67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학년분들 물어봅시다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프로그래밍은 좋아해요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  <a:hlinkClick r:id="rId4"/>
            </a:endParaRPr>
          </a:p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		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  <a:hlinkClick r:id="rId4"/>
              </a:rPr>
              <a:t>서장훈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  <a:hlinkClick r:id="rId4"/>
              </a:rPr>
              <a:t>띵언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8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학년분들 물어봅시다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기획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vs 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프로그래머 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93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때 했던 고민들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테크트리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DBAB9-9C81-4670-9F8C-9EC1A7AA1195}"/>
              </a:ext>
            </a:extLst>
          </p:cNvPr>
          <p:cNvSpPr txBox="1"/>
          <p:nvPr/>
        </p:nvSpPr>
        <p:spPr>
          <a:xfrm>
            <a:off x="2958038" y="2162943"/>
            <a:ext cx="850397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서버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vs </a:t>
            </a:r>
            <a:r>
              <a:rPr lang="ko-KR" altLang="en-US" sz="2400" dirty="0" err="1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클라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C++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vs</a:t>
            </a:r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C#</a:t>
            </a: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DirectX</a:t>
            </a: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Unity</a:t>
            </a: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Unreal</a:t>
            </a:r>
          </a:p>
        </p:txBody>
      </p:sp>
    </p:spTree>
    <p:extLst>
      <p:ext uri="{BB962C8B-B14F-4D97-AF65-F5344CB8AC3E}">
        <p14:creationId xmlns:p14="http://schemas.microsoft.com/office/powerpoint/2010/main" val="254225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97A85-E3DA-49B7-A46E-36E65196E1DC}"/>
              </a:ext>
            </a:extLst>
          </p:cNvPr>
          <p:cNvSpPr txBox="1"/>
          <p:nvPr/>
        </p:nvSpPr>
        <p:spPr>
          <a:xfrm>
            <a:off x="498139" y="336535"/>
            <a:ext cx="5940547" cy="750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sz="3200" b="1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학년 때 했던 고민들</a:t>
            </a:r>
            <a:endParaRPr lang="en-US" altLang="ko-KR" sz="32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D1D59-1F5B-4A51-8B3C-7B508F90C453}"/>
              </a:ext>
            </a:extLst>
          </p:cNvPr>
          <p:cNvSpPr txBox="1"/>
          <p:nvPr/>
        </p:nvSpPr>
        <p:spPr>
          <a:xfrm>
            <a:off x="1418816" y="1474170"/>
            <a:ext cx="935436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프로그래밍을 잘 하는 사람이란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52001-A6CD-4870-A6E7-0246059E8070}"/>
              </a:ext>
            </a:extLst>
          </p:cNvPr>
          <p:cNvSpPr txBox="1"/>
          <p:nvPr/>
        </p:nvSpPr>
        <p:spPr>
          <a:xfrm>
            <a:off x="2958038" y="2162943"/>
            <a:ext cx="8503971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객체지향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자료구조</a:t>
            </a:r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endParaRPr lang="en-US" altLang="ko-KR" sz="2400" dirty="0">
              <a:solidFill>
                <a:srgbClr val="24294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defTabSz="609585" latinLnBrk="0"/>
            <a:r>
              <a:rPr lang="ko-KR" altLang="en-US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잘 하고 있나요</a:t>
            </a:r>
            <a:r>
              <a:rPr lang="en-US" altLang="ko-KR" sz="2400" dirty="0">
                <a:solidFill>
                  <a:srgbClr val="24294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303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448</Words>
  <Application>Microsoft Office PowerPoint</Application>
  <PresentationFormat>와이드스크린</PresentationFormat>
  <Paragraphs>206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에스코어 드림 5 Medium</vt:lpstr>
      <vt:lpstr>한컴 윤고딕 240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이재형</cp:lastModifiedBy>
  <cp:revision>23</cp:revision>
  <dcterms:created xsi:type="dcterms:W3CDTF">2021-11-05T10:41:52Z</dcterms:created>
  <dcterms:modified xsi:type="dcterms:W3CDTF">2021-11-17T14:02:08Z</dcterms:modified>
</cp:coreProperties>
</file>