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6"/>
  </p:notesMasterIdLst>
  <p:sldIdLst>
    <p:sldId id="283" r:id="rId2"/>
    <p:sldId id="284" r:id="rId3"/>
    <p:sldId id="286" r:id="rId4"/>
    <p:sldId id="288" r:id="rId5"/>
    <p:sldId id="290" r:id="rId6"/>
    <p:sldId id="289" r:id="rId7"/>
    <p:sldId id="291" r:id="rId8"/>
    <p:sldId id="294" r:id="rId9"/>
    <p:sldId id="297" r:id="rId10"/>
    <p:sldId id="298" r:id="rId11"/>
    <p:sldId id="304" r:id="rId12"/>
    <p:sldId id="303" r:id="rId13"/>
    <p:sldId id="302" r:id="rId14"/>
    <p:sldId id="300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한컴 백제 B" panose="02020603020101020101" pitchFamily="18" charset="-127"/>
      <p:regular r:id="rId21"/>
    </p:embeddedFont>
    <p:embeddedFont>
      <p:font typeface="한컴 백제 M" panose="02020603020101020101" pitchFamily="18" charset="-127"/>
      <p:regular r:id="rId22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1A1093-C11F-47A0-8D09-6247426BD994}" v="33" dt="2019-02-28T10:50:48.7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6443" autoAdjust="0"/>
  </p:normalViewPr>
  <p:slideViewPr>
    <p:cSldViewPr>
      <p:cViewPr varScale="1">
        <p:scale>
          <a:sx n="106" d="100"/>
          <a:sy n="106" d="100"/>
        </p:scale>
        <p:origin x="5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15</a:t>
            </a:r>
            <a:r>
              <a:rPr lang="ko-KR" altLang="en-US" dirty="0"/>
              <a:t>소프트 </a:t>
            </a:r>
            <a:r>
              <a:rPr lang="ko-KR" altLang="en-US" dirty="0" err="1"/>
              <a:t>이재형입니다</a:t>
            </a:r>
            <a:endParaRPr lang="en-US" altLang="ko-KR" dirty="0"/>
          </a:p>
          <a:p>
            <a:r>
              <a:rPr lang="ko-KR" altLang="en-US" dirty="0"/>
              <a:t>프로토타입 공모전 출품작 동글동글 </a:t>
            </a:r>
            <a:r>
              <a:rPr lang="ko-KR" altLang="en-US" dirty="0" err="1"/>
              <a:t>동글이</a:t>
            </a:r>
            <a:r>
              <a:rPr lang="ko-KR" altLang="en-US" dirty="0"/>
              <a:t>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07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동글이가</a:t>
            </a:r>
            <a:r>
              <a:rPr lang="ko-KR" altLang="en-US" dirty="0"/>
              <a:t> 아이템을 획득하게 되면 오른쪽 상단에 획득한 아이템이 표시됩니다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78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구현된 </a:t>
            </a:r>
            <a:r>
              <a:rPr lang="ko-KR" altLang="en-US" dirty="0" err="1"/>
              <a:t>아이템중</a:t>
            </a:r>
            <a:r>
              <a:rPr lang="ko-KR" altLang="en-US" dirty="0"/>
              <a:t> 일부입니다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플레이어가 최대한 직관적이게 알아볼 수 있도록 디자인 </a:t>
            </a:r>
            <a:r>
              <a:rPr lang="ko-KR" altLang="en-US" dirty="0" err="1"/>
              <a:t>했구요</a:t>
            </a:r>
            <a:endParaRPr lang="en-US" altLang="ko-KR" dirty="0"/>
          </a:p>
          <a:p>
            <a:r>
              <a:rPr lang="ko-KR" altLang="en-US" dirty="0"/>
              <a:t>이외에도 다양한 아이템을 구현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37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비밀의 경우 현재 구현하지않은 시스템입니다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플레이어가 매 판을 거듭할 때마다 성장하는 요소 중 하나이며</a:t>
            </a:r>
            <a:endParaRPr lang="en-US" altLang="ko-KR" dirty="0"/>
          </a:p>
          <a:p>
            <a:r>
              <a:rPr lang="ko-KR" altLang="en-US" dirty="0"/>
              <a:t>비밀을 풀지않으면 게임 플레이 도중 시야방해요소가 등장합니다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55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이때 숨겨진 문을 통해 비밀을 푸는 방으로 이동해 미니게임을 진행하면</a:t>
            </a:r>
            <a:endParaRPr lang="en-US" altLang="ko-KR" dirty="0"/>
          </a:p>
          <a:p>
            <a:r>
              <a:rPr lang="ko-KR" altLang="en-US" dirty="0"/>
              <a:t>비밀을 풀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8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동글동글 </a:t>
            </a:r>
            <a:r>
              <a:rPr lang="ko-KR" altLang="en-US" dirty="0" err="1"/>
              <a:t>동글이</a:t>
            </a:r>
            <a:r>
              <a:rPr lang="ko-KR" altLang="en-US" dirty="0"/>
              <a:t> 발표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70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게임의 전반적인 부분에 대해서 소개를 드린 후에</a:t>
            </a:r>
            <a:endParaRPr lang="en-US" altLang="ko-KR" dirty="0"/>
          </a:p>
          <a:p>
            <a:r>
              <a:rPr lang="ko-KR" altLang="en-US" dirty="0"/>
              <a:t>제가 잡은 컨셉들과 인게임 구성요소</a:t>
            </a:r>
            <a:endParaRPr lang="en-US" altLang="ko-KR" dirty="0"/>
          </a:p>
          <a:p>
            <a:r>
              <a:rPr lang="ko-KR" altLang="en-US" dirty="0"/>
              <a:t>아이템</a:t>
            </a:r>
            <a:r>
              <a:rPr lang="en-US" altLang="ko-KR" dirty="0"/>
              <a:t>, </a:t>
            </a:r>
            <a:r>
              <a:rPr lang="ko-KR" altLang="en-US" dirty="0"/>
              <a:t>그리고 구현예정인 비밀 시스템을 </a:t>
            </a:r>
            <a:r>
              <a:rPr lang="ko-KR" altLang="en-US" dirty="0" err="1"/>
              <a:t>소개드리겠습니다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0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PC</a:t>
            </a:r>
            <a:r>
              <a:rPr lang="ko-KR" altLang="en-US" baseline="0" dirty="0"/>
              <a:t> 기준으로 프로토타입을 제작하였으며 추후 안드로이드로 개발할 계획입니다</a:t>
            </a:r>
            <a:r>
              <a:rPr lang="en-US" altLang="ko-KR" baseline="0" dirty="0"/>
              <a:t>.</a:t>
            </a:r>
            <a:br>
              <a:rPr lang="en-US" altLang="ko-KR" baseline="0" dirty="0"/>
            </a:br>
            <a:r>
              <a:rPr lang="ko-KR" altLang="en-US" baseline="0" dirty="0"/>
              <a:t>개발은 유니티와 </a:t>
            </a:r>
            <a:r>
              <a:rPr lang="en-US" altLang="ko-KR" baseline="0" dirty="0"/>
              <a:t>3D</a:t>
            </a:r>
            <a:r>
              <a:rPr lang="ko-KR" altLang="en-US" baseline="0" dirty="0"/>
              <a:t>맥스로 개발하였으며</a:t>
            </a:r>
            <a:endParaRPr lang="en-US" altLang="ko-KR" baseline="0" dirty="0"/>
          </a:p>
          <a:p>
            <a:r>
              <a:rPr lang="en-US" altLang="ko-KR" baseline="0" dirty="0"/>
              <a:t>2D </a:t>
            </a:r>
            <a:r>
              <a:rPr lang="ko-KR" altLang="en-US" baseline="0" dirty="0" err="1"/>
              <a:t>횡스크롤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로그라이크</a:t>
            </a:r>
            <a:r>
              <a:rPr lang="ko-KR" altLang="en-US" baseline="0" dirty="0"/>
              <a:t> 어드벤처 장르입니다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인디게임을</a:t>
            </a:r>
            <a:r>
              <a:rPr lang="ko-KR" altLang="en-US" baseline="0" dirty="0"/>
              <a:t> 좋아하신다면 모두가 즐길 수 있는 게임을 기획했습니다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24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런</a:t>
            </a:r>
            <a:r>
              <a:rPr lang="en-US" altLang="ko-KR" dirty="0"/>
              <a:t> </a:t>
            </a:r>
            <a:r>
              <a:rPr lang="ko-KR" altLang="en-US" dirty="0"/>
              <a:t>앤 슈팅을 기반으로 함</a:t>
            </a:r>
            <a:endParaRPr lang="en-US" altLang="ko-KR" dirty="0"/>
          </a:p>
          <a:p>
            <a:r>
              <a:rPr lang="ko-KR" altLang="en-US" dirty="0"/>
              <a:t>죽으면 획득했던 아이템이 사라지고 처음부터 다시 시작</a:t>
            </a:r>
            <a:endParaRPr lang="en-US" altLang="ko-KR" dirty="0"/>
          </a:p>
          <a:p>
            <a:r>
              <a:rPr lang="ko-KR" altLang="en-US" dirty="0"/>
              <a:t>매 판마다 새로운 시작</a:t>
            </a:r>
            <a:r>
              <a:rPr lang="en-US" altLang="ko-KR" dirty="0"/>
              <a:t>, </a:t>
            </a:r>
            <a:r>
              <a:rPr lang="ko-KR" altLang="en-US" dirty="0"/>
              <a:t>그리고 능력이 축적</a:t>
            </a:r>
            <a:endParaRPr lang="en-US" altLang="ko-KR" dirty="0"/>
          </a:p>
          <a:p>
            <a:r>
              <a:rPr lang="ko-KR" altLang="en-US" dirty="0"/>
              <a:t>최대한 간단한 조작과 간단한 그래픽으로 구성해 다양한 플레이어에게 쉽게 다가갈 수 있도록 </a:t>
            </a:r>
            <a:r>
              <a:rPr lang="ko-KR" altLang="en-US" dirty="0" err="1"/>
              <a:t>했구요</a:t>
            </a:r>
            <a:endParaRPr lang="en-US" altLang="ko-KR" dirty="0"/>
          </a:p>
          <a:p>
            <a:r>
              <a:rPr lang="ko-KR" altLang="en-US" dirty="0"/>
              <a:t>동그라미와 네모에 인격을 반영해 스토리를 풀어나갔습니다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60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그래픽적인</a:t>
            </a:r>
            <a:r>
              <a:rPr lang="ko-KR" altLang="en-US" dirty="0"/>
              <a:t> 컨셉은 정말 간단합니다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때문에 인터페이스 또한 직관적이도록 기획했고</a:t>
            </a:r>
            <a:endParaRPr lang="en-US" altLang="ko-KR" dirty="0"/>
          </a:p>
          <a:p>
            <a:r>
              <a:rPr lang="ko-KR" altLang="en-US" dirty="0"/>
              <a:t>음악에 맞춰 여러가지 연출들을 기획했습니다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99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메인 캐릭터가 보유하고있는 총알과 </a:t>
            </a:r>
            <a:r>
              <a:rPr lang="en-US" altLang="ko-KR" baseline="0" dirty="0"/>
              <a:t>HP</a:t>
            </a:r>
            <a:r>
              <a:rPr lang="ko-KR" altLang="en-US" baseline="0" dirty="0"/>
              <a:t>가 같도록 하여 전략적인 플레이를 하도록 </a:t>
            </a:r>
            <a:r>
              <a:rPr lang="ko-KR" altLang="en-US" baseline="0" dirty="0" err="1"/>
              <a:t>유도했구요</a:t>
            </a:r>
            <a:endParaRPr lang="en-US" altLang="ko-KR" baseline="0" dirty="0"/>
          </a:p>
          <a:p>
            <a:r>
              <a:rPr lang="ko-KR" altLang="en-US" baseline="0" dirty="0"/>
              <a:t>아이템과 비밀들을 맵 곳곳에 배치하며 발견하는 재미요소를 담았습니다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그리고 다양한 아이템으로 성장하면서 </a:t>
            </a:r>
            <a:endParaRPr lang="en-US" altLang="ko-KR" baseline="0" dirty="0"/>
          </a:p>
          <a:p>
            <a:r>
              <a:rPr lang="ko-KR" altLang="en-US" baseline="0" dirty="0"/>
              <a:t>플레이어가 어려운 게임을 클리어 할 수 있도록 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05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인게임 구성입니다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동글이</a:t>
            </a:r>
            <a:r>
              <a:rPr lang="ko-KR" altLang="en-US" dirty="0"/>
              <a:t> 캐릭터는 </a:t>
            </a:r>
            <a:r>
              <a:rPr lang="en-US" altLang="ko-KR" dirty="0" err="1"/>
              <a:t>wasd</a:t>
            </a:r>
            <a:r>
              <a:rPr lang="ko-KR" altLang="en-US" dirty="0"/>
              <a:t>로 이동하고 방향키로 총알을 발사할 수 있습니다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45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</a:t>
            </a:r>
            <a:r>
              <a:rPr lang="ko-KR" altLang="en-US" dirty="0" err="1"/>
              <a:t>동글이가</a:t>
            </a:r>
            <a:r>
              <a:rPr lang="ko-KR" altLang="en-US" dirty="0"/>
              <a:t> 보유한 총알은</a:t>
            </a:r>
            <a:endParaRPr lang="en-US" altLang="ko-KR" dirty="0"/>
          </a:p>
          <a:p>
            <a:r>
              <a:rPr lang="ko-KR" altLang="en-US" dirty="0" err="1"/>
              <a:t>동글이</a:t>
            </a:r>
            <a:r>
              <a:rPr lang="ko-KR" altLang="en-US" dirty="0"/>
              <a:t> 캐릭터의 상단에 위치해 플레이어가 쉽게 알아볼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49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적 캐릭터인 </a:t>
            </a:r>
            <a:r>
              <a:rPr lang="ko-KR" altLang="en-US" dirty="0" err="1"/>
              <a:t>네몬스는</a:t>
            </a:r>
            <a:r>
              <a:rPr lang="ko-KR" altLang="en-US" dirty="0"/>
              <a:t> 배경음악의 박자에 맞춰서 </a:t>
            </a:r>
            <a:r>
              <a:rPr lang="ko-KR" altLang="en-US" dirty="0" err="1"/>
              <a:t>동글이를</a:t>
            </a:r>
            <a:r>
              <a:rPr lang="ko-KR" altLang="en-US" dirty="0"/>
              <a:t> 향해 굴러옵니다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EE38-8E95-4ACC-82BC-30EC44ADF230}" type="datetime1">
              <a:rPr lang="en-US" altLang="ko-KR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883B-272A-4733-AF2B-FDCCBE393354}" type="datetime1">
              <a:rPr lang="en-US" altLang="ko-KR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532F-9374-42C9-BA11-2EAA3EC75D14}" type="datetime1">
              <a:rPr lang="en-US" altLang="ko-KR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A05A-995D-492C-906F-25AD5C321629}" type="datetime1">
              <a:rPr lang="en-US" altLang="ko-KR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0323-3462-4F1C-9985-4B16315781BC}" type="datetime1">
              <a:rPr lang="en-US" altLang="ko-KR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447D-73BE-40EC-BE12-463B7463BEB0}" type="datetime1">
              <a:rPr lang="en-US" altLang="ko-KR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DE5C-309E-4B31-A02D-0950F706398D}" type="datetime1">
              <a:rPr lang="en-US" altLang="ko-KR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F2D32-DC1F-4FA6-8D3E-73E178BD196A}" type="datetime1">
              <a:rPr lang="en-US" altLang="ko-KR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3B4E-A1A0-4A48-B35A-9DD1FD4815B4}" type="datetime1">
              <a:rPr lang="en-US" altLang="ko-KR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5E90-D3C0-4B94-8E0B-98ECC30A820B}" type="datetime1">
              <a:rPr lang="en-US" altLang="ko-KR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DE71-C74E-4E4B-B653-EC31155F5B54}" type="datetime1">
              <a:rPr lang="en-US" altLang="ko-KR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11AF-3EBC-4F9A-B438-A168B223E84B}" type="datetime1">
              <a:rPr lang="en-US" altLang="ko-KR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8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424E9-ED48-4A09-88E2-ED46D290C5A6}" type="datetime1">
              <a:rPr lang="en-US" altLang="ko-KR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rgbClr val="D3D3D3"/>
            </a:gs>
            <a:gs pos="68000">
              <a:schemeClr val="bg1">
                <a:lumMod val="95000"/>
              </a:schemeClr>
            </a:gs>
            <a:gs pos="92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11560" y="3861048"/>
            <a:ext cx="5719054" cy="720080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동글동글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동글이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5" name="제목 2"/>
          <p:cNvSpPr txBox="1">
            <a:spLocks/>
          </p:cNvSpPr>
          <p:nvPr/>
        </p:nvSpPr>
        <p:spPr>
          <a:xfrm>
            <a:off x="5940152" y="404664"/>
            <a:ext cx="2756992" cy="1080120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게임소프트웨어전공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15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이재형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1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인 개발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pic>
        <p:nvPicPr>
          <p:cNvPr id="4" name="그림 3" descr="표지판, 개체이(가) 표시된 사진&#10;&#10;자동 생성된 설명">
            <a:extLst>
              <a:ext uri="{FF2B5EF4-FFF2-40B4-BE49-F238E27FC236}">
                <a16:creationId xmlns:a16="http://schemas.microsoft.com/office/drawing/2014/main" id="{53946F6E-C4B2-4A77-B8A6-84921A385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060" y="1628800"/>
            <a:ext cx="937388" cy="937388"/>
          </a:xfrm>
          <a:prstGeom prst="rect">
            <a:avLst/>
          </a:prstGeom>
        </p:spPr>
      </p:pic>
      <p:sp>
        <p:nvSpPr>
          <p:cNvPr id="11" name="제목 2">
            <a:extLst>
              <a:ext uri="{FF2B5EF4-FFF2-40B4-BE49-F238E27FC236}">
                <a16:creationId xmlns:a16="http://schemas.microsoft.com/office/drawing/2014/main" id="{6292AC57-3F49-47B4-9202-D15A8E57A705}"/>
              </a:ext>
            </a:extLst>
          </p:cNvPr>
          <p:cNvSpPr txBox="1">
            <a:spLocks/>
          </p:cNvSpPr>
          <p:nvPr/>
        </p:nvSpPr>
        <p:spPr>
          <a:xfrm>
            <a:off x="611560" y="4365104"/>
            <a:ext cx="5719054" cy="720080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2019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–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1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프로토타입 공모전</a:t>
            </a:r>
          </a:p>
        </p:txBody>
      </p:sp>
    </p:spTree>
    <p:extLst>
      <p:ext uri="{BB962C8B-B14F-4D97-AF65-F5344CB8AC3E}">
        <p14:creationId xmlns:p14="http://schemas.microsoft.com/office/powerpoint/2010/main" val="1424573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>
                <a:lumMod val="95000"/>
              </a:schemeClr>
            </a:gs>
            <a:gs pos="92000">
              <a:srgbClr val="D3D3D3"/>
            </a:gs>
            <a:gs pos="79000">
              <a:schemeClr val="bg1"/>
            </a:gs>
            <a:gs pos="79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4610095" y="1541776"/>
            <a:ext cx="4138369" cy="14401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2019 – 1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프로토타입 공모전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7894" y="1541776"/>
            <a:ext cx="3442770" cy="12317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동글이가 습득한 아이템입니다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죽으면 사라집니다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7744" y="42930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</a:t>
            </a:r>
            <a:endParaRPr lang="ko-KR" altLang="en-US" sz="2000" dirty="0"/>
          </a:p>
        </p:txBody>
      </p:sp>
      <p:sp>
        <p:nvSpPr>
          <p:cNvPr id="19" name="타원 18"/>
          <p:cNvSpPr/>
          <p:nvPr/>
        </p:nvSpPr>
        <p:spPr>
          <a:xfrm>
            <a:off x="2623769" y="4564637"/>
            <a:ext cx="843415" cy="8434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8245014" y="826873"/>
            <a:ext cx="0" cy="585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A15D85-465B-438F-80C5-2BC8FB342973}"/>
              </a:ext>
            </a:extLst>
          </p:cNvPr>
          <p:cNvSpPr txBox="1"/>
          <p:nvPr/>
        </p:nvSpPr>
        <p:spPr>
          <a:xfrm>
            <a:off x="0" y="15007"/>
            <a:ext cx="1619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인게임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 구성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C7BE7FA-0F18-4EE5-96A7-08594EAC89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37453"/>
            <a:ext cx="1241643" cy="60642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F6AECDF-126F-4ADA-B3DD-E359FF3017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970" y="146004"/>
            <a:ext cx="691424" cy="5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48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336278" y="1165128"/>
            <a:ext cx="8471443" cy="5105687"/>
          </a:xfrm>
          <a:prstGeom prst="roundRect">
            <a:avLst/>
          </a:prstGeom>
          <a:gradFill>
            <a:gsLst>
              <a:gs pos="35000">
                <a:schemeClr val="bg1">
                  <a:lumMod val="95000"/>
                </a:schemeClr>
              </a:gs>
              <a:gs pos="84000">
                <a:srgbClr val="D3D3D3"/>
              </a:gs>
              <a:gs pos="68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6093" y="467961"/>
            <a:ext cx="245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아이템 예시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2019 – 1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프로토타입 공모전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508854"/>
              </p:ext>
            </p:extLst>
          </p:nvPr>
        </p:nvGraphicFramePr>
        <p:xfrm>
          <a:off x="1523999" y="1405823"/>
          <a:ext cx="6096000" cy="461546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50000"/>
                    </a:prstClr>
                  </a:outerShdw>
                </a:effectLst>
                <a:tableStyleId>{073A0DAA-6AF3-43AB-8588-CEC1D06C72B9}</a:tableStyleId>
              </a:tblPr>
              <a:tblGrid>
                <a:gridCol w="1607841">
                  <a:extLst>
                    <a:ext uri="{9D8B030D-6E8A-4147-A177-3AD203B41FA5}">
                      <a16:colId xmlns:a16="http://schemas.microsoft.com/office/drawing/2014/main" val="1563352784"/>
                    </a:ext>
                  </a:extLst>
                </a:gridCol>
                <a:gridCol w="4488159">
                  <a:extLst>
                    <a:ext uri="{9D8B030D-6E8A-4147-A177-3AD203B41FA5}">
                      <a16:colId xmlns:a16="http://schemas.microsoft.com/office/drawing/2014/main" val="297392590"/>
                    </a:ext>
                  </a:extLst>
                </a:gridCol>
              </a:tblGrid>
              <a:tr h="769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한컴 백제 M" panose="02020603020101020101" pitchFamily="18" charset="-127"/>
                          <a:ea typeface="한컴 백제 M" panose="02020603020101020101" pitchFamily="18" charset="-127"/>
                        </a:rPr>
                        <a:t>아이콘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한컴 백제 M" panose="02020603020101020101" pitchFamily="18" charset="-127"/>
                          <a:ea typeface="한컴 백제 M" panose="02020603020101020101" pitchFamily="18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387067"/>
                  </a:ext>
                </a:extLst>
              </a:tr>
              <a:tr h="7692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한컴 백제 M" panose="02020603020101020101" pitchFamily="18" charset="-127"/>
                        <a:ea typeface="한컴 백제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한컴 백제 M" panose="02020603020101020101" pitchFamily="18" charset="-127"/>
                          <a:ea typeface="한컴 백제 M" panose="02020603020101020101" pitchFamily="18" charset="-127"/>
                          <a:cs typeface="Arial" pitchFamily="34" charset="0"/>
                        </a:rPr>
                        <a:t>HP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한컴 백제 M" panose="02020603020101020101" pitchFamily="18" charset="-127"/>
                          <a:ea typeface="한컴 백제 M" panose="02020603020101020101" pitchFamily="18" charset="-127"/>
                          <a:cs typeface="Arial" pitchFamily="34" charset="0"/>
                        </a:rPr>
                        <a:t>회복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한컴 백제 M" panose="02020603020101020101" pitchFamily="18" charset="-127"/>
                        <a:ea typeface="한컴 백제 M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57993"/>
                  </a:ext>
                </a:extLst>
              </a:tr>
              <a:tr h="7692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한컴 백제 M" panose="02020603020101020101" pitchFamily="18" charset="-127"/>
                        <a:ea typeface="한컴 백제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한컴 백제 M" panose="02020603020101020101" pitchFamily="18" charset="-127"/>
                          <a:ea typeface="한컴 백제 M" panose="02020603020101020101" pitchFamily="18" charset="-127"/>
                          <a:cs typeface="Arial" pitchFamily="34" charset="0"/>
                        </a:rPr>
                        <a:t>공격력 증가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한컴 백제 M" panose="02020603020101020101" pitchFamily="18" charset="-127"/>
                        <a:ea typeface="한컴 백제 M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610902"/>
                  </a:ext>
                </a:extLst>
              </a:tr>
              <a:tr h="7692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한컴 백제 M" panose="02020603020101020101" pitchFamily="18" charset="-127"/>
                        <a:ea typeface="한컴 백제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한컴 백제 M" panose="02020603020101020101" pitchFamily="18" charset="-127"/>
                          <a:ea typeface="한컴 백제 M" panose="02020603020101020101" pitchFamily="18" charset="-127"/>
                          <a:cs typeface="Arial" pitchFamily="34" charset="0"/>
                        </a:rPr>
                        <a:t>총알 크기</a:t>
                      </a:r>
                      <a:r>
                        <a:rPr lang="ko-KR" altLang="en-US" sz="2400" baseline="0" dirty="0">
                          <a:solidFill>
                            <a:schemeClr val="tx1"/>
                          </a:solidFill>
                          <a:latin typeface="한컴 백제 M" panose="02020603020101020101" pitchFamily="18" charset="-127"/>
                          <a:ea typeface="한컴 백제 M" panose="02020603020101020101" pitchFamily="18" charset="-127"/>
                          <a:cs typeface="Arial" pitchFamily="34" charset="0"/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한컴 백제 M" panose="02020603020101020101" pitchFamily="18" charset="-127"/>
                          <a:ea typeface="한컴 백제 M" panose="02020603020101020101" pitchFamily="18" charset="-127"/>
                          <a:cs typeface="Arial" pitchFamily="34" charset="0"/>
                        </a:rPr>
                        <a:t>증가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한컴 백제 M" panose="02020603020101020101" pitchFamily="18" charset="-127"/>
                        <a:ea typeface="한컴 백제 M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623249"/>
                  </a:ext>
                </a:extLst>
              </a:tr>
              <a:tr h="7692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한컴 백제 M" panose="02020603020101020101" pitchFamily="18" charset="-127"/>
                        <a:ea typeface="한컴 백제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한컴 백제 M" panose="02020603020101020101" pitchFamily="18" charset="-127"/>
                          <a:ea typeface="한컴 백제 M" panose="02020603020101020101" pitchFamily="18" charset="-127"/>
                          <a:cs typeface="Arial" pitchFamily="34" charset="0"/>
                        </a:rPr>
                        <a:t>이동속도 증가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한컴 백제 M" panose="02020603020101020101" pitchFamily="18" charset="-127"/>
                        <a:ea typeface="한컴 백제 M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04239"/>
                  </a:ext>
                </a:extLst>
              </a:tr>
              <a:tr h="7692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한컴 백제 M" panose="02020603020101020101" pitchFamily="18" charset="-127"/>
                        <a:ea typeface="한컴 백제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한컴 백제 M" panose="02020603020101020101" pitchFamily="18" charset="-127"/>
                          <a:ea typeface="한컴 백제 M" panose="02020603020101020101" pitchFamily="18" charset="-127"/>
                          <a:cs typeface="Arial" pitchFamily="34" charset="0"/>
                        </a:rPr>
                        <a:t>점프력 증가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한컴 백제 M" panose="02020603020101020101" pitchFamily="18" charset="-127"/>
                        <a:ea typeface="한컴 백제 M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98103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597C9A2D-0126-4897-8D04-2A466991C5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88" y="2269445"/>
            <a:ext cx="628736" cy="597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11677A-A386-479B-A7B4-19B936D267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424" y="5313576"/>
            <a:ext cx="745300" cy="5978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116AE2-9064-4560-B2C7-A89AA67C1B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50" y="4552036"/>
            <a:ext cx="1241643" cy="60642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F28FD83-F326-433D-993E-75944841FEE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79" y="3794849"/>
            <a:ext cx="737587" cy="60207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C668313-777C-449C-865E-FD776D6A919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61" y="3001442"/>
            <a:ext cx="691424" cy="5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93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>
                <a:lumMod val="95000"/>
              </a:schemeClr>
            </a:gs>
            <a:gs pos="92000">
              <a:srgbClr val="D3D3D3"/>
            </a:gs>
            <a:gs pos="79000">
              <a:schemeClr val="bg1"/>
            </a:gs>
            <a:gs pos="79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46093" y="467961"/>
            <a:ext cx="245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비밀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2019 – 1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프로토타입 공모전</a:t>
            </a:r>
          </a:p>
        </p:txBody>
      </p:sp>
      <p:sp>
        <p:nvSpPr>
          <p:cNvPr id="4" name="타원 3"/>
          <p:cNvSpPr/>
          <p:nvPr/>
        </p:nvSpPr>
        <p:spPr>
          <a:xfrm>
            <a:off x="2623769" y="4564637"/>
            <a:ext cx="843415" cy="8434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97701" y="1340768"/>
            <a:ext cx="8948598" cy="4964572"/>
          </a:xfrm>
          <a:custGeom>
            <a:avLst/>
            <a:gdLst>
              <a:gd name="connsiteX0" fmla="*/ 838961 w 8948598"/>
              <a:gd name="connsiteY0" fmla="*/ 0 h 4964572"/>
              <a:gd name="connsiteX1" fmla="*/ 830252 w 8948598"/>
              <a:gd name="connsiteY1" fmla="*/ 52251 h 4964572"/>
              <a:gd name="connsiteX2" fmla="*/ 812835 w 8948598"/>
              <a:gd name="connsiteY2" fmla="*/ 78377 h 4964572"/>
              <a:gd name="connsiteX3" fmla="*/ 786709 w 8948598"/>
              <a:gd name="connsiteY3" fmla="*/ 130629 h 4964572"/>
              <a:gd name="connsiteX4" fmla="*/ 778001 w 8948598"/>
              <a:gd name="connsiteY4" fmla="*/ 156754 h 4964572"/>
              <a:gd name="connsiteX5" fmla="*/ 717041 w 8948598"/>
              <a:gd name="connsiteY5" fmla="*/ 304800 h 4964572"/>
              <a:gd name="connsiteX6" fmla="*/ 629955 w 8948598"/>
              <a:gd name="connsiteY6" fmla="*/ 478971 h 4964572"/>
              <a:gd name="connsiteX7" fmla="*/ 612538 w 8948598"/>
              <a:gd name="connsiteY7" fmla="*/ 496389 h 4964572"/>
              <a:gd name="connsiteX8" fmla="*/ 508035 w 8948598"/>
              <a:gd name="connsiteY8" fmla="*/ 696686 h 4964572"/>
              <a:gd name="connsiteX9" fmla="*/ 481909 w 8948598"/>
              <a:gd name="connsiteY9" fmla="*/ 766354 h 4964572"/>
              <a:gd name="connsiteX10" fmla="*/ 359989 w 8948598"/>
              <a:gd name="connsiteY10" fmla="*/ 1018903 h 4964572"/>
              <a:gd name="connsiteX11" fmla="*/ 342572 w 8948598"/>
              <a:gd name="connsiteY11" fmla="*/ 1062446 h 4964572"/>
              <a:gd name="connsiteX12" fmla="*/ 194527 w 8948598"/>
              <a:gd name="connsiteY12" fmla="*/ 1367246 h 4964572"/>
              <a:gd name="connsiteX13" fmla="*/ 177109 w 8948598"/>
              <a:gd name="connsiteY13" fmla="*/ 1410789 h 4964572"/>
              <a:gd name="connsiteX14" fmla="*/ 159692 w 8948598"/>
              <a:gd name="connsiteY14" fmla="*/ 1436914 h 4964572"/>
              <a:gd name="connsiteX15" fmla="*/ 55189 w 8948598"/>
              <a:gd name="connsiteY15" fmla="*/ 1663337 h 4964572"/>
              <a:gd name="connsiteX16" fmla="*/ 11647 w 8948598"/>
              <a:gd name="connsiteY16" fmla="*/ 1759131 h 4964572"/>
              <a:gd name="connsiteX17" fmla="*/ 2938 w 8948598"/>
              <a:gd name="connsiteY17" fmla="*/ 1785257 h 4964572"/>
              <a:gd name="connsiteX18" fmla="*/ 90024 w 8948598"/>
              <a:gd name="connsiteY18" fmla="*/ 1776549 h 4964572"/>
              <a:gd name="connsiteX19" fmla="*/ 508035 w 8948598"/>
              <a:gd name="connsiteY19" fmla="*/ 1567543 h 4964572"/>
              <a:gd name="connsiteX20" fmla="*/ 568995 w 8948598"/>
              <a:gd name="connsiteY20" fmla="*/ 1532709 h 4964572"/>
              <a:gd name="connsiteX21" fmla="*/ 856378 w 8948598"/>
              <a:gd name="connsiteY21" fmla="*/ 1367246 h 4964572"/>
              <a:gd name="connsiteX22" fmla="*/ 960881 w 8948598"/>
              <a:gd name="connsiteY22" fmla="*/ 1314994 h 4964572"/>
              <a:gd name="connsiteX23" fmla="*/ 1500812 w 8948598"/>
              <a:gd name="connsiteY23" fmla="*/ 1018903 h 4964572"/>
              <a:gd name="connsiteX24" fmla="*/ 1579189 w 8948598"/>
              <a:gd name="connsiteY24" fmla="*/ 975360 h 4964572"/>
              <a:gd name="connsiteX25" fmla="*/ 2232332 w 8948598"/>
              <a:gd name="connsiteY25" fmla="*/ 583474 h 4964572"/>
              <a:gd name="connsiteX26" fmla="*/ 2310709 w 8948598"/>
              <a:gd name="connsiteY26" fmla="*/ 539931 h 4964572"/>
              <a:gd name="connsiteX27" fmla="*/ 2476172 w 8948598"/>
              <a:gd name="connsiteY27" fmla="*/ 444137 h 4964572"/>
              <a:gd name="connsiteX28" fmla="*/ 2876767 w 8948598"/>
              <a:gd name="connsiteY28" fmla="*/ 217714 h 4964572"/>
              <a:gd name="connsiteX29" fmla="*/ 2972561 w 8948598"/>
              <a:gd name="connsiteY29" fmla="*/ 174171 h 4964572"/>
              <a:gd name="connsiteX30" fmla="*/ 3016104 w 8948598"/>
              <a:gd name="connsiteY30" fmla="*/ 148046 h 4964572"/>
              <a:gd name="connsiteX31" fmla="*/ 3129315 w 8948598"/>
              <a:gd name="connsiteY31" fmla="*/ 87086 h 4964572"/>
              <a:gd name="connsiteX32" fmla="*/ 3111898 w 8948598"/>
              <a:gd name="connsiteY32" fmla="*/ 139337 h 4964572"/>
              <a:gd name="connsiteX33" fmla="*/ 3050938 w 8948598"/>
              <a:gd name="connsiteY33" fmla="*/ 217714 h 4964572"/>
              <a:gd name="connsiteX34" fmla="*/ 3024812 w 8948598"/>
              <a:gd name="connsiteY34" fmla="*/ 252549 h 4964572"/>
              <a:gd name="connsiteX35" fmla="*/ 2624218 w 8948598"/>
              <a:gd name="connsiteY35" fmla="*/ 705394 h 4964572"/>
              <a:gd name="connsiteX36" fmla="*/ 1753361 w 8948598"/>
              <a:gd name="connsiteY36" fmla="*/ 1593669 h 4964572"/>
              <a:gd name="connsiteX37" fmla="*/ 1561772 w 8948598"/>
              <a:gd name="connsiteY37" fmla="*/ 1776549 h 4964572"/>
              <a:gd name="connsiteX38" fmla="*/ 1492104 w 8948598"/>
              <a:gd name="connsiteY38" fmla="*/ 1837509 h 4964572"/>
              <a:gd name="connsiteX39" fmla="*/ 1013132 w 8948598"/>
              <a:gd name="connsiteY39" fmla="*/ 2194560 h 4964572"/>
              <a:gd name="connsiteX40" fmla="*/ 621247 w 8948598"/>
              <a:gd name="connsiteY40" fmla="*/ 2490651 h 4964572"/>
              <a:gd name="connsiteX41" fmla="*/ 560287 w 8948598"/>
              <a:gd name="connsiteY41" fmla="*/ 2534194 h 4964572"/>
              <a:gd name="connsiteX42" fmla="*/ 490618 w 8948598"/>
              <a:gd name="connsiteY42" fmla="*/ 2577737 h 4964572"/>
              <a:gd name="connsiteX43" fmla="*/ 534161 w 8948598"/>
              <a:gd name="connsiteY43" fmla="*/ 2508069 h 4964572"/>
              <a:gd name="connsiteX44" fmla="*/ 682207 w 8948598"/>
              <a:gd name="connsiteY44" fmla="*/ 2342606 h 4964572"/>
              <a:gd name="connsiteX45" fmla="*/ 778001 w 8948598"/>
              <a:gd name="connsiteY45" fmla="*/ 2255520 h 4964572"/>
              <a:gd name="connsiteX46" fmla="*/ 882504 w 8948598"/>
              <a:gd name="connsiteY46" fmla="*/ 2142309 h 4964572"/>
              <a:gd name="connsiteX47" fmla="*/ 1326641 w 8948598"/>
              <a:gd name="connsiteY47" fmla="*/ 1776549 h 4964572"/>
              <a:gd name="connsiteX48" fmla="*/ 1971075 w 8948598"/>
              <a:gd name="connsiteY48" fmla="*/ 1219200 h 4964572"/>
              <a:gd name="connsiteX49" fmla="*/ 2145247 w 8948598"/>
              <a:gd name="connsiteY49" fmla="*/ 1053737 h 4964572"/>
              <a:gd name="connsiteX50" fmla="*/ 2389087 w 8948598"/>
              <a:gd name="connsiteY50" fmla="*/ 757646 h 4964572"/>
              <a:gd name="connsiteX51" fmla="*/ 2423921 w 8948598"/>
              <a:gd name="connsiteY51" fmla="*/ 696686 h 4964572"/>
              <a:gd name="connsiteX52" fmla="*/ 2450047 w 8948598"/>
              <a:gd name="connsiteY52" fmla="*/ 609600 h 4964572"/>
              <a:gd name="connsiteX53" fmla="*/ 2302001 w 8948598"/>
              <a:gd name="connsiteY53" fmla="*/ 731520 h 4964572"/>
              <a:gd name="connsiteX54" fmla="*/ 2136538 w 8948598"/>
              <a:gd name="connsiteY54" fmla="*/ 870857 h 4964572"/>
              <a:gd name="connsiteX55" fmla="*/ 1614024 w 8948598"/>
              <a:gd name="connsiteY55" fmla="*/ 1375954 h 4964572"/>
              <a:gd name="connsiteX56" fmla="*/ 1457269 w 8948598"/>
              <a:gd name="connsiteY56" fmla="*/ 1506583 h 4964572"/>
              <a:gd name="connsiteX57" fmla="*/ 899921 w 8948598"/>
              <a:gd name="connsiteY57" fmla="*/ 2098766 h 4964572"/>
              <a:gd name="connsiteX58" fmla="*/ 838961 w 8948598"/>
              <a:gd name="connsiteY58" fmla="*/ 2159726 h 4964572"/>
              <a:gd name="connsiteX59" fmla="*/ 534161 w 8948598"/>
              <a:gd name="connsiteY59" fmla="*/ 2525486 h 4964572"/>
              <a:gd name="connsiteX60" fmla="*/ 534161 w 8948598"/>
              <a:gd name="connsiteY60" fmla="*/ 2569029 h 4964572"/>
              <a:gd name="connsiteX61" fmla="*/ 743167 w 8948598"/>
              <a:gd name="connsiteY61" fmla="*/ 2429691 h 4964572"/>
              <a:gd name="connsiteX62" fmla="*/ 1317932 w 8948598"/>
              <a:gd name="connsiteY62" fmla="*/ 2020389 h 4964572"/>
              <a:gd name="connsiteX63" fmla="*/ 1535647 w 8948598"/>
              <a:gd name="connsiteY63" fmla="*/ 1889760 h 4964572"/>
              <a:gd name="connsiteX64" fmla="*/ 2241041 w 8948598"/>
              <a:gd name="connsiteY64" fmla="*/ 1428206 h 4964572"/>
              <a:gd name="connsiteX65" fmla="*/ 2362961 w 8948598"/>
              <a:gd name="connsiteY65" fmla="*/ 1341120 h 4964572"/>
              <a:gd name="connsiteX66" fmla="*/ 2458755 w 8948598"/>
              <a:gd name="connsiteY66" fmla="*/ 1271451 h 4964572"/>
              <a:gd name="connsiteX67" fmla="*/ 2580675 w 8948598"/>
              <a:gd name="connsiteY67" fmla="*/ 1105989 h 4964572"/>
              <a:gd name="connsiteX68" fmla="*/ 2589384 w 8948598"/>
              <a:gd name="connsiteY68" fmla="*/ 1071154 h 4964572"/>
              <a:gd name="connsiteX69" fmla="*/ 2519715 w 8948598"/>
              <a:gd name="connsiteY69" fmla="*/ 1062446 h 4964572"/>
              <a:gd name="connsiteX70" fmla="*/ 2023327 w 8948598"/>
              <a:gd name="connsiteY70" fmla="*/ 1384663 h 4964572"/>
              <a:gd name="connsiteX71" fmla="*/ 1962367 w 8948598"/>
              <a:gd name="connsiteY71" fmla="*/ 1436914 h 4964572"/>
              <a:gd name="connsiteX72" fmla="*/ 1483395 w 8948598"/>
              <a:gd name="connsiteY72" fmla="*/ 1759131 h 4964572"/>
              <a:gd name="connsiteX73" fmla="*/ 1309224 w 8948598"/>
              <a:gd name="connsiteY73" fmla="*/ 1898469 h 4964572"/>
              <a:gd name="connsiteX74" fmla="*/ 1152469 w 8948598"/>
              <a:gd name="connsiteY74" fmla="*/ 2002971 h 4964572"/>
              <a:gd name="connsiteX75" fmla="*/ 717041 w 8948598"/>
              <a:gd name="connsiteY75" fmla="*/ 2342606 h 4964572"/>
              <a:gd name="connsiteX76" fmla="*/ 647372 w 8948598"/>
              <a:gd name="connsiteY76" fmla="*/ 2386149 h 4964572"/>
              <a:gd name="connsiteX77" fmla="*/ 551578 w 8948598"/>
              <a:gd name="connsiteY77" fmla="*/ 2481943 h 4964572"/>
              <a:gd name="connsiteX78" fmla="*/ 359989 w 8948598"/>
              <a:gd name="connsiteY78" fmla="*/ 2621280 h 4964572"/>
              <a:gd name="connsiteX79" fmla="*/ 307738 w 8948598"/>
              <a:gd name="connsiteY79" fmla="*/ 2647406 h 4964572"/>
              <a:gd name="connsiteX80" fmla="*/ 377407 w 8948598"/>
              <a:gd name="connsiteY80" fmla="*/ 2621280 h 4964572"/>
              <a:gd name="connsiteX81" fmla="*/ 1352767 w 8948598"/>
              <a:gd name="connsiteY81" fmla="*/ 1994263 h 4964572"/>
              <a:gd name="connsiteX82" fmla="*/ 2171372 w 8948598"/>
              <a:gd name="connsiteY82" fmla="*/ 1436914 h 4964572"/>
              <a:gd name="connsiteX83" fmla="*/ 3059647 w 8948598"/>
              <a:gd name="connsiteY83" fmla="*/ 888274 h 4964572"/>
              <a:gd name="connsiteX84" fmla="*/ 3268652 w 8948598"/>
              <a:gd name="connsiteY84" fmla="*/ 740229 h 4964572"/>
              <a:gd name="connsiteX85" fmla="*/ 3381864 w 8948598"/>
              <a:gd name="connsiteY85" fmla="*/ 661851 h 4964572"/>
              <a:gd name="connsiteX86" fmla="*/ 3225109 w 8948598"/>
              <a:gd name="connsiteY86" fmla="*/ 870857 h 4964572"/>
              <a:gd name="connsiteX87" fmla="*/ 3190275 w 8948598"/>
              <a:gd name="connsiteY87" fmla="*/ 923109 h 4964572"/>
              <a:gd name="connsiteX88" fmla="*/ 3138024 w 8948598"/>
              <a:gd name="connsiteY88" fmla="*/ 984069 h 4964572"/>
              <a:gd name="connsiteX89" fmla="*/ 1727235 w 8948598"/>
              <a:gd name="connsiteY89" fmla="*/ 2011680 h 4964572"/>
              <a:gd name="connsiteX90" fmla="*/ 1526938 w 8948598"/>
              <a:gd name="connsiteY90" fmla="*/ 2168434 h 4964572"/>
              <a:gd name="connsiteX91" fmla="*/ 1422435 w 8948598"/>
              <a:gd name="connsiteY91" fmla="*/ 2229394 h 4964572"/>
              <a:gd name="connsiteX92" fmla="*/ 847669 w 8948598"/>
              <a:gd name="connsiteY92" fmla="*/ 2629989 h 4964572"/>
              <a:gd name="connsiteX93" fmla="*/ 786709 w 8948598"/>
              <a:gd name="connsiteY93" fmla="*/ 2664823 h 4964572"/>
              <a:gd name="connsiteX94" fmla="*/ 690915 w 8948598"/>
              <a:gd name="connsiteY94" fmla="*/ 2725783 h 4964572"/>
              <a:gd name="connsiteX95" fmla="*/ 595121 w 8948598"/>
              <a:gd name="connsiteY95" fmla="*/ 2778034 h 4964572"/>
              <a:gd name="connsiteX96" fmla="*/ 1396309 w 8948598"/>
              <a:gd name="connsiteY96" fmla="*/ 2211977 h 4964572"/>
              <a:gd name="connsiteX97" fmla="*/ 1500812 w 8948598"/>
              <a:gd name="connsiteY97" fmla="*/ 2142309 h 4964572"/>
              <a:gd name="connsiteX98" fmla="*/ 1866572 w 8948598"/>
              <a:gd name="connsiteY98" fmla="*/ 1872343 h 4964572"/>
              <a:gd name="connsiteX99" fmla="*/ 2833224 w 8948598"/>
              <a:gd name="connsiteY99" fmla="*/ 1219200 h 4964572"/>
              <a:gd name="connsiteX100" fmla="*/ 2920309 w 8948598"/>
              <a:gd name="connsiteY100" fmla="*/ 1158240 h 4964572"/>
              <a:gd name="connsiteX101" fmla="*/ 3329612 w 8948598"/>
              <a:gd name="connsiteY101" fmla="*/ 809897 h 4964572"/>
              <a:gd name="connsiteX102" fmla="*/ 3416698 w 8948598"/>
              <a:gd name="connsiteY102" fmla="*/ 722811 h 4964572"/>
              <a:gd name="connsiteX103" fmla="*/ 3364447 w 8948598"/>
              <a:gd name="connsiteY103" fmla="*/ 818606 h 4964572"/>
              <a:gd name="connsiteX104" fmla="*/ 3347029 w 8948598"/>
              <a:gd name="connsiteY104" fmla="*/ 853440 h 4964572"/>
              <a:gd name="connsiteX105" fmla="*/ 2728721 w 8948598"/>
              <a:gd name="connsiteY105" fmla="*/ 1741714 h 4964572"/>
              <a:gd name="connsiteX106" fmla="*/ 2641635 w 8948598"/>
              <a:gd name="connsiteY106" fmla="*/ 1828800 h 4964572"/>
              <a:gd name="connsiteX107" fmla="*/ 2362961 w 8948598"/>
              <a:gd name="connsiteY107" fmla="*/ 2159726 h 4964572"/>
              <a:gd name="connsiteX108" fmla="*/ 2267167 w 8948598"/>
              <a:gd name="connsiteY108" fmla="*/ 2272937 h 4964572"/>
              <a:gd name="connsiteX109" fmla="*/ 1622732 w 8948598"/>
              <a:gd name="connsiteY109" fmla="*/ 2934789 h 4964572"/>
              <a:gd name="connsiteX110" fmla="*/ 1448561 w 8948598"/>
              <a:gd name="connsiteY110" fmla="*/ 3082834 h 4964572"/>
              <a:gd name="connsiteX111" fmla="*/ 1047967 w 8948598"/>
              <a:gd name="connsiteY111" fmla="*/ 3387634 h 4964572"/>
              <a:gd name="connsiteX112" fmla="*/ 1030549 w 8948598"/>
              <a:gd name="connsiteY112" fmla="*/ 3413760 h 4964572"/>
              <a:gd name="connsiteX113" fmla="*/ 1283098 w 8948598"/>
              <a:gd name="connsiteY113" fmla="*/ 3230880 h 4964572"/>
              <a:gd name="connsiteX114" fmla="*/ 1779487 w 8948598"/>
              <a:gd name="connsiteY114" fmla="*/ 2899954 h 4964572"/>
              <a:gd name="connsiteX115" fmla="*/ 1866572 w 8948598"/>
              <a:gd name="connsiteY115" fmla="*/ 2847703 h 4964572"/>
              <a:gd name="connsiteX116" fmla="*/ 2040744 w 8948598"/>
              <a:gd name="connsiteY116" fmla="*/ 2708366 h 4964572"/>
              <a:gd name="connsiteX117" fmla="*/ 3286069 w 8948598"/>
              <a:gd name="connsiteY117" fmla="*/ 1872343 h 4964572"/>
              <a:gd name="connsiteX118" fmla="*/ 3381864 w 8948598"/>
              <a:gd name="connsiteY118" fmla="*/ 1802674 h 4964572"/>
              <a:gd name="connsiteX119" fmla="*/ 3738915 w 8948598"/>
              <a:gd name="connsiteY119" fmla="*/ 1576251 h 4964572"/>
              <a:gd name="connsiteX120" fmla="*/ 3799875 w 8948598"/>
              <a:gd name="connsiteY120" fmla="*/ 1524000 h 4964572"/>
              <a:gd name="connsiteX121" fmla="*/ 4122092 w 8948598"/>
              <a:gd name="connsiteY121" fmla="*/ 1306286 h 4964572"/>
              <a:gd name="connsiteX122" fmla="*/ 4156927 w 8948598"/>
              <a:gd name="connsiteY122" fmla="*/ 1271451 h 4964572"/>
              <a:gd name="connsiteX123" fmla="*/ 4191761 w 8948598"/>
              <a:gd name="connsiteY123" fmla="*/ 1254034 h 4964572"/>
              <a:gd name="connsiteX124" fmla="*/ 3947921 w 8948598"/>
              <a:gd name="connsiteY124" fmla="*/ 1489166 h 4964572"/>
              <a:gd name="connsiteX125" fmla="*/ 3843418 w 8948598"/>
              <a:gd name="connsiteY125" fmla="*/ 1602377 h 4964572"/>
              <a:gd name="connsiteX126" fmla="*/ 3643121 w 8948598"/>
              <a:gd name="connsiteY126" fmla="*/ 1776549 h 4964572"/>
              <a:gd name="connsiteX127" fmla="*/ 3442824 w 8948598"/>
              <a:gd name="connsiteY127" fmla="*/ 2002971 h 4964572"/>
              <a:gd name="connsiteX128" fmla="*/ 2833224 w 8948598"/>
              <a:gd name="connsiteY128" fmla="*/ 2595154 h 4964572"/>
              <a:gd name="connsiteX129" fmla="*/ 2249749 w 8948598"/>
              <a:gd name="connsiteY129" fmla="*/ 3091543 h 4964572"/>
              <a:gd name="connsiteX130" fmla="*/ 2171372 w 8948598"/>
              <a:gd name="connsiteY130" fmla="*/ 3143794 h 4964572"/>
              <a:gd name="connsiteX131" fmla="*/ 2441338 w 8948598"/>
              <a:gd name="connsiteY131" fmla="*/ 2943497 h 4964572"/>
              <a:gd name="connsiteX132" fmla="*/ 2571967 w 8948598"/>
              <a:gd name="connsiteY132" fmla="*/ 2847703 h 4964572"/>
              <a:gd name="connsiteX133" fmla="*/ 3355738 w 8948598"/>
              <a:gd name="connsiteY133" fmla="*/ 2264229 h 4964572"/>
              <a:gd name="connsiteX134" fmla="*/ 3599578 w 8948598"/>
              <a:gd name="connsiteY134" fmla="*/ 2098766 h 4964572"/>
              <a:gd name="connsiteX135" fmla="*/ 4418184 w 8948598"/>
              <a:gd name="connsiteY135" fmla="*/ 1471749 h 4964572"/>
              <a:gd name="connsiteX136" fmla="*/ 4540104 w 8948598"/>
              <a:gd name="connsiteY136" fmla="*/ 1393371 h 4964572"/>
              <a:gd name="connsiteX137" fmla="*/ 5062618 w 8948598"/>
              <a:gd name="connsiteY137" fmla="*/ 1001486 h 4964572"/>
              <a:gd name="connsiteX138" fmla="*/ 4810069 w 8948598"/>
              <a:gd name="connsiteY138" fmla="*/ 1262743 h 4964572"/>
              <a:gd name="connsiteX139" fmla="*/ 3207692 w 8948598"/>
              <a:gd name="connsiteY139" fmla="*/ 2717074 h 4964572"/>
              <a:gd name="connsiteX140" fmla="*/ 2467464 w 8948598"/>
              <a:gd name="connsiteY140" fmla="*/ 3274423 h 4964572"/>
              <a:gd name="connsiteX141" fmla="*/ 2571967 w 8948598"/>
              <a:gd name="connsiteY141" fmla="*/ 3196046 h 4964572"/>
              <a:gd name="connsiteX142" fmla="*/ 3721498 w 8948598"/>
              <a:gd name="connsiteY142" fmla="*/ 2412274 h 4964572"/>
              <a:gd name="connsiteX143" fmla="*/ 4365932 w 8948598"/>
              <a:gd name="connsiteY143" fmla="*/ 1785257 h 4964572"/>
              <a:gd name="connsiteX144" fmla="*/ 4470435 w 8948598"/>
              <a:gd name="connsiteY144" fmla="*/ 1550126 h 4964572"/>
              <a:gd name="connsiteX145" fmla="*/ 4348515 w 8948598"/>
              <a:gd name="connsiteY145" fmla="*/ 1611086 h 4964572"/>
              <a:gd name="connsiteX146" fmla="*/ 3129315 w 8948598"/>
              <a:gd name="connsiteY146" fmla="*/ 2804160 h 4964572"/>
              <a:gd name="connsiteX147" fmla="*/ 2763555 w 8948598"/>
              <a:gd name="connsiteY147" fmla="*/ 3100251 h 4964572"/>
              <a:gd name="connsiteX148" fmla="*/ 2937727 w 8948598"/>
              <a:gd name="connsiteY148" fmla="*/ 2995749 h 4964572"/>
              <a:gd name="connsiteX149" fmla="*/ 4453018 w 8948598"/>
              <a:gd name="connsiteY149" fmla="*/ 2020389 h 4964572"/>
              <a:gd name="connsiteX150" fmla="*/ 5315167 w 8948598"/>
              <a:gd name="connsiteY150" fmla="*/ 1471749 h 4964572"/>
              <a:gd name="connsiteX151" fmla="*/ 5846389 w 8948598"/>
              <a:gd name="connsiteY151" fmla="*/ 1158240 h 4964572"/>
              <a:gd name="connsiteX152" fmla="*/ 5924767 w 8948598"/>
              <a:gd name="connsiteY152" fmla="*/ 1114697 h 4964572"/>
              <a:gd name="connsiteX153" fmla="*/ 5741887 w 8948598"/>
              <a:gd name="connsiteY153" fmla="*/ 1384663 h 4964572"/>
              <a:gd name="connsiteX154" fmla="*/ 4566229 w 8948598"/>
              <a:gd name="connsiteY154" fmla="*/ 2612571 h 4964572"/>
              <a:gd name="connsiteX155" fmla="*/ 4156927 w 8948598"/>
              <a:gd name="connsiteY155" fmla="*/ 2934789 h 4964572"/>
              <a:gd name="connsiteX156" fmla="*/ 4122092 w 8948598"/>
              <a:gd name="connsiteY156" fmla="*/ 2952206 h 4964572"/>
              <a:gd name="connsiteX157" fmla="*/ 5123578 w 8948598"/>
              <a:gd name="connsiteY157" fmla="*/ 2255520 h 4964572"/>
              <a:gd name="connsiteX158" fmla="*/ 6186024 w 8948598"/>
              <a:gd name="connsiteY158" fmla="*/ 1419497 h 4964572"/>
              <a:gd name="connsiteX159" fmla="*/ 6908835 w 8948598"/>
              <a:gd name="connsiteY159" fmla="*/ 705394 h 4964572"/>
              <a:gd name="connsiteX160" fmla="*/ 6874001 w 8948598"/>
              <a:gd name="connsiteY160" fmla="*/ 740229 h 4964572"/>
              <a:gd name="connsiteX161" fmla="*/ 6403738 w 8948598"/>
              <a:gd name="connsiteY161" fmla="*/ 1541417 h 4964572"/>
              <a:gd name="connsiteX162" fmla="*/ 5341292 w 8948598"/>
              <a:gd name="connsiteY162" fmla="*/ 3143794 h 4964572"/>
              <a:gd name="connsiteX163" fmla="*/ 4696858 w 8948598"/>
              <a:gd name="connsiteY163" fmla="*/ 4084320 h 4964572"/>
              <a:gd name="connsiteX164" fmla="*/ 4592355 w 8948598"/>
              <a:gd name="connsiteY164" fmla="*/ 4214949 h 4964572"/>
              <a:gd name="connsiteX165" fmla="*/ 4513978 w 8948598"/>
              <a:gd name="connsiteY165" fmla="*/ 4293326 h 4964572"/>
              <a:gd name="connsiteX166" fmla="*/ 4470435 w 8948598"/>
              <a:gd name="connsiteY166" fmla="*/ 4362994 h 4964572"/>
              <a:gd name="connsiteX167" fmla="*/ 4609772 w 8948598"/>
              <a:gd name="connsiteY167" fmla="*/ 4241074 h 4964572"/>
              <a:gd name="connsiteX168" fmla="*/ 5306458 w 8948598"/>
              <a:gd name="connsiteY168" fmla="*/ 3648891 h 4964572"/>
              <a:gd name="connsiteX169" fmla="*/ 6734664 w 8948598"/>
              <a:gd name="connsiteY169" fmla="*/ 2063931 h 4964572"/>
              <a:gd name="connsiteX170" fmla="*/ 7448767 w 8948598"/>
              <a:gd name="connsiteY170" fmla="*/ 1219200 h 4964572"/>
              <a:gd name="connsiteX171" fmla="*/ 7352972 w 8948598"/>
              <a:gd name="connsiteY171" fmla="*/ 1463040 h 4964572"/>
              <a:gd name="connsiteX172" fmla="*/ 7292012 w 8948598"/>
              <a:gd name="connsiteY172" fmla="*/ 1584960 h 4964572"/>
              <a:gd name="connsiteX173" fmla="*/ 6560492 w 8948598"/>
              <a:gd name="connsiteY173" fmla="*/ 2586446 h 4964572"/>
              <a:gd name="connsiteX174" fmla="*/ 5916058 w 8948598"/>
              <a:gd name="connsiteY174" fmla="*/ 3361509 h 4964572"/>
              <a:gd name="connsiteX175" fmla="*/ 5855098 w 8948598"/>
              <a:gd name="connsiteY175" fmla="*/ 3422469 h 4964572"/>
              <a:gd name="connsiteX176" fmla="*/ 5811555 w 8948598"/>
              <a:gd name="connsiteY176" fmla="*/ 3474720 h 4964572"/>
              <a:gd name="connsiteX177" fmla="*/ 6264401 w 8948598"/>
              <a:gd name="connsiteY177" fmla="*/ 3169920 h 4964572"/>
              <a:gd name="connsiteX178" fmla="*/ 6386321 w 8948598"/>
              <a:gd name="connsiteY178" fmla="*/ 3091543 h 4964572"/>
              <a:gd name="connsiteX179" fmla="*/ 7239761 w 8948598"/>
              <a:gd name="connsiteY179" fmla="*/ 2481943 h 4964572"/>
              <a:gd name="connsiteX180" fmla="*/ 7448767 w 8948598"/>
              <a:gd name="connsiteY180" fmla="*/ 2272937 h 4964572"/>
              <a:gd name="connsiteX181" fmla="*/ 7544561 w 8948598"/>
              <a:gd name="connsiteY181" fmla="*/ 2168434 h 4964572"/>
              <a:gd name="connsiteX182" fmla="*/ 7561978 w 8948598"/>
              <a:gd name="connsiteY182" fmla="*/ 2142309 h 4964572"/>
              <a:gd name="connsiteX183" fmla="*/ 7535852 w 8948598"/>
              <a:gd name="connsiteY183" fmla="*/ 2168434 h 4964572"/>
              <a:gd name="connsiteX184" fmla="*/ 6952378 w 8948598"/>
              <a:gd name="connsiteY184" fmla="*/ 3021874 h 4964572"/>
              <a:gd name="connsiteX185" fmla="*/ 6708538 w 8948598"/>
              <a:gd name="connsiteY185" fmla="*/ 3344091 h 4964572"/>
              <a:gd name="connsiteX186" fmla="*/ 6664995 w 8948598"/>
              <a:gd name="connsiteY186" fmla="*/ 3439886 h 4964572"/>
              <a:gd name="connsiteX187" fmla="*/ 7405224 w 8948598"/>
              <a:gd name="connsiteY187" fmla="*/ 2934789 h 4964572"/>
              <a:gd name="connsiteX188" fmla="*/ 7509727 w 8948598"/>
              <a:gd name="connsiteY188" fmla="*/ 2830286 h 4964572"/>
              <a:gd name="connsiteX189" fmla="*/ 8119327 w 8948598"/>
              <a:gd name="connsiteY189" fmla="*/ 2325189 h 4964572"/>
              <a:gd name="connsiteX190" fmla="*/ 8337041 w 8948598"/>
              <a:gd name="connsiteY190" fmla="*/ 2090057 h 4964572"/>
              <a:gd name="connsiteX191" fmla="*/ 8450252 w 8948598"/>
              <a:gd name="connsiteY191" fmla="*/ 1915886 h 4964572"/>
              <a:gd name="connsiteX192" fmla="*/ 8398001 w 8948598"/>
              <a:gd name="connsiteY192" fmla="*/ 2046514 h 4964572"/>
              <a:gd name="connsiteX193" fmla="*/ 8258664 w 8948598"/>
              <a:gd name="connsiteY193" fmla="*/ 2316480 h 4964572"/>
              <a:gd name="connsiteX194" fmla="*/ 7710024 w 8948598"/>
              <a:gd name="connsiteY194" fmla="*/ 3143794 h 4964572"/>
              <a:gd name="connsiteX195" fmla="*/ 7501018 w 8948598"/>
              <a:gd name="connsiteY195" fmla="*/ 3526971 h 4964572"/>
              <a:gd name="connsiteX196" fmla="*/ 7448767 w 8948598"/>
              <a:gd name="connsiteY196" fmla="*/ 3666309 h 4964572"/>
              <a:gd name="connsiteX197" fmla="*/ 7675189 w 8948598"/>
              <a:gd name="connsiteY197" fmla="*/ 3579223 h 4964572"/>
              <a:gd name="connsiteX198" fmla="*/ 7753567 w 8948598"/>
              <a:gd name="connsiteY198" fmla="*/ 3526971 h 4964572"/>
              <a:gd name="connsiteX199" fmla="*/ 8084492 w 8948598"/>
              <a:gd name="connsiteY199" fmla="*/ 3248297 h 4964572"/>
              <a:gd name="connsiteX200" fmla="*/ 8546047 w 8948598"/>
              <a:gd name="connsiteY200" fmla="*/ 2778034 h 4964572"/>
              <a:gd name="connsiteX201" fmla="*/ 8650549 w 8948598"/>
              <a:gd name="connsiteY201" fmla="*/ 2638697 h 4964572"/>
              <a:gd name="connsiteX202" fmla="*/ 8946641 w 8948598"/>
              <a:gd name="connsiteY202" fmla="*/ 2194560 h 4964572"/>
              <a:gd name="connsiteX203" fmla="*/ 8920515 w 8948598"/>
              <a:gd name="connsiteY203" fmla="*/ 2238103 h 4964572"/>
              <a:gd name="connsiteX204" fmla="*/ 8763761 w 8948598"/>
              <a:gd name="connsiteY204" fmla="*/ 2508069 h 4964572"/>
              <a:gd name="connsiteX205" fmla="*/ 8319624 w 8948598"/>
              <a:gd name="connsiteY205" fmla="*/ 3126377 h 4964572"/>
              <a:gd name="connsiteX206" fmla="*/ 8128035 w 8948598"/>
              <a:gd name="connsiteY206" fmla="*/ 3413760 h 4964572"/>
              <a:gd name="connsiteX207" fmla="*/ 8006115 w 8948598"/>
              <a:gd name="connsiteY207" fmla="*/ 3596640 h 4964572"/>
              <a:gd name="connsiteX208" fmla="*/ 8049658 w 8948598"/>
              <a:gd name="connsiteY208" fmla="*/ 3587931 h 4964572"/>
              <a:gd name="connsiteX209" fmla="*/ 8075784 w 8948598"/>
              <a:gd name="connsiteY209" fmla="*/ 3544389 h 4964572"/>
              <a:gd name="connsiteX210" fmla="*/ 8476378 w 8948598"/>
              <a:gd name="connsiteY210" fmla="*/ 3056709 h 4964572"/>
              <a:gd name="connsiteX211" fmla="*/ 8528629 w 8948598"/>
              <a:gd name="connsiteY211" fmla="*/ 2995749 h 4964572"/>
              <a:gd name="connsiteX212" fmla="*/ 8563464 w 8948598"/>
              <a:gd name="connsiteY212" fmla="*/ 2934789 h 4964572"/>
              <a:gd name="connsiteX213" fmla="*/ 8667967 w 8948598"/>
              <a:gd name="connsiteY213" fmla="*/ 2830286 h 4964572"/>
              <a:gd name="connsiteX214" fmla="*/ 8685384 w 8948598"/>
              <a:gd name="connsiteY214" fmla="*/ 2795451 h 4964572"/>
              <a:gd name="connsiteX215" fmla="*/ 8702801 w 8948598"/>
              <a:gd name="connsiteY215" fmla="*/ 2821577 h 4964572"/>
              <a:gd name="connsiteX216" fmla="*/ 8694092 w 8948598"/>
              <a:gd name="connsiteY216" fmla="*/ 2882537 h 4964572"/>
              <a:gd name="connsiteX217" fmla="*/ 8572172 w 8948598"/>
              <a:gd name="connsiteY217" fmla="*/ 3126377 h 4964572"/>
              <a:gd name="connsiteX218" fmla="*/ 8511212 w 8948598"/>
              <a:gd name="connsiteY218" fmla="*/ 3257006 h 4964572"/>
              <a:gd name="connsiteX219" fmla="*/ 8162869 w 8948598"/>
              <a:gd name="connsiteY219" fmla="*/ 3823063 h 4964572"/>
              <a:gd name="connsiteX220" fmla="*/ 8136744 w 8948598"/>
              <a:gd name="connsiteY220" fmla="*/ 3866606 h 4964572"/>
              <a:gd name="connsiteX221" fmla="*/ 8067075 w 8948598"/>
              <a:gd name="connsiteY221" fmla="*/ 3971109 h 4964572"/>
              <a:gd name="connsiteX222" fmla="*/ 8032241 w 8948598"/>
              <a:gd name="connsiteY222" fmla="*/ 4040777 h 4964572"/>
              <a:gd name="connsiteX223" fmla="*/ 7988698 w 8948598"/>
              <a:gd name="connsiteY223" fmla="*/ 4145280 h 4964572"/>
              <a:gd name="connsiteX224" fmla="*/ 7971281 w 8948598"/>
              <a:gd name="connsiteY224" fmla="*/ 4171406 h 4964572"/>
              <a:gd name="connsiteX225" fmla="*/ 7962572 w 8948598"/>
              <a:gd name="connsiteY225" fmla="*/ 4197531 h 4964572"/>
              <a:gd name="connsiteX226" fmla="*/ 7901612 w 8948598"/>
              <a:gd name="connsiteY226" fmla="*/ 4267200 h 4964572"/>
              <a:gd name="connsiteX227" fmla="*/ 7875487 w 8948598"/>
              <a:gd name="connsiteY227" fmla="*/ 4319451 h 4964572"/>
              <a:gd name="connsiteX228" fmla="*/ 7814527 w 8948598"/>
              <a:gd name="connsiteY228" fmla="*/ 4380411 h 4964572"/>
              <a:gd name="connsiteX229" fmla="*/ 7788401 w 8948598"/>
              <a:gd name="connsiteY229" fmla="*/ 4432663 h 4964572"/>
              <a:gd name="connsiteX230" fmla="*/ 7762275 w 8948598"/>
              <a:gd name="connsiteY230" fmla="*/ 4476206 h 4964572"/>
              <a:gd name="connsiteX231" fmla="*/ 7710024 w 8948598"/>
              <a:gd name="connsiteY231" fmla="*/ 4572000 h 4964572"/>
              <a:gd name="connsiteX232" fmla="*/ 7657772 w 8948598"/>
              <a:gd name="connsiteY232" fmla="*/ 4615543 h 4964572"/>
              <a:gd name="connsiteX233" fmla="*/ 7622938 w 8948598"/>
              <a:gd name="connsiteY233" fmla="*/ 4650377 h 4964572"/>
              <a:gd name="connsiteX234" fmla="*/ 7561978 w 8948598"/>
              <a:gd name="connsiteY234" fmla="*/ 4746171 h 4964572"/>
              <a:gd name="connsiteX235" fmla="*/ 7544561 w 8948598"/>
              <a:gd name="connsiteY235" fmla="*/ 4763589 h 4964572"/>
              <a:gd name="connsiteX236" fmla="*/ 7518435 w 8948598"/>
              <a:gd name="connsiteY236" fmla="*/ 4807131 h 4964572"/>
              <a:gd name="connsiteX237" fmla="*/ 7805818 w 8948598"/>
              <a:gd name="connsiteY237" fmla="*/ 4572000 h 4964572"/>
              <a:gd name="connsiteX238" fmla="*/ 7919029 w 8948598"/>
              <a:gd name="connsiteY238" fmla="*/ 4484914 h 4964572"/>
              <a:gd name="connsiteX239" fmla="*/ 8223829 w 8948598"/>
              <a:gd name="connsiteY239" fmla="*/ 4284617 h 4964572"/>
              <a:gd name="connsiteX240" fmla="*/ 8328332 w 8948598"/>
              <a:gd name="connsiteY240" fmla="*/ 4223657 h 4964572"/>
              <a:gd name="connsiteX241" fmla="*/ 8180287 w 8948598"/>
              <a:gd name="connsiteY241" fmla="*/ 4693920 h 4964572"/>
              <a:gd name="connsiteX242" fmla="*/ 8075784 w 8948598"/>
              <a:gd name="connsiteY242" fmla="*/ 4937760 h 4964572"/>
              <a:gd name="connsiteX243" fmla="*/ 8067075 w 8948598"/>
              <a:gd name="connsiteY243" fmla="*/ 4963886 h 4964572"/>
              <a:gd name="connsiteX244" fmla="*/ 8145452 w 8948598"/>
              <a:gd name="connsiteY244" fmla="*/ 4894217 h 4964572"/>
              <a:gd name="connsiteX245" fmla="*/ 8441544 w 8948598"/>
              <a:gd name="connsiteY245" fmla="*/ 4580709 h 4964572"/>
              <a:gd name="connsiteX246" fmla="*/ 8546047 w 8948598"/>
              <a:gd name="connsiteY246" fmla="*/ 4441371 h 4964572"/>
              <a:gd name="connsiteX247" fmla="*/ 8563464 w 8948598"/>
              <a:gd name="connsiteY247" fmla="*/ 4406537 h 4964572"/>
              <a:gd name="connsiteX248" fmla="*/ 8432835 w 8948598"/>
              <a:gd name="connsiteY248" fmla="*/ 4693920 h 4964572"/>
              <a:gd name="connsiteX249" fmla="*/ 8398001 w 8948598"/>
              <a:gd name="connsiteY249" fmla="*/ 4746171 h 4964572"/>
              <a:gd name="connsiteX250" fmla="*/ 8389292 w 8948598"/>
              <a:gd name="connsiteY250" fmla="*/ 4772297 h 496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</a:cxnLst>
            <a:rect l="l" t="t" r="r" b="b"/>
            <a:pathLst>
              <a:path w="8948598" h="4964572">
                <a:moveTo>
                  <a:pt x="838961" y="0"/>
                </a:moveTo>
                <a:cubicBezTo>
                  <a:pt x="836058" y="17417"/>
                  <a:pt x="835836" y="35500"/>
                  <a:pt x="830252" y="52251"/>
                </a:cubicBezTo>
                <a:cubicBezTo>
                  <a:pt x="826942" y="62180"/>
                  <a:pt x="817918" y="69228"/>
                  <a:pt x="812835" y="78377"/>
                </a:cubicBezTo>
                <a:cubicBezTo>
                  <a:pt x="803378" y="95400"/>
                  <a:pt x="794618" y="112834"/>
                  <a:pt x="786709" y="130629"/>
                </a:cubicBezTo>
                <a:cubicBezTo>
                  <a:pt x="782981" y="139017"/>
                  <a:pt x="781410" y="148231"/>
                  <a:pt x="778001" y="156754"/>
                </a:cubicBezTo>
                <a:cubicBezTo>
                  <a:pt x="758181" y="206305"/>
                  <a:pt x="739322" y="256305"/>
                  <a:pt x="717041" y="304800"/>
                </a:cubicBezTo>
                <a:cubicBezTo>
                  <a:pt x="689941" y="363782"/>
                  <a:pt x="675852" y="433072"/>
                  <a:pt x="629955" y="478971"/>
                </a:cubicBezTo>
                <a:cubicBezTo>
                  <a:pt x="624149" y="484777"/>
                  <a:pt x="616550" y="489225"/>
                  <a:pt x="612538" y="496389"/>
                </a:cubicBezTo>
                <a:cubicBezTo>
                  <a:pt x="575743" y="562095"/>
                  <a:pt x="542869" y="629920"/>
                  <a:pt x="508035" y="696686"/>
                </a:cubicBezTo>
                <a:cubicBezTo>
                  <a:pt x="491233" y="780701"/>
                  <a:pt x="511810" y="706553"/>
                  <a:pt x="481909" y="766354"/>
                </a:cubicBezTo>
                <a:cubicBezTo>
                  <a:pt x="440104" y="849964"/>
                  <a:pt x="399792" y="934321"/>
                  <a:pt x="359989" y="1018903"/>
                </a:cubicBezTo>
                <a:cubicBezTo>
                  <a:pt x="353333" y="1033047"/>
                  <a:pt x="349279" y="1048326"/>
                  <a:pt x="342572" y="1062446"/>
                </a:cubicBezTo>
                <a:cubicBezTo>
                  <a:pt x="294110" y="1164472"/>
                  <a:pt x="236477" y="1262375"/>
                  <a:pt x="194527" y="1367246"/>
                </a:cubicBezTo>
                <a:cubicBezTo>
                  <a:pt x="188721" y="1381760"/>
                  <a:pt x="184100" y="1396807"/>
                  <a:pt x="177109" y="1410789"/>
                </a:cubicBezTo>
                <a:cubicBezTo>
                  <a:pt x="172428" y="1420150"/>
                  <a:pt x="164242" y="1427489"/>
                  <a:pt x="159692" y="1436914"/>
                </a:cubicBezTo>
                <a:cubicBezTo>
                  <a:pt x="123553" y="1511773"/>
                  <a:pt x="89586" y="1587662"/>
                  <a:pt x="55189" y="1663337"/>
                </a:cubicBezTo>
                <a:cubicBezTo>
                  <a:pt x="40675" y="1695268"/>
                  <a:pt x="25464" y="1726892"/>
                  <a:pt x="11647" y="1759131"/>
                </a:cubicBezTo>
                <a:cubicBezTo>
                  <a:pt x="8031" y="1767569"/>
                  <a:pt x="-6023" y="1783266"/>
                  <a:pt x="2938" y="1785257"/>
                </a:cubicBezTo>
                <a:cubicBezTo>
                  <a:pt x="31417" y="1791586"/>
                  <a:pt x="60995" y="1779452"/>
                  <a:pt x="90024" y="1776549"/>
                </a:cubicBezTo>
                <a:cubicBezTo>
                  <a:pt x="164516" y="1740922"/>
                  <a:pt x="445259" y="1609393"/>
                  <a:pt x="508035" y="1567543"/>
                </a:cubicBezTo>
                <a:cubicBezTo>
                  <a:pt x="569260" y="1526727"/>
                  <a:pt x="494662" y="1574898"/>
                  <a:pt x="568995" y="1532709"/>
                </a:cubicBezTo>
                <a:cubicBezTo>
                  <a:pt x="665128" y="1478147"/>
                  <a:pt x="759751" y="1420928"/>
                  <a:pt x="856378" y="1367246"/>
                </a:cubicBezTo>
                <a:cubicBezTo>
                  <a:pt x="890423" y="1348332"/>
                  <a:pt x="926620" y="1333514"/>
                  <a:pt x="960881" y="1314994"/>
                </a:cubicBezTo>
                <a:lnTo>
                  <a:pt x="1500812" y="1018903"/>
                </a:lnTo>
                <a:cubicBezTo>
                  <a:pt x="1527007" y="1004514"/>
                  <a:pt x="1553561" y="990737"/>
                  <a:pt x="1579189" y="975360"/>
                </a:cubicBezTo>
                <a:lnTo>
                  <a:pt x="2232332" y="583474"/>
                </a:lnTo>
                <a:cubicBezTo>
                  <a:pt x="2258013" y="568187"/>
                  <a:pt x="2284760" y="554759"/>
                  <a:pt x="2310709" y="539931"/>
                </a:cubicBezTo>
                <a:lnTo>
                  <a:pt x="2476172" y="444137"/>
                </a:lnTo>
                <a:cubicBezTo>
                  <a:pt x="2609474" y="368258"/>
                  <a:pt x="2737130" y="281186"/>
                  <a:pt x="2876767" y="217714"/>
                </a:cubicBezTo>
                <a:cubicBezTo>
                  <a:pt x="2908698" y="203200"/>
                  <a:pt x="2941189" y="189857"/>
                  <a:pt x="2972561" y="174171"/>
                </a:cubicBezTo>
                <a:cubicBezTo>
                  <a:pt x="2987700" y="166601"/>
                  <a:pt x="3001308" y="156266"/>
                  <a:pt x="3016104" y="148046"/>
                </a:cubicBezTo>
                <a:cubicBezTo>
                  <a:pt x="3053570" y="127231"/>
                  <a:pt x="3091578" y="107406"/>
                  <a:pt x="3129315" y="87086"/>
                </a:cubicBezTo>
                <a:cubicBezTo>
                  <a:pt x="3123509" y="104503"/>
                  <a:pt x="3119354" y="122560"/>
                  <a:pt x="3111898" y="139337"/>
                </a:cubicBezTo>
                <a:cubicBezTo>
                  <a:pt x="3103239" y="158820"/>
                  <a:pt x="3054969" y="212675"/>
                  <a:pt x="3050938" y="217714"/>
                </a:cubicBezTo>
                <a:cubicBezTo>
                  <a:pt x="3041871" y="229048"/>
                  <a:pt x="3034161" y="241447"/>
                  <a:pt x="3024812" y="252549"/>
                </a:cubicBezTo>
                <a:cubicBezTo>
                  <a:pt x="2841238" y="470543"/>
                  <a:pt x="2797279" y="527895"/>
                  <a:pt x="2624218" y="705394"/>
                </a:cubicBezTo>
                <a:lnTo>
                  <a:pt x="1753361" y="1593669"/>
                </a:lnTo>
                <a:cubicBezTo>
                  <a:pt x="1678308" y="1670112"/>
                  <a:pt x="1650628" y="1695771"/>
                  <a:pt x="1561772" y="1776549"/>
                </a:cubicBezTo>
                <a:cubicBezTo>
                  <a:pt x="1538939" y="1797306"/>
                  <a:pt x="1516844" y="1819066"/>
                  <a:pt x="1492104" y="1837509"/>
                </a:cubicBezTo>
                <a:lnTo>
                  <a:pt x="1013132" y="2194560"/>
                </a:lnTo>
                <a:lnTo>
                  <a:pt x="621247" y="2490651"/>
                </a:lnTo>
                <a:cubicBezTo>
                  <a:pt x="601270" y="2505634"/>
                  <a:pt x="581463" y="2520959"/>
                  <a:pt x="560287" y="2534194"/>
                </a:cubicBezTo>
                <a:lnTo>
                  <a:pt x="490618" y="2577737"/>
                </a:lnTo>
                <a:cubicBezTo>
                  <a:pt x="492980" y="2573801"/>
                  <a:pt x="525379" y="2518238"/>
                  <a:pt x="534161" y="2508069"/>
                </a:cubicBezTo>
                <a:cubicBezTo>
                  <a:pt x="582535" y="2452058"/>
                  <a:pt x="630801" y="2395848"/>
                  <a:pt x="682207" y="2342606"/>
                </a:cubicBezTo>
                <a:cubicBezTo>
                  <a:pt x="712182" y="2311561"/>
                  <a:pt x="747486" y="2286035"/>
                  <a:pt x="778001" y="2255520"/>
                </a:cubicBezTo>
                <a:cubicBezTo>
                  <a:pt x="814316" y="2219205"/>
                  <a:pt x="843816" y="2176084"/>
                  <a:pt x="882504" y="2142309"/>
                </a:cubicBezTo>
                <a:cubicBezTo>
                  <a:pt x="1026980" y="2016179"/>
                  <a:pt x="1178961" y="1898912"/>
                  <a:pt x="1326641" y="1776549"/>
                </a:cubicBezTo>
                <a:cubicBezTo>
                  <a:pt x="1553248" y="1588789"/>
                  <a:pt x="1734446" y="1425781"/>
                  <a:pt x="1971075" y="1219200"/>
                </a:cubicBezTo>
                <a:cubicBezTo>
                  <a:pt x="2034205" y="1164087"/>
                  <a:pt x="2088551" y="1118937"/>
                  <a:pt x="2145247" y="1053737"/>
                </a:cubicBezTo>
                <a:cubicBezTo>
                  <a:pt x="2229144" y="957255"/>
                  <a:pt x="2310420" y="858438"/>
                  <a:pt x="2389087" y="757646"/>
                </a:cubicBezTo>
                <a:cubicBezTo>
                  <a:pt x="2403487" y="739197"/>
                  <a:pt x="2411717" y="716656"/>
                  <a:pt x="2423921" y="696686"/>
                </a:cubicBezTo>
                <a:cubicBezTo>
                  <a:pt x="2488150" y="591583"/>
                  <a:pt x="2522598" y="591461"/>
                  <a:pt x="2450047" y="609600"/>
                </a:cubicBezTo>
                <a:cubicBezTo>
                  <a:pt x="2359088" y="700559"/>
                  <a:pt x="2458195" y="605558"/>
                  <a:pt x="2302001" y="731520"/>
                </a:cubicBezTo>
                <a:cubicBezTo>
                  <a:pt x="2245873" y="776784"/>
                  <a:pt x="2188381" y="820742"/>
                  <a:pt x="2136538" y="870857"/>
                </a:cubicBezTo>
                <a:cubicBezTo>
                  <a:pt x="1962367" y="1039223"/>
                  <a:pt x="1800122" y="1220873"/>
                  <a:pt x="1614024" y="1375954"/>
                </a:cubicBezTo>
                <a:cubicBezTo>
                  <a:pt x="1561772" y="1419497"/>
                  <a:pt x="1505071" y="1458198"/>
                  <a:pt x="1457269" y="1506583"/>
                </a:cubicBezTo>
                <a:cubicBezTo>
                  <a:pt x="1266758" y="1699418"/>
                  <a:pt x="1086276" y="1901912"/>
                  <a:pt x="899921" y="2098766"/>
                </a:cubicBezTo>
                <a:cubicBezTo>
                  <a:pt x="880165" y="2119635"/>
                  <a:pt x="857358" y="2137650"/>
                  <a:pt x="838961" y="2159726"/>
                </a:cubicBezTo>
                <a:lnTo>
                  <a:pt x="534161" y="2525486"/>
                </a:lnTo>
                <a:cubicBezTo>
                  <a:pt x="472081" y="2599679"/>
                  <a:pt x="455064" y="2595394"/>
                  <a:pt x="534161" y="2569029"/>
                </a:cubicBezTo>
                <a:cubicBezTo>
                  <a:pt x="603830" y="2522583"/>
                  <a:pt x="674572" y="2477708"/>
                  <a:pt x="743167" y="2429691"/>
                </a:cubicBezTo>
                <a:cubicBezTo>
                  <a:pt x="935853" y="2294811"/>
                  <a:pt x="1116247" y="2141400"/>
                  <a:pt x="1317932" y="2020389"/>
                </a:cubicBezTo>
                <a:cubicBezTo>
                  <a:pt x="1390504" y="1976846"/>
                  <a:pt x="1464412" y="1935458"/>
                  <a:pt x="1535647" y="1889760"/>
                </a:cubicBezTo>
                <a:cubicBezTo>
                  <a:pt x="1772157" y="1738037"/>
                  <a:pt x="2006862" y="1583504"/>
                  <a:pt x="2241041" y="1428206"/>
                </a:cubicBezTo>
                <a:cubicBezTo>
                  <a:pt x="2282663" y="1400604"/>
                  <a:pt x="2322431" y="1370302"/>
                  <a:pt x="2362961" y="1341120"/>
                </a:cubicBezTo>
                <a:cubicBezTo>
                  <a:pt x="2395003" y="1318050"/>
                  <a:pt x="2435334" y="1303237"/>
                  <a:pt x="2458755" y="1271451"/>
                </a:cubicBezTo>
                <a:lnTo>
                  <a:pt x="2580675" y="1105989"/>
                </a:lnTo>
                <a:cubicBezTo>
                  <a:pt x="2583578" y="1094377"/>
                  <a:pt x="2585181" y="1082361"/>
                  <a:pt x="2589384" y="1071154"/>
                </a:cubicBezTo>
                <a:cubicBezTo>
                  <a:pt x="2611631" y="1011830"/>
                  <a:pt x="2639602" y="1026480"/>
                  <a:pt x="2519715" y="1062446"/>
                </a:cubicBezTo>
                <a:cubicBezTo>
                  <a:pt x="2354252" y="1169852"/>
                  <a:pt x="2173103" y="1256285"/>
                  <a:pt x="2023327" y="1384663"/>
                </a:cubicBezTo>
                <a:cubicBezTo>
                  <a:pt x="2003007" y="1402080"/>
                  <a:pt x="1984359" y="1421662"/>
                  <a:pt x="1962367" y="1436914"/>
                </a:cubicBezTo>
                <a:cubicBezTo>
                  <a:pt x="1804250" y="1546575"/>
                  <a:pt x="1640540" y="1648082"/>
                  <a:pt x="1483395" y="1759131"/>
                </a:cubicBezTo>
                <a:cubicBezTo>
                  <a:pt x="1422676" y="1802039"/>
                  <a:pt x="1369080" y="1854365"/>
                  <a:pt x="1309224" y="1898469"/>
                </a:cubicBezTo>
                <a:cubicBezTo>
                  <a:pt x="1258668" y="1935721"/>
                  <a:pt x="1202708" y="1965292"/>
                  <a:pt x="1152469" y="2002971"/>
                </a:cubicBezTo>
                <a:cubicBezTo>
                  <a:pt x="1005210" y="2113415"/>
                  <a:pt x="863691" y="2231354"/>
                  <a:pt x="717041" y="2342606"/>
                </a:cubicBezTo>
                <a:cubicBezTo>
                  <a:pt x="695223" y="2359158"/>
                  <a:pt x="668320" y="2368509"/>
                  <a:pt x="647372" y="2386149"/>
                </a:cubicBezTo>
                <a:cubicBezTo>
                  <a:pt x="612830" y="2415237"/>
                  <a:pt x="586528" y="2453347"/>
                  <a:pt x="551578" y="2481943"/>
                </a:cubicBezTo>
                <a:cubicBezTo>
                  <a:pt x="490461" y="2531947"/>
                  <a:pt x="425332" y="2576940"/>
                  <a:pt x="359989" y="2621280"/>
                </a:cubicBezTo>
                <a:cubicBezTo>
                  <a:pt x="343876" y="2632214"/>
                  <a:pt x="288265" y="2647406"/>
                  <a:pt x="307738" y="2647406"/>
                </a:cubicBezTo>
                <a:cubicBezTo>
                  <a:pt x="332540" y="2647406"/>
                  <a:pt x="356139" y="2634041"/>
                  <a:pt x="377407" y="2621280"/>
                </a:cubicBezTo>
                <a:cubicBezTo>
                  <a:pt x="1546938" y="1919561"/>
                  <a:pt x="792772" y="2380142"/>
                  <a:pt x="1352767" y="1994263"/>
                </a:cubicBezTo>
                <a:cubicBezTo>
                  <a:pt x="1624591" y="1806956"/>
                  <a:pt x="1889695" y="1609050"/>
                  <a:pt x="2171372" y="1436914"/>
                </a:cubicBezTo>
                <a:lnTo>
                  <a:pt x="3059647" y="888274"/>
                </a:lnTo>
                <a:lnTo>
                  <a:pt x="3268652" y="740229"/>
                </a:lnTo>
                <a:cubicBezTo>
                  <a:pt x="3306206" y="713840"/>
                  <a:pt x="3409403" y="625132"/>
                  <a:pt x="3381864" y="661851"/>
                </a:cubicBezTo>
                <a:cubicBezTo>
                  <a:pt x="3329612" y="731520"/>
                  <a:pt x="3273415" y="798397"/>
                  <a:pt x="3225109" y="870857"/>
                </a:cubicBezTo>
                <a:cubicBezTo>
                  <a:pt x="3213498" y="888274"/>
                  <a:pt x="3203038" y="906517"/>
                  <a:pt x="3190275" y="923109"/>
                </a:cubicBezTo>
                <a:cubicBezTo>
                  <a:pt x="3173957" y="944322"/>
                  <a:pt x="3159496" y="968093"/>
                  <a:pt x="3138024" y="984069"/>
                </a:cubicBezTo>
                <a:cubicBezTo>
                  <a:pt x="2671262" y="1331362"/>
                  <a:pt x="2185397" y="1653119"/>
                  <a:pt x="1727235" y="2011680"/>
                </a:cubicBezTo>
                <a:cubicBezTo>
                  <a:pt x="1660469" y="2063931"/>
                  <a:pt x="1595927" y="2119156"/>
                  <a:pt x="1526938" y="2168434"/>
                </a:cubicBezTo>
                <a:cubicBezTo>
                  <a:pt x="1494122" y="2191874"/>
                  <a:pt x="1455791" y="2206729"/>
                  <a:pt x="1422435" y="2229394"/>
                </a:cubicBezTo>
                <a:cubicBezTo>
                  <a:pt x="1229276" y="2360643"/>
                  <a:pt x="1040339" y="2498023"/>
                  <a:pt x="847669" y="2629989"/>
                </a:cubicBezTo>
                <a:cubicBezTo>
                  <a:pt x="828360" y="2643214"/>
                  <a:pt x="806679" y="2652619"/>
                  <a:pt x="786709" y="2664823"/>
                </a:cubicBezTo>
                <a:cubicBezTo>
                  <a:pt x="754414" y="2684559"/>
                  <a:pt x="723500" y="2706528"/>
                  <a:pt x="690915" y="2725783"/>
                </a:cubicBezTo>
                <a:cubicBezTo>
                  <a:pt x="659601" y="2744287"/>
                  <a:pt x="565415" y="2799022"/>
                  <a:pt x="595121" y="2778034"/>
                </a:cubicBezTo>
                <a:lnTo>
                  <a:pt x="1396309" y="2211977"/>
                </a:lnTo>
                <a:cubicBezTo>
                  <a:pt x="1430576" y="2187924"/>
                  <a:pt x="1467128" y="2167171"/>
                  <a:pt x="1500812" y="2142309"/>
                </a:cubicBezTo>
                <a:cubicBezTo>
                  <a:pt x="1622732" y="2052320"/>
                  <a:pt x="1742012" y="1958640"/>
                  <a:pt x="1866572" y="1872343"/>
                </a:cubicBezTo>
                <a:cubicBezTo>
                  <a:pt x="2186227" y="1650883"/>
                  <a:pt x="2511307" y="1437359"/>
                  <a:pt x="2833224" y="1219200"/>
                </a:cubicBezTo>
                <a:cubicBezTo>
                  <a:pt x="2862557" y="1199322"/>
                  <a:pt x="2892339" y="1179994"/>
                  <a:pt x="2920309" y="1158240"/>
                </a:cubicBezTo>
                <a:cubicBezTo>
                  <a:pt x="3089040" y="1027006"/>
                  <a:pt x="3083918" y="1033256"/>
                  <a:pt x="3329612" y="809897"/>
                </a:cubicBezTo>
                <a:cubicBezTo>
                  <a:pt x="3491205" y="662994"/>
                  <a:pt x="3306278" y="805627"/>
                  <a:pt x="3416698" y="722811"/>
                </a:cubicBezTo>
                <a:cubicBezTo>
                  <a:pt x="3377378" y="801453"/>
                  <a:pt x="3426339" y="705138"/>
                  <a:pt x="3364447" y="818606"/>
                </a:cubicBezTo>
                <a:cubicBezTo>
                  <a:pt x="3358230" y="830003"/>
                  <a:pt x="3354392" y="842748"/>
                  <a:pt x="3347029" y="853440"/>
                </a:cubicBezTo>
                <a:cubicBezTo>
                  <a:pt x="3142410" y="1150558"/>
                  <a:pt x="2940134" y="1449390"/>
                  <a:pt x="2728721" y="1741714"/>
                </a:cubicBezTo>
                <a:cubicBezTo>
                  <a:pt x="2704663" y="1774979"/>
                  <a:pt x="2668668" y="1797905"/>
                  <a:pt x="2641635" y="1828800"/>
                </a:cubicBezTo>
                <a:cubicBezTo>
                  <a:pt x="2546671" y="1937330"/>
                  <a:pt x="2455919" y="2049473"/>
                  <a:pt x="2362961" y="2159726"/>
                </a:cubicBezTo>
                <a:cubicBezTo>
                  <a:pt x="2331096" y="2197519"/>
                  <a:pt x="2301653" y="2237519"/>
                  <a:pt x="2267167" y="2272937"/>
                </a:cubicBezTo>
                <a:cubicBezTo>
                  <a:pt x="2052355" y="2493554"/>
                  <a:pt x="1841627" y="2718223"/>
                  <a:pt x="1622732" y="2934789"/>
                </a:cubicBezTo>
                <a:cubicBezTo>
                  <a:pt x="1568566" y="2988379"/>
                  <a:pt x="1508413" y="3035678"/>
                  <a:pt x="1448561" y="3082834"/>
                </a:cubicBezTo>
                <a:cubicBezTo>
                  <a:pt x="1316764" y="3186674"/>
                  <a:pt x="1141042" y="3248027"/>
                  <a:pt x="1047967" y="3387634"/>
                </a:cubicBezTo>
                <a:cubicBezTo>
                  <a:pt x="1042161" y="3396343"/>
                  <a:pt x="1021360" y="3418772"/>
                  <a:pt x="1030549" y="3413760"/>
                </a:cubicBezTo>
                <a:cubicBezTo>
                  <a:pt x="1086976" y="3382982"/>
                  <a:pt x="1239250" y="3260913"/>
                  <a:pt x="1283098" y="3230880"/>
                </a:cubicBezTo>
                <a:cubicBezTo>
                  <a:pt x="1447165" y="3118505"/>
                  <a:pt x="1613265" y="3009115"/>
                  <a:pt x="1779487" y="2899954"/>
                </a:cubicBezTo>
                <a:cubicBezTo>
                  <a:pt x="1807783" y="2881371"/>
                  <a:pt x="1840138" y="2868850"/>
                  <a:pt x="1866572" y="2847703"/>
                </a:cubicBezTo>
                <a:cubicBezTo>
                  <a:pt x="1924629" y="2801257"/>
                  <a:pt x="1979466" y="2750471"/>
                  <a:pt x="2040744" y="2708366"/>
                </a:cubicBezTo>
                <a:cubicBezTo>
                  <a:pt x="2452818" y="2425223"/>
                  <a:pt x="2881722" y="2166413"/>
                  <a:pt x="3286069" y="1872343"/>
                </a:cubicBezTo>
                <a:cubicBezTo>
                  <a:pt x="3318001" y="1849120"/>
                  <a:pt x="3348818" y="1824281"/>
                  <a:pt x="3381864" y="1802674"/>
                </a:cubicBezTo>
                <a:cubicBezTo>
                  <a:pt x="3499819" y="1725550"/>
                  <a:pt x="3631912" y="1667967"/>
                  <a:pt x="3738915" y="1576251"/>
                </a:cubicBezTo>
                <a:cubicBezTo>
                  <a:pt x="3759235" y="1558834"/>
                  <a:pt x="3777997" y="1539414"/>
                  <a:pt x="3799875" y="1524000"/>
                </a:cubicBezTo>
                <a:cubicBezTo>
                  <a:pt x="3905841" y="1449342"/>
                  <a:pt x="4016264" y="1381140"/>
                  <a:pt x="4122092" y="1306286"/>
                </a:cubicBezTo>
                <a:cubicBezTo>
                  <a:pt x="4135499" y="1296803"/>
                  <a:pt x="4143790" y="1281304"/>
                  <a:pt x="4156927" y="1271451"/>
                </a:cubicBezTo>
                <a:cubicBezTo>
                  <a:pt x="4167312" y="1263662"/>
                  <a:pt x="4200751" y="1244669"/>
                  <a:pt x="4191761" y="1254034"/>
                </a:cubicBezTo>
                <a:cubicBezTo>
                  <a:pt x="4113565" y="1335488"/>
                  <a:pt x="4027763" y="1409324"/>
                  <a:pt x="3947921" y="1489166"/>
                </a:cubicBezTo>
                <a:cubicBezTo>
                  <a:pt x="3911606" y="1525481"/>
                  <a:pt x="3882172" y="1568678"/>
                  <a:pt x="3843418" y="1602377"/>
                </a:cubicBezTo>
                <a:cubicBezTo>
                  <a:pt x="3776652" y="1660434"/>
                  <a:pt x="3705684" y="1713986"/>
                  <a:pt x="3643121" y="1776549"/>
                </a:cubicBezTo>
                <a:cubicBezTo>
                  <a:pt x="3571868" y="1847802"/>
                  <a:pt x="3515102" y="1932758"/>
                  <a:pt x="3442824" y="2002971"/>
                </a:cubicBezTo>
                <a:lnTo>
                  <a:pt x="2833224" y="2595154"/>
                </a:lnTo>
                <a:cubicBezTo>
                  <a:pt x="2658236" y="2764177"/>
                  <a:pt x="2437687" y="2966252"/>
                  <a:pt x="2249749" y="3091543"/>
                </a:cubicBezTo>
                <a:cubicBezTo>
                  <a:pt x="2223623" y="3108960"/>
                  <a:pt x="2146526" y="3162993"/>
                  <a:pt x="2171372" y="3143794"/>
                </a:cubicBezTo>
                <a:cubicBezTo>
                  <a:pt x="2260037" y="3075280"/>
                  <a:pt x="2351228" y="3010099"/>
                  <a:pt x="2441338" y="2943497"/>
                </a:cubicBezTo>
                <a:cubicBezTo>
                  <a:pt x="2484761" y="2911402"/>
                  <a:pt x="2530060" y="2881753"/>
                  <a:pt x="2571967" y="2847703"/>
                </a:cubicBezTo>
                <a:cubicBezTo>
                  <a:pt x="2895078" y="2585173"/>
                  <a:pt x="2763445" y="2688124"/>
                  <a:pt x="3355738" y="2264229"/>
                </a:cubicBezTo>
                <a:cubicBezTo>
                  <a:pt x="3435615" y="2207062"/>
                  <a:pt x="3521598" y="2158495"/>
                  <a:pt x="3599578" y="2098766"/>
                </a:cubicBezTo>
                <a:lnTo>
                  <a:pt x="4418184" y="1471749"/>
                </a:lnTo>
                <a:cubicBezTo>
                  <a:pt x="4456835" y="1442761"/>
                  <a:pt x="4501077" y="1421850"/>
                  <a:pt x="4540104" y="1393371"/>
                </a:cubicBezTo>
                <a:cubicBezTo>
                  <a:pt x="4715971" y="1265035"/>
                  <a:pt x="5213934" y="844952"/>
                  <a:pt x="5062618" y="1001486"/>
                </a:cubicBezTo>
                <a:cubicBezTo>
                  <a:pt x="4978435" y="1088572"/>
                  <a:pt x="4897003" y="1178404"/>
                  <a:pt x="4810069" y="1262743"/>
                </a:cubicBezTo>
                <a:cubicBezTo>
                  <a:pt x="4201798" y="1852857"/>
                  <a:pt x="3842434" y="2210054"/>
                  <a:pt x="3207692" y="2717074"/>
                </a:cubicBezTo>
                <a:cubicBezTo>
                  <a:pt x="2966366" y="2909841"/>
                  <a:pt x="2714149" y="3088564"/>
                  <a:pt x="2467464" y="3274423"/>
                </a:cubicBezTo>
                <a:cubicBezTo>
                  <a:pt x="2432687" y="3300625"/>
                  <a:pt x="2536086" y="3220714"/>
                  <a:pt x="2571967" y="3196046"/>
                </a:cubicBezTo>
                <a:cubicBezTo>
                  <a:pt x="2954131" y="2933308"/>
                  <a:pt x="3368459" y="2713012"/>
                  <a:pt x="3721498" y="2412274"/>
                </a:cubicBezTo>
                <a:cubicBezTo>
                  <a:pt x="4106666" y="2084167"/>
                  <a:pt x="3885358" y="2286281"/>
                  <a:pt x="4365932" y="1785257"/>
                </a:cubicBezTo>
                <a:cubicBezTo>
                  <a:pt x="4400766" y="1706880"/>
                  <a:pt x="4478969" y="1635470"/>
                  <a:pt x="4470435" y="1550126"/>
                </a:cubicBezTo>
                <a:cubicBezTo>
                  <a:pt x="4465914" y="1504915"/>
                  <a:pt x="4381703" y="1580053"/>
                  <a:pt x="4348515" y="1611086"/>
                </a:cubicBezTo>
                <a:cubicBezTo>
                  <a:pt x="3933187" y="1999444"/>
                  <a:pt x="3571266" y="2446391"/>
                  <a:pt x="3129315" y="2804160"/>
                </a:cubicBezTo>
                <a:cubicBezTo>
                  <a:pt x="3007395" y="2902857"/>
                  <a:pt x="2874473" y="2989333"/>
                  <a:pt x="2763555" y="3100251"/>
                </a:cubicBezTo>
                <a:cubicBezTo>
                  <a:pt x="2715680" y="3148126"/>
                  <a:pt x="2880679" y="3032213"/>
                  <a:pt x="2937727" y="2995749"/>
                </a:cubicBezTo>
                <a:lnTo>
                  <a:pt x="4453018" y="2020389"/>
                </a:lnTo>
                <a:lnTo>
                  <a:pt x="5315167" y="1471749"/>
                </a:lnTo>
                <a:cubicBezTo>
                  <a:pt x="5490015" y="1363562"/>
                  <a:pt x="5668970" y="1262157"/>
                  <a:pt x="5846389" y="1158240"/>
                </a:cubicBezTo>
                <a:cubicBezTo>
                  <a:pt x="5872178" y="1143135"/>
                  <a:pt x="5924767" y="1114697"/>
                  <a:pt x="5924767" y="1114697"/>
                </a:cubicBezTo>
                <a:cubicBezTo>
                  <a:pt x="5863807" y="1204686"/>
                  <a:pt x="5810276" y="1300182"/>
                  <a:pt x="5741887" y="1384663"/>
                </a:cubicBezTo>
                <a:cubicBezTo>
                  <a:pt x="5310558" y="1917481"/>
                  <a:pt x="5080384" y="2159417"/>
                  <a:pt x="4566229" y="2612571"/>
                </a:cubicBezTo>
                <a:cubicBezTo>
                  <a:pt x="4435964" y="2727381"/>
                  <a:pt x="4294858" y="2829312"/>
                  <a:pt x="4156927" y="2934789"/>
                </a:cubicBezTo>
                <a:cubicBezTo>
                  <a:pt x="4146615" y="2942675"/>
                  <a:pt x="4110902" y="2958788"/>
                  <a:pt x="4122092" y="2952206"/>
                </a:cubicBezTo>
                <a:cubicBezTo>
                  <a:pt x="4605834" y="2667650"/>
                  <a:pt x="4207536" y="2951033"/>
                  <a:pt x="5123578" y="2255520"/>
                </a:cubicBezTo>
                <a:cubicBezTo>
                  <a:pt x="5482492" y="1983011"/>
                  <a:pt x="5850821" y="1720694"/>
                  <a:pt x="6186024" y="1419497"/>
                </a:cubicBezTo>
                <a:cubicBezTo>
                  <a:pt x="6583028" y="1062769"/>
                  <a:pt x="6700026" y="1039487"/>
                  <a:pt x="6908835" y="705394"/>
                </a:cubicBezTo>
                <a:cubicBezTo>
                  <a:pt x="6917538" y="691469"/>
                  <a:pt x="6882493" y="726174"/>
                  <a:pt x="6874001" y="740229"/>
                </a:cubicBezTo>
                <a:cubicBezTo>
                  <a:pt x="6713867" y="1005279"/>
                  <a:pt x="6570236" y="1280318"/>
                  <a:pt x="6403738" y="1541417"/>
                </a:cubicBezTo>
                <a:cubicBezTo>
                  <a:pt x="6059165" y="2081770"/>
                  <a:pt x="5698462" y="2611684"/>
                  <a:pt x="5341292" y="3143794"/>
                </a:cubicBezTo>
                <a:cubicBezTo>
                  <a:pt x="5129486" y="3459341"/>
                  <a:pt x="4934268" y="3787557"/>
                  <a:pt x="4696858" y="4084320"/>
                </a:cubicBezTo>
                <a:cubicBezTo>
                  <a:pt x="4662024" y="4127863"/>
                  <a:pt x="4629075" y="4172984"/>
                  <a:pt x="4592355" y="4214949"/>
                </a:cubicBezTo>
                <a:cubicBezTo>
                  <a:pt x="4568025" y="4242755"/>
                  <a:pt x="4537466" y="4264805"/>
                  <a:pt x="4513978" y="4293326"/>
                </a:cubicBezTo>
                <a:cubicBezTo>
                  <a:pt x="4496569" y="4314466"/>
                  <a:pt x="4446394" y="4376108"/>
                  <a:pt x="4470435" y="4362994"/>
                </a:cubicBezTo>
                <a:cubicBezTo>
                  <a:pt x="4524615" y="4333441"/>
                  <a:pt x="4562845" y="4281157"/>
                  <a:pt x="4609772" y="4241074"/>
                </a:cubicBezTo>
                <a:cubicBezTo>
                  <a:pt x="4841523" y="4043120"/>
                  <a:pt x="5087438" y="3860846"/>
                  <a:pt x="5306458" y="3648891"/>
                </a:cubicBezTo>
                <a:cubicBezTo>
                  <a:pt x="5866866" y="3106562"/>
                  <a:pt x="6106694" y="2888911"/>
                  <a:pt x="6734664" y="2063931"/>
                </a:cubicBezTo>
                <a:cubicBezTo>
                  <a:pt x="7254649" y="1380813"/>
                  <a:pt x="7003155" y="1650436"/>
                  <a:pt x="7448767" y="1219200"/>
                </a:cubicBezTo>
                <a:cubicBezTo>
                  <a:pt x="7416835" y="1300480"/>
                  <a:pt x="7387372" y="1382774"/>
                  <a:pt x="7352972" y="1463040"/>
                </a:cubicBezTo>
                <a:cubicBezTo>
                  <a:pt x="7335073" y="1504803"/>
                  <a:pt x="7318203" y="1547832"/>
                  <a:pt x="7292012" y="1584960"/>
                </a:cubicBezTo>
                <a:cubicBezTo>
                  <a:pt x="7053714" y="1922767"/>
                  <a:pt x="6824793" y="2268571"/>
                  <a:pt x="6560492" y="2586446"/>
                </a:cubicBezTo>
                <a:lnTo>
                  <a:pt x="5916058" y="3361509"/>
                </a:lnTo>
                <a:cubicBezTo>
                  <a:pt x="5897526" y="3383472"/>
                  <a:pt x="5874590" y="3401353"/>
                  <a:pt x="5855098" y="3422469"/>
                </a:cubicBezTo>
                <a:cubicBezTo>
                  <a:pt x="5839720" y="3439128"/>
                  <a:pt x="5792260" y="3486625"/>
                  <a:pt x="5811555" y="3474720"/>
                </a:cubicBezTo>
                <a:cubicBezTo>
                  <a:pt x="5966406" y="3379173"/>
                  <a:pt x="6113004" y="3270851"/>
                  <a:pt x="6264401" y="3169920"/>
                </a:cubicBezTo>
                <a:cubicBezTo>
                  <a:pt x="6304600" y="3143121"/>
                  <a:pt x="6345909" y="3118020"/>
                  <a:pt x="6386321" y="3091543"/>
                </a:cubicBezTo>
                <a:cubicBezTo>
                  <a:pt x="6650050" y="2918755"/>
                  <a:pt x="7123685" y="2585122"/>
                  <a:pt x="7239761" y="2481943"/>
                </a:cubicBezTo>
                <a:cubicBezTo>
                  <a:pt x="7541945" y="2213335"/>
                  <a:pt x="7303191" y="2444203"/>
                  <a:pt x="7448767" y="2272937"/>
                </a:cubicBezTo>
                <a:cubicBezTo>
                  <a:pt x="7479372" y="2236931"/>
                  <a:pt x="7513612" y="2204144"/>
                  <a:pt x="7544561" y="2168434"/>
                </a:cubicBezTo>
                <a:cubicBezTo>
                  <a:pt x="7551416" y="2160525"/>
                  <a:pt x="7572444" y="2142309"/>
                  <a:pt x="7561978" y="2142309"/>
                </a:cubicBezTo>
                <a:cubicBezTo>
                  <a:pt x="7549662" y="2142309"/>
                  <a:pt x="7542867" y="2158312"/>
                  <a:pt x="7535852" y="2168434"/>
                </a:cubicBezTo>
                <a:cubicBezTo>
                  <a:pt x="7339551" y="2451668"/>
                  <a:pt x="7170597" y="2755160"/>
                  <a:pt x="6952378" y="3021874"/>
                </a:cubicBezTo>
                <a:cubicBezTo>
                  <a:pt x="6860242" y="3134486"/>
                  <a:pt x="6795399" y="3210181"/>
                  <a:pt x="6708538" y="3344091"/>
                </a:cubicBezTo>
                <a:cubicBezTo>
                  <a:pt x="6689450" y="3373518"/>
                  <a:pt x="6632793" y="3453791"/>
                  <a:pt x="6664995" y="3439886"/>
                </a:cubicBezTo>
                <a:cubicBezTo>
                  <a:pt x="6813930" y="3375574"/>
                  <a:pt x="7270198" y="3069815"/>
                  <a:pt x="7405224" y="2934789"/>
                </a:cubicBezTo>
                <a:cubicBezTo>
                  <a:pt x="7440058" y="2899955"/>
                  <a:pt x="7472259" y="2862271"/>
                  <a:pt x="7509727" y="2830286"/>
                </a:cubicBezTo>
                <a:cubicBezTo>
                  <a:pt x="7710431" y="2658953"/>
                  <a:pt x="7918260" y="2496096"/>
                  <a:pt x="8119327" y="2325189"/>
                </a:cubicBezTo>
                <a:cubicBezTo>
                  <a:pt x="8171158" y="2281133"/>
                  <a:pt x="8310371" y="2125299"/>
                  <a:pt x="8337041" y="2090057"/>
                </a:cubicBezTo>
                <a:cubicBezTo>
                  <a:pt x="8378826" y="2034842"/>
                  <a:pt x="8393906" y="1956133"/>
                  <a:pt x="8450252" y="1915886"/>
                </a:cubicBezTo>
                <a:cubicBezTo>
                  <a:pt x="8488414" y="1888628"/>
                  <a:pt x="8418235" y="2004207"/>
                  <a:pt x="8398001" y="2046514"/>
                </a:cubicBezTo>
                <a:cubicBezTo>
                  <a:pt x="8354309" y="2137871"/>
                  <a:pt x="8312458" y="2230682"/>
                  <a:pt x="8258664" y="2316480"/>
                </a:cubicBezTo>
                <a:cubicBezTo>
                  <a:pt x="8082887" y="2596833"/>
                  <a:pt x="7885582" y="2863305"/>
                  <a:pt x="7710024" y="3143794"/>
                </a:cubicBezTo>
                <a:cubicBezTo>
                  <a:pt x="7632834" y="3267120"/>
                  <a:pt x="7540987" y="3387078"/>
                  <a:pt x="7501018" y="3526971"/>
                </a:cubicBezTo>
                <a:cubicBezTo>
                  <a:pt x="7475747" y="3615421"/>
                  <a:pt x="7492184" y="3568619"/>
                  <a:pt x="7448767" y="3666309"/>
                </a:cubicBezTo>
                <a:cubicBezTo>
                  <a:pt x="7543517" y="3697891"/>
                  <a:pt x="7479395" y="3683239"/>
                  <a:pt x="7675189" y="3579223"/>
                </a:cubicBezTo>
                <a:cubicBezTo>
                  <a:pt x="7702918" y="3564492"/>
                  <a:pt x="7729150" y="3546713"/>
                  <a:pt x="7753567" y="3526971"/>
                </a:cubicBezTo>
                <a:cubicBezTo>
                  <a:pt x="7865710" y="3436303"/>
                  <a:pt x="7983477" y="3351218"/>
                  <a:pt x="8084492" y="3248297"/>
                </a:cubicBezTo>
                <a:cubicBezTo>
                  <a:pt x="8238344" y="3091543"/>
                  <a:pt x="8396592" y="2938986"/>
                  <a:pt x="8546047" y="2778034"/>
                </a:cubicBezTo>
                <a:cubicBezTo>
                  <a:pt x="8585552" y="2735490"/>
                  <a:pt x="8617188" y="2686212"/>
                  <a:pt x="8650549" y="2638697"/>
                </a:cubicBezTo>
                <a:cubicBezTo>
                  <a:pt x="8857666" y="2343711"/>
                  <a:pt x="8783493" y="2439281"/>
                  <a:pt x="8946641" y="2194560"/>
                </a:cubicBezTo>
                <a:cubicBezTo>
                  <a:pt x="8956030" y="2180476"/>
                  <a:pt x="8929044" y="2223482"/>
                  <a:pt x="8920515" y="2238103"/>
                </a:cubicBezTo>
                <a:cubicBezTo>
                  <a:pt x="8868083" y="2327987"/>
                  <a:pt x="8824469" y="2423554"/>
                  <a:pt x="8763761" y="2508069"/>
                </a:cubicBezTo>
                <a:cubicBezTo>
                  <a:pt x="8615715" y="2714172"/>
                  <a:pt x="8460387" y="2915233"/>
                  <a:pt x="8319624" y="3126377"/>
                </a:cubicBezTo>
                <a:lnTo>
                  <a:pt x="8128035" y="3413760"/>
                </a:lnTo>
                <a:lnTo>
                  <a:pt x="8006115" y="3596640"/>
                </a:lnTo>
                <a:cubicBezTo>
                  <a:pt x="7995164" y="3629494"/>
                  <a:pt x="7979789" y="3657800"/>
                  <a:pt x="8049658" y="3587931"/>
                </a:cubicBezTo>
                <a:cubicBezTo>
                  <a:pt x="8061627" y="3575962"/>
                  <a:pt x="8065184" y="3557585"/>
                  <a:pt x="8075784" y="3544389"/>
                </a:cubicBezTo>
                <a:cubicBezTo>
                  <a:pt x="8207530" y="3380379"/>
                  <a:pt x="8342463" y="3218953"/>
                  <a:pt x="8476378" y="3056709"/>
                </a:cubicBezTo>
                <a:cubicBezTo>
                  <a:pt x="8493414" y="3036069"/>
                  <a:pt x="8515351" y="3018986"/>
                  <a:pt x="8528629" y="2995749"/>
                </a:cubicBezTo>
                <a:cubicBezTo>
                  <a:pt x="8540241" y="2975429"/>
                  <a:pt x="8548389" y="2952691"/>
                  <a:pt x="8563464" y="2934789"/>
                </a:cubicBezTo>
                <a:cubicBezTo>
                  <a:pt x="8595196" y="2897107"/>
                  <a:pt x="8633133" y="2865120"/>
                  <a:pt x="8667967" y="2830286"/>
                </a:cubicBezTo>
                <a:cubicBezTo>
                  <a:pt x="8673773" y="2818674"/>
                  <a:pt x="8672789" y="2798600"/>
                  <a:pt x="8685384" y="2795451"/>
                </a:cubicBezTo>
                <a:cubicBezTo>
                  <a:pt x="8695538" y="2792912"/>
                  <a:pt x="8701760" y="2811162"/>
                  <a:pt x="8702801" y="2821577"/>
                </a:cubicBezTo>
                <a:cubicBezTo>
                  <a:pt x="8704843" y="2842001"/>
                  <a:pt x="8701221" y="2863288"/>
                  <a:pt x="8694092" y="2882537"/>
                </a:cubicBezTo>
                <a:cubicBezTo>
                  <a:pt x="8586498" y="3173041"/>
                  <a:pt x="8657191" y="2963424"/>
                  <a:pt x="8572172" y="3126377"/>
                </a:cubicBezTo>
                <a:cubicBezTo>
                  <a:pt x="8549945" y="3168978"/>
                  <a:pt x="8535552" y="3215576"/>
                  <a:pt x="8511212" y="3257006"/>
                </a:cubicBezTo>
                <a:cubicBezTo>
                  <a:pt x="8398986" y="3448030"/>
                  <a:pt x="8278833" y="3634285"/>
                  <a:pt x="8162869" y="3823063"/>
                </a:cubicBezTo>
                <a:cubicBezTo>
                  <a:pt x="8154009" y="3837486"/>
                  <a:pt x="8146133" y="3852522"/>
                  <a:pt x="8136744" y="3866606"/>
                </a:cubicBezTo>
                <a:cubicBezTo>
                  <a:pt x="8113521" y="3901440"/>
                  <a:pt x="8085798" y="3933663"/>
                  <a:pt x="8067075" y="3971109"/>
                </a:cubicBezTo>
                <a:cubicBezTo>
                  <a:pt x="8055464" y="3994332"/>
                  <a:pt x="8040452" y="4016146"/>
                  <a:pt x="8032241" y="4040777"/>
                </a:cubicBezTo>
                <a:cubicBezTo>
                  <a:pt x="8017587" y="4084738"/>
                  <a:pt x="8017619" y="4087438"/>
                  <a:pt x="7988698" y="4145280"/>
                </a:cubicBezTo>
                <a:cubicBezTo>
                  <a:pt x="7984017" y="4154641"/>
                  <a:pt x="7975962" y="4162045"/>
                  <a:pt x="7971281" y="4171406"/>
                </a:cubicBezTo>
                <a:cubicBezTo>
                  <a:pt x="7967176" y="4179616"/>
                  <a:pt x="7967437" y="4189747"/>
                  <a:pt x="7962572" y="4197531"/>
                </a:cubicBezTo>
                <a:cubicBezTo>
                  <a:pt x="7944851" y="4225885"/>
                  <a:pt x="7924445" y="4244367"/>
                  <a:pt x="7901612" y="4267200"/>
                </a:cubicBezTo>
                <a:cubicBezTo>
                  <a:pt x="7893658" y="4291063"/>
                  <a:pt x="7893363" y="4299589"/>
                  <a:pt x="7875487" y="4319451"/>
                </a:cubicBezTo>
                <a:cubicBezTo>
                  <a:pt x="7856263" y="4340811"/>
                  <a:pt x="7827378" y="4354708"/>
                  <a:pt x="7814527" y="4380411"/>
                </a:cubicBezTo>
                <a:cubicBezTo>
                  <a:pt x="7805818" y="4397828"/>
                  <a:pt x="7797726" y="4415568"/>
                  <a:pt x="7788401" y="4432663"/>
                </a:cubicBezTo>
                <a:cubicBezTo>
                  <a:pt x="7780296" y="4447523"/>
                  <a:pt x="7769845" y="4461066"/>
                  <a:pt x="7762275" y="4476206"/>
                </a:cubicBezTo>
                <a:cubicBezTo>
                  <a:pt x="7740732" y="4519291"/>
                  <a:pt x="7748644" y="4533380"/>
                  <a:pt x="7710024" y="4572000"/>
                </a:cubicBezTo>
                <a:cubicBezTo>
                  <a:pt x="7619430" y="4662594"/>
                  <a:pt x="7742643" y="4542797"/>
                  <a:pt x="7657772" y="4615543"/>
                </a:cubicBezTo>
                <a:cubicBezTo>
                  <a:pt x="7645304" y="4626230"/>
                  <a:pt x="7632596" y="4637097"/>
                  <a:pt x="7622938" y="4650377"/>
                </a:cubicBezTo>
                <a:cubicBezTo>
                  <a:pt x="7540161" y="4764196"/>
                  <a:pt x="7627413" y="4667648"/>
                  <a:pt x="7561978" y="4746171"/>
                </a:cubicBezTo>
                <a:cubicBezTo>
                  <a:pt x="7556722" y="4752479"/>
                  <a:pt x="7549333" y="4756908"/>
                  <a:pt x="7544561" y="4763589"/>
                </a:cubicBezTo>
                <a:cubicBezTo>
                  <a:pt x="7534723" y="4777362"/>
                  <a:pt x="7504786" y="4817141"/>
                  <a:pt x="7518435" y="4807131"/>
                </a:cubicBezTo>
                <a:cubicBezTo>
                  <a:pt x="7618245" y="4733937"/>
                  <a:pt x="7709373" y="4649575"/>
                  <a:pt x="7805818" y="4572000"/>
                </a:cubicBezTo>
                <a:cubicBezTo>
                  <a:pt x="7842917" y="4542160"/>
                  <a:pt x="7879241" y="4511061"/>
                  <a:pt x="7919029" y="4484914"/>
                </a:cubicBezTo>
                <a:lnTo>
                  <a:pt x="8223829" y="4284617"/>
                </a:lnTo>
                <a:cubicBezTo>
                  <a:pt x="8257822" y="4262919"/>
                  <a:pt x="8328332" y="4223657"/>
                  <a:pt x="8328332" y="4223657"/>
                </a:cubicBezTo>
                <a:cubicBezTo>
                  <a:pt x="8294579" y="4426175"/>
                  <a:pt x="8304655" y="4403728"/>
                  <a:pt x="8180287" y="4693920"/>
                </a:cubicBezTo>
                <a:cubicBezTo>
                  <a:pt x="8145453" y="4775200"/>
                  <a:pt x="8103749" y="4853868"/>
                  <a:pt x="8075784" y="4937760"/>
                </a:cubicBezTo>
                <a:cubicBezTo>
                  <a:pt x="8072881" y="4946469"/>
                  <a:pt x="8059291" y="4968751"/>
                  <a:pt x="8067075" y="4963886"/>
                </a:cubicBezTo>
                <a:cubicBezTo>
                  <a:pt x="8096717" y="4945360"/>
                  <a:pt x="8121021" y="4919216"/>
                  <a:pt x="8145452" y="4894217"/>
                </a:cubicBezTo>
                <a:cubicBezTo>
                  <a:pt x="8245919" y="4791414"/>
                  <a:pt x="8346304" y="4688372"/>
                  <a:pt x="8441544" y="4580709"/>
                </a:cubicBezTo>
                <a:cubicBezTo>
                  <a:pt x="8480011" y="4537224"/>
                  <a:pt x="8520083" y="4493299"/>
                  <a:pt x="8546047" y="4441371"/>
                </a:cubicBezTo>
                <a:cubicBezTo>
                  <a:pt x="8551853" y="4429760"/>
                  <a:pt x="8568407" y="4394533"/>
                  <a:pt x="8563464" y="4406537"/>
                </a:cubicBezTo>
                <a:cubicBezTo>
                  <a:pt x="8554465" y="4428391"/>
                  <a:pt x="8464998" y="4645675"/>
                  <a:pt x="8432835" y="4693920"/>
                </a:cubicBezTo>
                <a:cubicBezTo>
                  <a:pt x="8421224" y="4711337"/>
                  <a:pt x="8408167" y="4727873"/>
                  <a:pt x="8398001" y="4746171"/>
                </a:cubicBezTo>
                <a:cubicBezTo>
                  <a:pt x="8393543" y="4754196"/>
                  <a:pt x="8389292" y="4772297"/>
                  <a:pt x="8389292" y="4772297"/>
                </a:cubicBezTo>
              </a:path>
            </a:pathLst>
          </a:cu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16016" y="3967892"/>
            <a:ext cx="4138369" cy="14401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63815" y="3967892"/>
            <a:ext cx="344277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게임 플레이 도중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각종 시야방해요소가 등장합니다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8109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>
                <a:lumMod val="95000"/>
              </a:schemeClr>
            </a:gs>
            <a:gs pos="92000">
              <a:srgbClr val="D3D3D3"/>
            </a:gs>
            <a:gs pos="79000">
              <a:schemeClr val="bg1"/>
            </a:gs>
            <a:gs pos="79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2019 – 1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프로토타입 공모전</a:t>
            </a:r>
          </a:p>
        </p:txBody>
      </p:sp>
      <p:sp>
        <p:nvSpPr>
          <p:cNvPr id="4" name="타원 3"/>
          <p:cNvSpPr/>
          <p:nvPr/>
        </p:nvSpPr>
        <p:spPr>
          <a:xfrm>
            <a:off x="2623769" y="4564637"/>
            <a:ext cx="843415" cy="8434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897908" y="357301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107504" y="1344748"/>
            <a:ext cx="8948598" cy="4964572"/>
          </a:xfrm>
          <a:custGeom>
            <a:avLst/>
            <a:gdLst>
              <a:gd name="connsiteX0" fmla="*/ 838961 w 8948598"/>
              <a:gd name="connsiteY0" fmla="*/ 0 h 4964572"/>
              <a:gd name="connsiteX1" fmla="*/ 830252 w 8948598"/>
              <a:gd name="connsiteY1" fmla="*/ 52251 h 4964572"/>
              <a:gd name="connsiteX2" fmla="*/ 812835 w 8948598"/>
              <a:gd name="connsiteY2" fmla="*/ 78377 h 4964572"/>
              <a:gd name="connsiteX3" fmla="*/ 786709 w 8948598"/>
              <a:gd name="connsiteY3" fmla="*/ 130629 h 4964572"/>
              <a:gd name="connsiteX4" fmla="*/ 778001 w 8948598"/>
              <a:gd name="connsiteY4" fmla="*/ 156754 h 4964572"/>
              <a:gd name="connsiteX5" fmla="*/ 717041 w 8948598"/>
              <a:gd name="connsiteY5" fmla="*/ 304800 h 4964572"/>
              <a:gd name="connsiteX6" fmla="*/ 629955 w 8948598"/>
              <a:gd name="connsiteY6" fmla="*/ 478971 h 4964572"/>
              <a:gd name="connsiteX7" fmla="*/ 612538 w 8948598"/>
              <a:gd name="connsiteY7" fmla="*/ 496389 h 4964572"/>
              <a:gd name="connsiteX8" fmla="*/ 508035 w 8948598"/>
              <a:gd name="connsiteY8" fmla="*/ 696686 h 4964572"/>
              <a:gd name="connsiteX9" fmla="*/ 481909 w 8948598"/>
              <a:gd name="connsiteY9" fmla="*/ 766354 h 4964572"/>
              <a:gd name="connsiteX10" fmla="*/ 359989 w 8948598"/>
              <a:gd name="connsiteY10" fmla="*/ 1018903 h 4964572"/>
              <a:gd name="connsiteX11" fmla="*/ 342572 w 8948598"/>
              <a:gd name="connsiteY11" fmla="*/ 1062446 h 4964572"/>
              <a:gd name="connsiteX12" fmla="*/ 194527 w 8948598"/>
              <a:gd name="connsiteY12" fmla="*/ 1367246 h 4964572"/>
              <a:gd name="connsiteX13" fmla="*/ 177109 w 8948598"/>
              <a:gd name="connsiteY13" fmla="*/ 1410789 h 4964572"/>
              <a:gd name="connsiteX14" fmla="*/ 159692 w 8948598"/>
              <a:gd name="connsiteY14" fmla="*/ 1436914 h 4964572"/>
              <a:gd name="connsiteX15" fmla="*/ 55189 w 8948598"/>
              <a:gd name="connsiteY15" fmla="*/ 1663337 h 4964572"/>
              <a:gd name="connsiteX16" fmla="*/ 11647 w 8948598"/>
              <a:gd name="connsiteY16" fmla="*/ 1759131 h 4964572"/>
              <a:gd name="connsiteX17" fmla="*/ 2938 w 8948598"/>
              <a:gd name="connsiteY17" fmla="*/ 1785257 h 4964572"/>
              <a:gd name="connsiteX18" fmla="*/ 90024 w 8948598"/>
              <a:gd name="connsiteY18" fmla="*/ 1776549 h 4964572"/>
              <a:gd name="connsiteX19" fmla="*/ 508035 w 8948598"/>
              <a:gd name="connsiteY19" fmla="*/ 1567543 h 4964572"/>
              <a:gd name="connsiteX20" fmla="*/ 568995 w 8948598"/>
              <a:gd name="connsiteY20" fmla="*/ 1532709 h 4964572"/>
              <a:gd name="connsiteX21" fmla="*/ 856378 w 8948598"/>
              <a:gd name="connsiteY21" fmla="*/ 1367246 h 4964572"/>
              <a:gd name="connsiteX22" fmla="*/ 960881 w 8948598"/>
              <a:gd name="connsiteY22" fmla="*/ 1314994 h 4964572"/>
              <a:gd name="connsiteX23" fmla="*/ 1500812 w 8948598"/>
              <a:gd name="connsiteY23" fmla="*/ 1018903 h 4964572"/>
              <a:gd name="connsiteX24" fmla="*/ 1579189 w 8948598"/>
              <a:gd name="connsiteY24" fmla="*/ 975360 h 4964572"/>
              <a:gd name="connsiteX25" fmla="*/ 2232332 w 8948598"/>
              <a:gd name="connsiteY25" fmla="*/ 583474 h 4964572"/>
              <a:gd name="connsiteX26" fmla="*/ 2310709 w 8948598"/>
              <a:gd name="connsiteY26" fmla="*/ 539931 h 4964572"/>
              <a:gd name="connsiteX27" fmla="*/ 2476172 w 8948598"/>
              <a:gd name="connsiteY27" fmla="*/ 444137 h 4964572"/>
              <a:gd name="connsiteX28" fmla="*/ 2876767 w 8948598"/>
              <a:gd name="connsiteY28" fmla="*/ 217714 h 4964572"/>
              <a:gd name="connsiteX29" fmla="*/ 2972561 w 8948598"/>
              <a:gd name="connsiteY29" fmla="*/ 174171 h 4964572"/>
              <a:gd name="connsiteX30" fmla="*/ 3016104 w 8948598"/>
              <a:gd name="connsiteY30" fmla="*/ 148046 h 4964572"/>
              <a:gd name="connsiteX31" fmla="*/ 3129315 w 8948598"/>
              <a:gd name="connsiteY31" fmla="*/ 87086 h 4964572"/>
              <a:gd name="connsiteX32" fmla="*/ 3111898 w 8948598"/>
              <a:gd name="connsiteY32" fmla="*/ 139337 h 4964572"/>
              <a:gd name="connsiteX33" fmla="*/ 3050938 w 8948598"/>
              <a:gd name="connsiteY33" fmla="*/ 217714 h 4964572"/>
              <a:gd name="connsiteX34" fmla="*/ 3024812 w 8948598"/>
              <a:gd name="connsiteY34" fmla="*/ 252549 h 4964572"/>
              <a:gd name="connsiteX35" fmla="*/ 2624218 w 8948598"/>
              <a:gd name="connsiteY35" fmla="*/ 705394 h 4964572"/>
              <a:gd name="connsiteX36" fmla="*/ 1753361 w 8948598"/>
              <a:gd name="connsiteY36" fmla="*/ 1593669 h 4964572"/>
              <a:gd name="connsiteX37" fmla="*/ 1561772 w 8948598"/>
              <a:gd name="connsiteY37" fmla="*/ 1776549 h 4964572"/>
              <a:gd name="connsiteX38" fmla="*/ 1492104 w 8948598"/>
              <a:gd name="connsiteY38" fmla="*/ 1837509 h 4964572"/>
              <a:gd name="connsiteX39" fmla="*/ 1013132 w 8948598"/>
              <a:gd name="connsiteY39" fmla="*/ 2194560 h 4964572"/>
              <a:gd name="connsiteX40" fmla="*/ 621247 w 8948598"/>
              <a:gd name="connsiteY40" fmla="*/ 2490651 h 4964572"/>
              <a:gd name="connsiteX41" fmla="*/ 560287 w 8948598"/>
              <a:gd name="connsiteY41" fmla="*/ 2534194 h 4964572"/>
              <a:gd name="connsiteX42" fmla="*/ 490618 w 8948598"/>
              <a:gd name="connsiteY42" fmla="*/ 2577737 h 4964572"/>
              <a:gd name="connsiteX43" fmla="*/ 534161 w 8948598"/>
              <a:gd name="connsiteY43" fmla="*/ 2508069 h 4964572"/>
              <a:gd name="connsiteX44" fmla="*/ 682207 w 8948598"/>
              <a:gd name="connsiteY44" fmla="*/ 2342606 h 4964572"/>
              <a:gd name="connsiteX45" fmla="*/ 778001 w 8948598"/>
              <a:gd name="connsiteY45" fmla="*/ 2255520 h 4964572"/>
              <a:gd name="connsiteX46" fmla="*/ 882504 w 8948598"/>
              <a:gd name="connsiteY46" fmla="*/ 2142309 h 4964572"/>
              <a:gd name="connsiteX47" fmla="*/ 1326641 w 8948598"/>
              <a:gd name="connsiteY47" fmla="*/ 1776549 h 4964572"/>
              <a:gd name="connsiteX48" fmla="*/ 1971075 w 8948598"/>
              <a:gd name="connsiteY48" fmla="*/ 1219200 h 4964572"/>
              <a:gd name="connsiteX49" fmla="*/ 2145247 w 8948598"/>
              <a:gd name="connsiteY49" fmla="*/ 1053737 h 4964572"/>
              <a:gd name="connsiteX50" fmla="*/ 2389087 w 8948598"/>
              <a:gd name="connsiteY50" fmla="*/ 757646 h 4964572"/>
              <a:gd name="connsiteX51" fmla="*/ 2423921 w 8948598"/>
              <a:gd name="connsiteY51" fmla="*/ 696686 h 4964572"/>
              <a:gd name="connsiteX52" fmla="*/ 2450047 w 8948598"/>
              <a:gd name="connsiteY52" fmla="*/ 609600 h 4964572"/>
              <a:gd name="connsiteX53" fmla="*/ 2302001 w 8948598"/>
              <a:gd name="connsiteY53" fmla="*/ 731520 h 4964572"/>
              <a:gd name="connsiteX54" fmla="*/ 2136538 w 8948598"/>
              <a:gd name="connsiteY54" fmla="*/ 870857 h 4964572"/>
              <a:gd name="connsiteX55" fmla="*/ 1614024 w 8948598"/>
              <a:gd name="connsiteY55" fmla="*/ 1375954 h 4964572"/>
              <a:gd name="connsiteX56" fmla="*/ 1457269 w 8948598"/>
              <a:gd name="connsiteY56" fmla="*/ 1506583 h 4964572"/>
              <a:gd name="connsiteX57" fmla="*/ 899921 w 8948598"/>
              <a:gd name="connsiteY57" fmla="*/ 2098766 h 4964572"/>
              <a:gd name="connsiteX58" fmla="*/ 838961 w 8948598"/>
              <a:gd name="connsiteY58" fmla="*/ 2159726 h 4964572"/>
              <a:gd name="connsiteX59" fmla="*/ 534161 w 8948598"/>
              <a:gd name="connsiteY59" fmla="*/ 2525486 h 4964572"/>
              <a:gd name="connsiteX60" fmla="*/ 534161 w 8948598"/>
              <a:gd name="connsiteY60" fmla="*/ 2569029 h 4964572"/>
              <a:gd name="connsiteX61" fmla="*/ 743167 w 8948598"/>
              <a:gd name="connsiteY61" fmla="*/ 2429691 h 4964572"/>
              <a:gd name="connsiteX62" fmla="*/ 1317932 w 8948598"/>
              <a:gd name="connsiteY62" fmla="*/ 2020389 h 4964572"/>
              <a:gd name="connsiteX63" fmla="*/ 1535647 w 8948598"/>
              <a:gd name="connsiteY63" fmla="*/ 1889760 h 4964572"/>
              <a:gd name="connsiteX64" fmla="*/ 2241041 w 8948598"/>
              <a:gd name="connsiteY64" fmla="*/ 1428206 h 4964572"/>
              <a:gd name="connsiteX65" fmla="*/ 2362961 w 8948598"/>
              <a:gd name="connsiteY65" fmla="*/ 1341120 h 4964572"/>
              <a:gd name="connsiteX66" fmla="*/ 2458755 w 8948598"/>
              <a:gd name="connsiteY66" fmla="*/ 1271451 h 4964572"/>
              <a:gd name="connsiteX67" fmla="*/ 2580675 w 8948598"/>
              <a:gd name="connsiteY67" fmla="*/ 1105989 h 4964572"/>
              <a:gd name="connsiteX68" fmla="*/ 2589384 w 8948598"/>
              <a:gd name="connsiteY68" fmla="*/ 1071154 h 4964572"/>
              <a:gd name="connsiteX69" fmla="*/ 2519715 w 8948598"/>
              <a:gd name="connsiteY69" fmla="*/ 1062446 h 4964572"/>
              <a:gd name="connsiteX70" fmla="*/ 2023327 w 8948598"/>
              <a:gd name="connsiteY70" fmla="*/ 1384663 h 4964572"/>
              <a:gd name="connsiteX71" fmla="*/ 1962367 w 8948598"/>
              <a:gd name="connsiteY71" fmla="*/ 1436914 h 4964572"/>
              <a:gd name="connsiteX72" fmla="*/ 1483395 w 8948598"/>
              <a:gd name="connsiteY72" fmla="*/ 1759131 h 4964572"/>
              <a:gd name="connsiteX73" fmla="*/ 1309224 w 8948598"/>
              <a:gd name="connsiteY73" fmla="*/ 1898469 h 4964572"/>
              <a:gd name="connsiteX74" fmla="*/ 1152469 w 8948598"/>
              <a:gd name="connsiteY74" fmla="*/ 2002971 h 4964572"/>
              <a:gd name="connsiteX75" fmla="*/ 717041 w 8948598"/>
              <a:gd name="connsiteY75" fmla="*/ 2342606 h 4964572"/>
              <a:gd name="connsiteX76" fmla="*/ 647372 w 8948598"/>
              <a:gd name="connsiteY76" fmla="*/ 2386149 h 4964572"/>
              <a:gd name="connsiteX77" fmla="*/ 551578 w 8948598"/>
              <a:gd name="connsiteY77" fmla="*/ 2481943 h 4964572"/>
              <a:gd name="connsiteX78" fmla="*/ 359989 w 8948598"/>
              <a:gd name="connsiteY78" fmla="*/ 2621280 h 4964572"/>
              <a:gd name="connsiteX79" fmla="*/ 307738 w 8948598"/>
              <a:gd name="connsiteY79" fmla="*/ 2647406 h 4964572"/>
              <a:gd name="connsiteX80" fmla="*/ 377407 w 8948598"/>
              <a:gd name="connsiteY80" fmla="*/ 2621280 h 4964572"/>
              <a:gd name="connsiteX81" fmla="*/ 1352767 w 8948598"/>
              <a:gd name="connsiteY81" fmla="*/ 1994263 h 4964572"/>
              <a:gd name="connsiteX82" fmla="*/ 2171372 w 8948598"/>
              <a:gd name="connsiteY82" fmla="*/ 1436914 h 4964572"/>
              <a:gd name="connsiteX83" fmla="*/ 3059647 w 8948598"/>
              <a:gd name="connsiteY83" fmla="*/ 888274 h 4964572"/>
              <a:gd name="connsiteX84" fmla="*/ 3268652 w 8948598"/>
              <a:gd name="connsiteY84" fmla="*/ 740229 h 4964572"/>
              <a:gd name="connsiteX85" fmla="*/ 3381864 w 8948598"/>
              <a:gd name="connsiteY85" fmla="*/ 661851 h 4964572"/>
              <a:gd name="connsiteX86" fmla="*/ 3225109 w 8948598"/>
              <a:gd name="connsiteY86" fmla="*/ 870857 h 4964572"/>
              <a:gd name="connsiteX87" fmla="*/ 3190275 w 8948598"/>
              <a:gd name="connsiteY87" fmla="*/ 923109 h 4964572"/>
              <a:gd name="connsiteX88" fmla="*/ 3138024 w 8948598"/>
              <a:gd name="connsiteY88" fmla="*/ 984069 h 4964572"/>
              <a:gd name="connsiteX89" fmla="*/ 1727235 w 8948598"/>
              <a:gd name="connsiteY89" fmla="*/ 2011680 h 4964572"/>
              <a:gd name="connsiteX90" fmla="*/ 1526938 w 8948598"/>
              <a:gd name="connsiteY90" fmla="*/ 2168434 h 4964572"/>
              <a:gd name="connsiteX91" fmla="*/ 1422435 w 8948598"/>
              <a:gd name="connsiteY91" fmla="*/ 2229394 h 4964572"/>
              <a:gd name="connsiteX92" fmla="*/ 847669 w 8948598"/>
              <a:gd name="connsiteY92" fmla="*/ 2629989 h 4964572"/>
              <a:gd name="connsiteX93" fmla="*/ 786709 w 8948598"/>
              <a:gd name="connsiteY93" fmla="*/ 2664823 h 4964572"/>
              <a:gd name="connsiteX94" fmla="*/ 690915 w 8948598"/>
              <a:gd name="connsiteY94" fmla="*/ 2725783 h 4964572"/>
              <a:gd name="connsiteX95" fmla="*/ 595121 w 8948598"/>
              <a:gd name="connsiteY95" fmla="*/ 2778034 h 4964572"/>
              <a:gd name="connsiteX96" fmla="*/ 1396309 w 8948598"/>
              <a:gd name="connsiteY96" fmla="*/ 2211977 h 4964572"/>
              <a:gd name="connsiteX97" fmla="*/ 1500812 w 8948598"/>
              <a:gd name="connsiteY97" fmla="*/ 2142309 h 4964572"/>
              <a:gd name="connsiteX98" fmla="*/ 1866572 w 8948598"/>
              <a:gd name="connsiteY98" fmla="*/ 1872343 h 4964572"/>
              <a:gd name="connsiteX99" fmla="*/ 2833224 w 8948598"/>
              <a:gd name="connsiteY99" fmla="*/ 1219200 h 4964572"/>
              <a:gd name="connsiteX100" fmla="*/ 2920309 w 8948598"/>
              <a:gd name="connsiteY100" fmla="*/ 1158240 h 4964572"/>
              <a:gd name="connsiteX101" fmla="*/ 3329612 w 8948598"/>
              <a:gd name="connsiteY101" fmla="*/ 809897 h 4964572"/>
              <a:gd name="connsiteX102" fmla="*/ 3416698 w 8948598"/>
              <a:gd name="connsiteY102" fmla="*/ 722811 h 4964572"/>
              <a:gd name="connsiteX103" fmla="*/ 3364447 w 8948598"/>
              <a:gd name="connsiteY103" fmla="*/ 818606 h 4964572"/>
              <a:gd name="connsiteX104" fmla="*/ 3347029 w 8948598"/>
              <a:gd name="connsiteY104" fmla="*/ 853440 h 4964572"/>
              <a:gd name="connsiteX105" fmla="*/ 2728721 w 8948598"/>
              <a:gd name="connsiteY105" fmla="*/ 1741714 h 4964572"/>
              <a:gd name="connsiteX106" fmla="*/ 2641635 w 8948598"/>
              <a:gd name="connsiteY106" fmla="*/ 1828800 h 4964572"/>
              <a:gd name="connsiteX107" fmla="*/ 2362961 w 8948598"/>
              <a:gd name="connsiteY107" fmla="*/ 2159726 h 4964572"/>
              <a:gd name="connsiteX108" fmla="*/ 2267167 w 8948598"/>
              <a:gd name="connsiteY108" fmla="*/ 2272937 h 4964572"/>
              <a:gd name="connsiteX109" fmla="*/ 1622732 w 8948598"/>
              <a:gd name="connsiteY109" fmla="*/ 2934789 h 4964572"/>
              <a:gd name="connsiteX110" fmla="*/ 1448561 w 8948598"/>
              <a:gd name="connsiteY110" fmla="*/ 3082834 h 4964572"/>
              <a:gd name="connsiteX111" fmla="*/ 1047967 w 8948598"/>
              <a:gd name="connsiteY111" fmla="*/ 3387634 h 4964572"/>
              <a:gd name="connsiteX112" fmla="*/ 1030549 w 8948598"/>
              <a:gd name="connsiteY112" fmla="*/ 3413760 h 4964572"/>
              <a:gd name="connsiteX113" fmla="*/ 1283098 w 8948598"/>
              <a:gd name="connsiteY113" fmla="*/ 3230880 h 4964572"/>
              <a:gd name="connsiteX114" fmla="*/ 1779487 w 8948598"/>
              <a:gd name="connsiteY114" fmla="*/ 2899954 h 4964572"/>
              <a:gd name="connsiteX115" fmla="*/ 1866572 w 8948598"/>
              <a:gd name="connsiteY115" fmla="*/ 2847703 h 4964572"/>
              <a:gd name="connsiteX116" fmla="*/ 2040744 w 8948598"/>
              <a:gd name="connsiteY116" fmla="*/ 2708366 h 4964572"/>
              <a:gd name="connsiteX117" fmla="*/ 3286069 w 8948598"/>
              <a:gd name="connsiteY117" fmla="*/ 1872343 h 4964572"/>
              <a:gd name="connsiteX118" fmla="*/ 3381864 w 8948598"/>
              <a:gd name="connsiteY118" fmla="*/ 1802674 h 4964572"/>
              <a:gd name="connsiteX119" fmla="*/ 3738915 w 8948598"/>
              <a:gd name="connsiteY119" fmla="*/ 1576251 h 4964572"/>
              <a:gd name="connsiteX120" fmla="*/ 3799875 w 8948598"/>
              <a:gd name="connsiteY120" fmla="*/ 1524000 h 4964572"/>
              <a:gd name="connsiteX121" fmla="*/ 4122092 w 8948598"/>
              <a:gd name="connsiteY121" fmla="*/ 1306286 h 4964572"/>
              <a:gd name="connsiteX122" fmla="*/ 4156927 w 8948598"/>
              <a:gd name="connsiteY122" fmla="*/ 1271451 h 4964572"/>
              <a:gd name="connsiteX123" fmla="*/ 4191761 w 8948598"/>
              <a:gd name="connsiteY123" fmla="*/ 1254034 h 4964572"/>
              <a:gd name="connsiteX124" fmla="*/ 3947921 w 8948598"/>
              <a:gd name="connsiteY124" fmla="*/ 1489166 h 4964572"/>
              <a:gd name="connsiteX125" fmla="*/ 3843418 w 8948598"/>
              <a:gd name="connsiteY125" fmla="*/ 1602377 h 4964572"/>
              <a:gd name="connsiteX126" fmla="*/ 3643121 w 8948598"/>
              <a:gd name="connsiteY126" fmla="*/ 1776549 h 4964572"/>
              <a:gd name="connsiteX127" fmla="*/ 3442824 w 8948598"/>
              <a:gd name="connsiteY127" fmla="*/ 2002971 h 4964572"/>
              <a:gd name="connsiteX128" fmla="*/ 2833224 w 8948598"/>
              <a:gd name="connsiteY128" fmla="*/ 2595154 h 4964572"/>
              <a:gd name="connsiteX129" fmla="*/ 2249749 w 8948598"/>
              <a:gd name="connsiteY129" fmla="*/ 3091543 h 4964572"/>
              <a:gd name="connsiteX130" fmla="*/ 2171372 w 8948598"/>
              <a:gd name="connsiteY130" fmla="*/ 3143794 h 4964572"/>
              <a:gd name="connsiteX131" fmla="*/ 2441338 w 8948598"/>
              <a:gd name="connsiteY131" fmla="*/ 2943497 h 4964572"/>
              <a:gd name="connsiteX132" fmla="*/ 2571967 w 8948598"/>
              <a:gd name="connsiteY132" fmla="*/ 2847703 h 4964572"/>
              <a:gd name="connsiteX133" fmla="*/ 3355738 w 8948598"/>
              <a:gd name="connsiteY133" fmla="*/ 2264229 h 4964572"/>
              <a:gd name="connsiteX134" fmla="*/ 3599578 w 8948598"/>
              <a:gd name="connsiteY134" fmla="*/ 2098766 h 4964572"/>
              <a:gd name="connsiteX135" fmla="*/ 4418184 w 8948598"/>
              <a:gd name="connsiteY135" fmla="*/ 1471749 h 4964572"/>
              <a:gd name="connsiteX136" fmla="*/ 4540104 w 8948598"/>
              <a:gd name="connsiteY136" fmla="*/ 1393371 h 4964572"/>
              <a:gd name="connsiteX137" fmla="*/ 5062618 w 8948598"/>
              <a:gd name="connsiteY137" fmla="*/ 1001486 h 4964572"/>
              <a:gd name="connsiteX138" fmla="*/ 4810069 w 8948598"/>
              <a:gd name="connsiteY138" fmla="*/ 1262743 h 4964572"/>
              <a:gd name="connsiteX139" fmla="*/ 3207692 w 8948598"/>
              <a:gd name="connsiteY139" fmla="*/ 2717074 h 4964572"/>
              <a:gd name="connsiteX140" fmla="*/ 2467464 w 8948598"/>
              <a:gd name="connsiteY140" fmla="*/ 3274423 h 4964572"/>
              <a:gd name="connsiteX141" fmla="*/ 2571967 w 8948598"/>
              <a:gd name="connsiteY141" fmla="*/ 3196046 h 4964572"/>
              <a:gd name="connsiteX142" fmla="*/ 3721498 w 8948598"/>
              <a:gd name="connsiteY142" fmla="*/ 2412274 h 4964572"/>
              <a:gd name="connsiteX143" fmla="*/ 4365932 w 8948598"/>
              <a:gd name="connsiteY143" fmla="*/ 1785257 h 4964572"/>
              <a:gd name="connsiteX144" fmla="*/ 4470435 w 8948598"/>
              <a:gd name="connsiteY144" fmla="*/ 1550126 h 4964572"/>
              <a:gd name="connsiteX145" fmla="*/ 4348515 w 8948598"/>
              <a:gd name="connsiteY145" fmla="*/ 1611086 h 4964572"/>
              <a:gd name="connsiteX146" fmla="*/ 3129315 w 8948598"/>
              <a:gd name="connsiteY146" fmla="*/ 2804160 h 4964572"/>
              <a:gd name="connsiteX147" fmla="*/ 2763555 w 8948598"/>
              <a:gd name="connsiteY147" fmla="*/ 3100251 h 4964572"/>
              <a:gd name="connsiteX148" fmla="*/ 2937727 w 8948598"/>
              <a:gd name="connsiteY148" fmla="*/ 2995749 h 4964572"/>
              <a:gd name="connsiteX149" fmla="*/ 4453018 w 8948598"/>
              <a:gd name="connsiteY149" fmla="*/ 2020389 h 4964572"/>
              <a:gd name="connsiteX150" fmla="*/ 5315167 w 8948598"/>
              <a:gd name="connsiteY150" fmla="*/ 1471749 h 4964572"/>
              <a:gd name="connsiteX151" fmla="*/ 5846389 w 8948598"/>
              <a:gd name="connsiteY151" fmla="*/ 1158240 h 4964572"/>
              <a:gd name="connsiteX152" fmla="*/ 5924767 w 8948598"/>
              <a:gd name="connsiteY152" fmla="*/ 1114697 h 4964572"/>
              <a:gd name="connsiteX153" fmla="*/ 5741887 w 8948598"/>
              <a:gd name="connsiteY153" fmla="*/ 1384663 h 4964572"/>
              <a:gd name="connsiteX154" fmla="*/ 4566229 w 8948598"/>
              <a:gd name="connsiteY154" fmla="*/ 2612571 h 4964572"/>
              <a:gd name="connsiteX155" fmla="*/ 4156927 w 8948598"/>
              <a:gd name="connsiteY155" fmla="*/ 2934789 h 4964572"/>
              <a:gd name="connsiteX156" fmla="*/ 4122092 w 8948598"/>
              <a:gd name="connsiteY156" fmla="*/ 2952206 h 4964572"/>
              <a:gd name="connsiteX157" fmla="*/ 5123578 w 8948598"/>
              <a:gd name="connsiteY157" fmla="*/ 2255520 h 4964572"/>
              <a:gd name="connsiteX158" fmla="*/ 6186024 w 8948598"/>
              <a:gd name="connsiteY158" fmla="*/ 1419497 h 4964572"/>
              <a:gd name="connsiteX159" fmla="*/ 6908835 w 8948598"/>
              <a:gd name="connsiteY159" fmla="*/ 705394 h 4964572"/>
              <a:gd name="connsiteX160" fmla="*/ 6874001 w 8948598"/>
              <a:gd name="connsiteY160" fmla="*/ 740229 h 4964572"/>
              <a:gd name="connsiteX161" fmla="*/ 6403738 w 8948598"/>
              <a:gd name="connsiteY161" fmla="*/ 1541417 h 4964572"/>
              <a:gd name="connsiteX162" fmla="*/ 5341292 w 8948598"/>
              <a:gd name="connsiteY162" fmla="*/ 3143794 h 4964572"/>
              <a:gd name="connsiteX163" fmla="*/ 4696858 w 8948598"/>
              <a:gd name="connsiteY163" fmla="*/ 4084320 h 4964572"/>
              <a:gd name="connsiteX164" fmla="*/ 4592355 w 8948598"/>
              <a:gd name="connsiteY164" fmla="*/ 4214949 h 4964572"/>
              <a:gd name="connsiteX165" fmla="*/ 4513978 w 8948598"/>
              <a:gd name="connsiteY165" fmla="*/ 4293326 h 4964572"/>
              <a:gd name="connsiteX166" fmla="*/ 4470435 w 8948598"/>
              <a:gd name="connsiteY166" fmla="*/ 4362994 h 4964572"/>
              <a:gd name="connsiteX167" fmla="*/ 4609772 w 8948598"/>
              <a:gd name="connsiteY167" fmla="*/ 4241074 h 4964572"/>
              <a:gd name="connsiteX168" fmla="*/ 5306458 w 8948598"/>
              <a:gd name="connsiteY168" fmla="*/ 3648891 h 4964572"/>
              <a:gd name="connsiteX169" fmla="*/ 6734664 w 8948598"/>
              <a:gd name="connsiteY169" fmla="*/ 2063931 h 4964572"/>
              <a:gd name="connsiteX170" fmla="*/ 7448767 w 8948598"/>
              <a:gd name="connsiteY170" fmla="*/ 1219200 h 4964572"/>
              <a:gd name="connsiteX171" fmla="*/ 7352972 w 8948598"/>
              <a:gd name="connsiteY171" fmla="*/ 1463040 h 4964572"/>
              <a:gd name="connsiteX172" fmla="*/ 7292012 w 8948598"/>
              <a:gd name="connsiteY172" fmla="*/ 1584960 h 4964572"/>
              <a:gd name="connsiteX173" fmla="*/ 6560492 w 8948598"/>
              <a:gd name="connsiteY173" fmla="*/ 2586446 h 4964572"/>
              <a:gd name="connsiteX174" fmla="*/ 5916058 w 8948598"/>
              <a:gd name="connsiteY174" fmla="*/ 3361509 h 4964572"/>
              <a:gd name="connsiteX175" fmla="*/ 5855098 w 8948598"/>
              <a:gd name="connsiteY175" fmla="*/ 3422469 h 4964572"/>
              <a:gd name="connsiteX176" fmla="*/ 5811555 w 8948598"/>
              <a:gd name="connsiteY176" fmla="*/ 3474720 h 4964572"/>
              <a:gd name="connsiteX177" fmla="*/ 6264401 w 8948598"/>
              <a:gd name="connsiteY177" fmla="*/ 3169920 h 4964572"/>
              <a:gd name="connsiteX178" fmla="*/ 6386321 w 8948598"/>
              <a:gd name="connsiteY178" fmla="*/ 3091543 h 4964572"/>
              <a:gd name="connsiteX179" fmla="*/ 7239761 w 8948598"/>
              <a:gd name="connsiteY179" fmla="*/ 2481943 h 4964572"/>
              <a:gd name="connsiteX180" fmla="*/ 7448767 w 8948598"/>
              <a:gd name="connsiteY180" fmla="*/ 2272937 h 4964572"/>
              <a:gd name="connsiteX181" fmla="*/ 7544561 w 8948598"/>
              <a:gd name="connsiteY181" fmla="*/ 2168434 h 4964572"/>
              <a:gd name="connsiteX182" fmla="*/ 7561978 w 8948598"/>
              <a:gd name="connsiteY182" fmla="*/ 2142309 h 4964572"/>
              <a:gd name="connsiteX183" fmla="*/ 7535852 w 8948598"/>
              <a:gd name="connsiteY183" fmla="*/ 2168434 h 4964572"/>
              <a:gd name="connsiteX184" fmla="*/ 6952378 w 8948598"/>
              <a:gd name="connsiteY184" fmla="*/ 3021874 h 4964572"/>
              <a:gd name="connsiteX185" fmla="*/ 6708538 w 8948598"/>
              <a:gd name="connsiteY185" fmla="*/ 3344091 h 4964572"/>
              <a:gd name="connsiteX186" fmla="*/ 6664995 w 8948598"/>
              <a:gd name="connsiteY186" fmla="*/ 3439886 h 4964572"/>
              <a:gd name="connsiteX187" fmla="*/ 7405224 w 8948598"/>
              <a:gd name="connsiteY187" fmla="*/ 2934789 h 4964572"/>
              <a:gd name="connsiteX188" fmla="*/ 7509727 w 8948598"/>
              <a:gd name="connsiteY188" fmla="*/ 2830286 h 4964572"/>
              <a:gd name="connsiteX189" fmla="*/ 8119327 w 8948598"/>
              <a:gd name="connsiteY189" fmla="*/ 2325189 h 4964572"/>
              <a:gd name="connsiteX190" fmla="*/ 8337041 w 8948598"/>
              <a:gd name="connsiteY190" fmla="*/ 2090057 h 4964572"/>
              <a:gd name="connsiteX191" fmla="*/ 8450252 w 8948598"/>
              <a:gd name="connsiteY191" fmla="*/ 1915886 h 4964572"/>
              <a:gd name="connsiteX192" fmla="*/ 8398001 w 8948598"/>
              <a:gd name="connsiteY192" fmla="*/ 2046514 h 4964572"/>
              <a:gd name="connsiteX193" fmla="*/ 8258664 w 8948598"/>
              <a:gd name="connsiteY193" fmla="*/ 2316480 h 4964572"/>
              <a:gd name="connsiteX194" fmla="*/ 7710024 w 8948598"/>
              <a:gd name="connsiteY194" fmla="*/ 3143794 h 4964572"/>
              <a:gd name="connsiteX195" fmla="*/ 7501018 w 8948598"/>
              <a:gd name="connsiteY195" fmla="*/ 3526971 h 4964572"/>
              <a:gd name="connsiteX196" fmla="*/ 7448767 w 8948598"/>
              <a:gd name="connsiteY196" fmla="*/ 3666309 h 4964572"/>
              <a:gd name="connsiteX197" fmla="*/ 7675189 w 8948598"/>
              <a:gd name="connsiteY197" fmla="*/ 3579223 h 4964572"/>
              <a:gd name="connsiteX198" fmla="*/ 7753567 w 8948598"/>
              <a:gd name="connsiteY198" fmla="*/ 3526971 h 4964572"/>
              <a:gd name="connsiteX199" fmla="*/ 8084492 w 8948598"/>
              <a:gd name="connsiteY199" fmla="*/ 3248297 h 4964572"/>
              <a:gd name="connsiteX200" fmla="*/ 8546047 w 8948598"/>
              <a:gd name="connsiteY200" fmla="*/ 2778034 h 4964572"/>
              <a:gd name="connsiteX201" fmla="*/ 8650549 w 8948598"/>
              <a:gd name="connsiteY201" fmla="*/ 2638697 h 4964572"/>
              <a:gd name="connsiteX202" fmla="*/ 8946641 w 8948598"/>
              <a:gd name="connsiteY202" fmla="*/ 2194560 h 4964572"/>
              <a:gd name="connsiteX203" fmla="*/ 8920515 w 8948598"/>
              <a:gd name="connsiteY203" fmla="*/ 2238103 h 4964572"/>
              <a:gd name="connsiteX204" fmla="*/ 8763761 w 8948598"/>
              <a:gd name="connsiteY204" fmla="*/ 2508069 h 4964572"/>
              <a:gd name="connsiteX205" fmla="*/ 8319624 w 8948598"/>
              <a:gd name="connsiteY205" fmla="*/ 3126377 h 4964572"/>
              <a:gd name="connsiteX206" fmla="*/ 8128035 w 8948598"/>
              <a:gd name="connsiteY206" fmla="*/ 3413760 h 4964572"/>
              <a:gd name="connsiteX207" fmla="*/ 8006115 w 8948598"/>
              <a:gd name="connsiteY207" fmla="*/ 3596640 h 4964572"/>
              <a:gd name="connsiteX208" fmla="*/ 8049658 w 8948598"/>
              <a:gd name="connsiteY208" fmla="*/ 3587931 h 4964572"/>
              <a:gd name="connsiteX209" fmla="*/ 8075784 w 8948598"/>
              <a:gd name="connsiteY209" fmla="*/ 3544389 h 4964572"/>
              <a:gd name="connsiteX210" fmla="*/ 8476378 w 8948598"/>
              <a:gd name="connsiteY210" fmla="*/ 3056709 h 4964572"/>
              <a:gd name="connsiteX211" fmla="*/ 8528629 w 8948598"/>
              <a:gd name="connsiteY211" fmla="*/ 2995749 h 4964572"/>
              <a:gd name="connsiteX212" fmla="*/ 8563464 w 8948598"/>
              <a:gd name="connsiteY212" fmla="*/ 2934789 h 4964572"/>
              <a:gd name="connsiteX213" fmla="*/ 8667967 w 8948598"/>
              <a:gd name="connsiteY213" fmla="*/ 2830286 h 4964572"/>
              <a:gd name="connsiteX214" fmla="*/ 8685384 w 8948598"/>
              <a:gd name="connsiteY214" fmla="*/ 2795451 h 4964572"/>
              <a:gd name="connsiteX215" fmla="*/ 8702801 w 8948598"/>
              <a:gd name="connsiteY215" fmla="*/ 2821577 h 4964572"/>
              <a:gd name="connsiteX216" fmla="*/ 8694092 w 8948598"/>
              <a:gd name="connsiteY216" fmla="*/ 2882537 h 4964572"/>
              <a:gd name="connsiteX217" fmla="*/ 8572172 w 8948598"/>
              <a:gd name="connsiteY217" fmla="*/ 3126377 h 4964572"/>
              <a:gd name="connsiteX218" fmla="*/ 8511212 w 8948598"/>
              <a:gd name="connsiteY218" fmla="*/ 3257006 h 4964572"/>
              <a:gd name="connsiteX219" fmla="*/ 8162869 w 8948598"/>
              <a:gd name="connsiteY219" fmla="*/ 3823063 h 4964572"/>
              <a:gd name="connsiteX220" fmla="*/ 8136744 w 8948598"/>
              <a:gd name="connsiteY220" fmla="*/ 3866606 h 4964572"/>
              <a:gd name="connsiteX221" fmla="*/ 8067075 w 8948598"/>
              <a:gd name="connsiteY221" fmla="*/ 3971109 h 4964572"/>
              <a:gd name="connsiteX222" fmla="*/ 8032241 w 8948598"/>
              <a:gd name="connsiteY222" fmla="*/ 4040777 h 4964572"/>
              <a:gd name="connsiteX223" fmla="*/ 7988698 w 8948598"/>
              <a:gd name="connsiteY223" fmla="*/ 4145280 h 4964572"/>
              <a:gd name="connsiteX224" fmla="*/ 7971281 w 8948598"/>
              <a:gd name="connsiteY224" fmla="*/ 4171406 h 4964572"/>
              <a:gd name="connsiteX225" fmla="*/ 7962572 w 8948598"/>
              <a:gd name="connsiteY225" fmla="*/ 4197531 h 4964572"/>
              <a:gd name="connsiteX226" fmla="*/ 7901612 w 8948598"/>
              <a:gd name="connsiteY226" fmla="*/ 4267200 h 4964572"/>
              <a:gd name="connsiteX227" fmla="*/ 7875487 w 8948598"/>
              <a:gd name="connsiteY227" fmla="*/ 4319451 h 4964572"/>
              <a:gd name="connsiteX228" fmla="*/ 7814527 w 8948598"/>
              <a:gd name="connsiteY228" fmla="*/ 4380411 h 4964572"/>
              <a:gd name="connsiteX229" fmla="*/ 7788401 w 8948598"/>
              <a:gd name="connsiteY229" fmla="*/ 4432663 h 4964572"/>
              <a:gd name="connsiteX230" fmla="*/ 7762275 w 8948598"/>
              <a:gd name="connsiteY230" fmla="*/ 4476206 h 4964572"/>
              <a:gd name="connsiteX231" fmla="*/ 7710024 w 8948598"/>
              <a:gd name="connsiteY231" fmla="*/ 4572000 h 4964572"/>
              <a:gd name="connsiteX232" fmla="*/ 7657772 w 8948598"/>
              <a:gd name="connsiteY232" fmla="*/ 4615543 h 4964572"/>
              <a:gd name="connsiteX233" fmla="*/ 7622938 w 8948598"/>
              <a:gd name="connsiteY233" fmla="*/ 4650377 h 4964572"/>
              <a:gd name="connsiteX234" fmla="*/ 7561978 w 8948598"/>
              <a:gd name="connsiteY234" fmla="*/ 4746171 h 4964572"/>
              <a:gd name="connsiteX235" fmla="*/ 7544561 w 8948598"/>
              <a:gd name="connsiteY235" fmla="*/ 4763589 h 4964572"/>
              <a:gd name="connsiteX236" fmla="*/ 7518435 w 8948598"/>
              <a:gd name="connsiteY236" fmla="*/ 4807131 h 4964572"/>
              <a:gd name="connsiteX237" fmla="*/ 7805818 w 8948598"/>
              <a:gd name="connsiteY237" fmla="*/ 4572000 h 4964572"/>
              <a:gd name="connsiteX238" fmla="*/ 7919029 w 8948598"/>
              <a:gd name="connsiteY238" fmla="*/ 4484914 h 4964572"/>
              <a:gd name="connsiteX239" fmla="*/ 8223829 w 8948598"/>
              <a:gd name="connsiteY239" fmla="*/ 4284617 h 4964572"/>
              <a:gd name="connsiteX240" fmla="*/ 8328332 w 8948598"/>
              <a:gd name="connsiteY240" fmla="*/ 4223657 h 4964572"/>
              <a:gd name="connsiteX241" fmla="*/ 8180287 w 8948598"/>
              <a:gd name="connsiteY241" fmla="*/ 4693920 h 4964572"/>
              <a:gd name="connsiteX242" fmla="*/ 8075784 w 8948598"/>
              <a:gd name="connsiteY242" fmla="*/ 4937760 h 4964572"/>
              <a:gd name="connsiteX243" fmla="*/ 8067075 w 8948598"/>
              <a:gd name="connsiteY243" fmla="*/ 4963886 h 4964572"/>
              <a:gd name="connsiteX244" fmla="*/ 8145452 w 8948598"/>
              <a:gd name="connsiteY244" fmla="*/ 4894217 h 4964572"/>
              <a:gd name="connsiteX245" fmla="*/ 8441544 w 8948598"/>
              <a:gd name="connsiteY245" fmla="*/ 4580709 h 4964572"/>
              <a:gd name="connsiteX246" fmla="*/ 8546047 w 8948598"/>
              <a:gd name="connsiteY246" fmla="*/ 4441371 h 4964572"/>
              <a:gd name="connsiteX247" fmla="*/ 8563464 w 8948598"/>
              <a:gd name="connsiteY247" fmla="*/ 4406537 h 4964572"/>
              <a:gd name="connsiteX248" fmla="*/ 8432835 w 8948598"/>
              <a:gd name="connsiteY248" fmla="*/ 4693920 h 4964572"/>
              <a:gd name="connsiteX249" fmla="*/ 8398001 w 8948598"/>
              <a:gd name="connsiteY249" fmla="*/ 4746171 h 4964572"/>
              <a:gd name="connsiteX250" fmla="*/ 8389292 w 8948598"/>
              <a:gd name="connsiteY250" fmla="*/ 4772297 h 496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</a:cxnLst>
            <a:rect l="l" t="t" r="r" b="b"/>
            <a:pathLst>
              <a:path w="8948598" h="4964572">
                <a:moveTo>
                  <a:pt x="838961" y="0"/>
                </a:moveTo>
                <a:cubicBezTo>
                  <a:pt x="836058" y="17417"/>
                  <a:pt x="835836" y="35500"/>
                  <a:pt x="830252" y="52251"/>
                </a:cubicBezTo>
                <a:cubicBezTo>
                  <a:pt x="826942" y="62180"/>
                  <a:pt x="817918" y="69228"/>
                  <a:pt x="812835" y="78377"/>
                </a:cubicBezTo>
                <a:cubicBezTo>
                  <a:pt x="803378" y="95400"/>
                  <a:pt x="794618" y="112834"/>
                  <a:pt x="786709" y="130629"/>
                </a:cubicBezTo>
                <a:cubicBezTo>
                  <a:pt x="782981" y="139017"/>
                  <a:pt x="781410" y="148231"/>
                  <a:pt x="778001" y="156754"/>
                </a:cubicBezTo>
                <a:cubicBezTo>
                  <a:pt x="758181" y="206305"/>
                  <a:pt x="739322" y="256305"/>
                  <a:pt x="717041" y="304800"/>
                </a:cubicBezTo>
                <a:cubicBezTo>
                  <a:pt x="689941" y="363782"/>
                  <a:pt x="675852" y="433072"/>
                  <a:pt x="629955" y="478971"/>
                </a:cubicBezTo>
                <a:cubicBezTo>
                  <a:pt x="624149" y="484777"/>
                  <a:pt x="616550" y="489225"/>
                  <a:pt x="612538" y="496389"/>
                </a:cubicBezTo>
                <a:cubicBezTo>
                  <a:pt x="575743" y="562095"/>
                  <a:pt x="542869" y="629920"/>
                  <a:pt x="508035" y="696686"/>
                </a:cubicBezTo>
                <a:cubicBezTo>
                  <a:pt x="491233" y="780701"/>
                  <a:pt x="511810" y="706553"/>
                  <a:pt x="481909" y="766354"/>
                </a:cubicBezTo>
                <a:cubicBezTo>
                  <a:pt x="440104" y="849964"/>
                  <a:pt x="399792" y="934321"/>
                  <a:pt x="359989" y="1018903"/>
                </a:cubicBezTo>
                <a:cubicBezTo>
                  <a:pt x="353333" y="1033047"/>
                  <a:pt x="349279" y="1048326"/>
                  <a:pt x="342572" y="1062446"/>
                </a:cubicBezTo>
                <a:cubicBezTo>
                  <a:pt x="294110" y="1164472"/>
                  <a:pt x="236477" y="1262375"/>
                  <a:pt x="194527" y="1367246"/>
                </a:cubicBezTo>
                <a:cubicBezTo>
                  <a:pt x="188721" y="1381760"/>
                  <a:pt x="184100" y="1396807"/>
                  <a:pt x="177109" y="1410789"/>
                </a:cubicBezTo>
                <a:cubicBezTo>
                  <a:pt x="172428" y="1420150"/>
                  <a:pt x="164242" y="1427489"/>
                  <a:pt x="159692" y="1436914"/>
                </a:cubicBezTo>
                <a:cubicBezTo>
                  <a:pt x="123553" y="1511773"/>
                  <a:pt x="89586" y="1587662"/>
                  <a:pt x="55189" y="1663337"/>
                </a:cubicBezTo>
                <a:cubicBezTo>
                  <a:pt x="40675" y="1695268"/>
                  <a:pt x="25464" y="1726892"/>
                  <a:pt x="11647" y="1759131"/>
                </a:cubicBezTo>
                <a:cubicBezTo>
                  <a:pt x="8031" y="1767569"/>
                  <a:pt x="-6023" y="1783266"/>
                  <a:pt x="2938" y="1785257"/>
                </a:cubicBezTo>
                <a:cubicBezTo>
                  <a:pt x="31417" y="1791586"/>
                  <a:pt x="60995" y="1779452"/>
                  <a:pt x="90024" y="1776549"/>
                </a:cubicBezTo>
                <a:cubicBezTo>
                  <a:pt x="164516" y="1740922"/>
                  <a:pt x="445259" y="1609393"/>
                  <a:pt x="508035" y="1567543"/>
                </a:cubicBezTo>
                <a:cubicBezTo>
                  <a:pt x="569260" y="1526727"/>
                  <a:pt x="494662" y="1574898"/>
                  <a:pt x="568995" y="1532709"/>
                </a:cubicBezTo>
                <a:cubicBezTo>
                  <a:pt x="665128" y="1478147"/>
                  <a:pt x="759751" y="1420928"/>
                  <a:pt x="856378" y="1367246"/>
                </a:cubicBezTo>
                <a:cubicBezTo>
                  <a:pt x="890423" y="1348332"/>
                  <a:pt x="926620" y="1333514"/>
                  <a:pt x="960881" y="1314994"/>
                </a:cubicBezTo>
                <a:lnTo>
                  <a:pt x="1500812" y="1018903"/>
                </a:lnTo>
                <a:cubicBezTo>
                  <a:pt x="1527007" y="1004514"/>
                  <a:pt x="1553561" y="990737"/>
                  <a:pt x="1579189" y="975360"/>
                </a:cubicBezTo>
                <a:lnTo>
                  <a:pt x="2232332" y="583474"/>
                </a:lnTo>
                <a:cubicBezTo>
                  <a:pt x="2258013" y="568187"/>
                  <a:pt x="2284760" y="554759"/>
                  <a:pt x="2310709" y="539931"/>
                </a:cubicBezTo>
                <a:lnTo>
                  <a:pt x="2476172" y="444137"/>
                </a:lnTo>
                <a:cubicBezTo>
                  <a:pt x="2609474" y="368258"/>
                  <a:pt x="2737130" y="281186"/>
                  <a:pt x="2876767" y="217714"/>
                </a:cubicBezTo>
                <a:cubicBezTo>
                  <a:pt x="2908698" y="203200"/>
                  <a:pt x="2941189" y="189857"/>
                  <a:pt x="2972561" y="174171"/>
                </a:cubicBezTo>
                <a:cubicBezTo>
                  <a:pt x="2987700" y="166601"/>
                  <a:pt x="3001308" y="156266"/>
                  <a:pt x="3016104" y="148046"/>
                </a:cubicBezTo>
                <a:cubicBezTo>
                  <a:pt x="3053570" y="127231"/>
                  <a:pt x="3091578" y="107406"/>
                  <a:pt x="3129315" y="87086"/>
                </a:cubicBezTo>
                <a:cubicBezTo>
                  <a:pt x="3123509" y="104503"/>
                  <a:pt x="3119354" y="122560"/>
                  <a:pt x="3111898" y="139337"/>
                </a:cubicBezTo>
                <a:cubicBezTo>
                  <a:pt x="3103239" y="158820"/>
                  <a:pt x="3054969" y="212675"/>
                  <a:pt x="3050938" y="217714"/>
                </a:cubicBezTo>
                <a:cubicBezTo>
                  <a:pt x="3041871" y="229048"/>
                  <a:pt x="3034161" y="241447"/>
                  <a:pt x="3024812" y="252549"/>
                </a:cubicBezTo>
                <a:cubicBezTo>
                  <a:pt x="2841238" y="470543"/>
                  <a:pt x="2797279" y="527895"/>
                  <a:pt x="2624218" y="705394"/>
                </a:cubicBezTo>
                <a:lnTo>
                  <a:pt x="1753361" y="1593669"/>
                </a:lnTo>
                <a:cubicBezTo>
                  <a:pt x="1678308" y="1670112"/>
                  <a:pt x="1650628" y="1695771"/>
                  <a:pt x="1561772" y="1776549"/>
                </a:cubicBezTo>
                <a:cubicBezTo>
                  <a:pt x="1538939" y="1797306"/>
                  <a:pt x="1516844" y="1819066"/>
                  <a:pt x="1492104" y="1837509"/>
                </a:cubicBezTo>
                <a:lnTo>
                  <a:pt x="1013132" y="2194560"/>
                </a:lnTo>
                <a:lnTo>
                  <a:pt x="621247" y="2490651"/>
                </a:lnTo>
                <a:cubicBezTo>
                  <a:pt x="601270" y="2505634"/>
                  <a:pt x="581463" y="2520959"/>
                  <a:pt x="560287" y="2534194"/>
                </a:cubicBezTo>
                <a:lnTo>
                  <a:pt x="490618" y="2577737"/>
                </a:lnTo>
                <a:cubicBezTo>
                  <a:pt x="492980" y="2573801"/>
                  <a:pt x="525379" y="2518238"/>
                  <a:pt x="534161" y="2508069"/>
                </a:cubicBezTo>
                <a:cubicBezTo>
                  <a:pt x="582535" y="2452058"/>
                  <a:pt x="630801" y="2395848"/>
                  <a:pt x="682207" y="2342606"/>
                </a:cubicBezTo>
                <a:cubicBezTo>
                  <a:pt x="712182" y="2311561"/>
                  <a:pt x="747486" y="2286035"/>
                  <a:pt x="778001" y="2255520"/>
                </a:cubicBezTo>
                <a:cubicBezTo>
                  <a:pt x="814316" y="2219205"/>
                  <a:pt x="843816" y="2176084"/>
                  <a:pt x="882504" y="2142309"/>
                </a:cubicBezTo>
                <a:cubicBezTo>
                  <a:pt x="1026980" y="2016179"/>
                  <a:pt x="1178961" y="1898912"/>
                  <a:pt x="1326641" y="1776549"/>
                </a:cubicBezTo>
                <a:cubicBezTo>
                  <a:pt x="1553248" y="1588789"/>
                  <a:pt x="1734446" y="1425781"/>
                  <a:pt x="1971075" y="1219200"/>
                </a:cubicBezTo>
                <a:cubicBezTo>
                  <a:pt x="2034205" y="1164087"/>
                  <a:pt x="2088551" y="1118937"/>
                  <a:pt x="2145247" y="1053737"/>
                </a:cubicBezTo>
                <a:cubicBezTo>
                  <a:pt x="2229144" y="957255"/>
                  <a:pt x="2310420" y="858438"/>
                  <a:pt x="2389087" y="757646"/>
                </a:cubicBezTo>
                <a:cubicBezTo>
                  <a:pt x="2403487" y="739197"/>
                  <a:pt x="2411717" y="716656"/>
                  <a:pt x="2423921" y="696686"/>
                </a:cubicBezTo>
                <a:cubicBezTo>
                  <a:pt x="2488150" y="591583"/>
                  <a:pt x="2522598" y="591461"/>
                  <a:pt x="2450047" y="609600"/>
                </a:cubicBezTo>
                <a:cubicBezTo>
                  <a:pt x="2359088" y="700559"/>
                  <a:pt x="2458195" y="605558"/>
                  <a:pt x="2302001" y="731520"/>
                </a:cubicBezTo>
                <a:cubicBezTo>
                  <a:pt x="2245873" y="776784"/>
                  <a:pt x="2188381" y="820742"/>
                  <a:pt x="2136538" y="870857"/>
                </a:cubicBezTo>
                <a:cubicBezTo>
                  <a:pt x="1962367" y="1039223"/>
                  <a:pt x="1800122" y="1220873"/>
                  <a:pt x="1614024" y="1375954"/>
                </a:cubicBezTo>
                <a:cubicBezTo>
                  <a:pt x="1561772" y="1419497"/>
                  <a:pt x="1505071" y="1458198"/>
                  <a:pt x="1457269" y="1506583"/>
                </a:cubicBezTo>
                <a:cubicBezTo>
                  <a:pt x="1266758" y="1699418"/>
                  <a:pt x="1086276" y="1901912"/>
                  <a:pt x="899921" y="2098766"/>
                </a:cubicBezTo>
                <a:cubicBezTo>
                  <a:pt x="880165" y="2119635"/>
                  <a:pt x="857358" y="2137650"/>
                  <a:pt x="838961" y="2159726"/>
                </a:cubicBezTo>
                <a:lnTo>
                  <a:pt x="534161" y="2525486"/>
                </a:lnTo>
                <a:cubicBezTo>
                  <a:pt x="472081" y="2599679"/>
                  <a:pt x="455064" y="2595394"/>
                  <a:pt x="534161" y="2569029"/>
                </a:cubicBezTo>
                <a:cubicBezTo>
                  <a:pt x="603830" y="2522583"/>
                  <a:pt x="674572" y="2477708"/>
                  <a:pt x="743167" y="2429691"/>
                </a:cubicBezTo>
                <a:cubicBezTo>
                  <a:pt x="935853" y="2294811"/>
                  <a:pt x="1116247" y="2141400"/>
                  <a:pt x="1317932" y="2020389"/>
                </a:cubicBezTo>
                <a:cubicBezTo>
                  <a:pt x="1390504" y="1976846"/>
                  <a:pt x="1464412" y="1935458"/>
                  <a:pt x="1535647" y="1889760"/>
                </a:cubicBezTo>
                <a:cubicBezTo>
                  <a:pt x="1772157" y="1738037"/>
                  <a:pt x="2006862" y="1583504"/>
                  <a:pt x="2241041" y="1428206"/>
                </a:cubicBezTo>
                <a:cubicBezTo>
                  <a:pt x="2282663" y="1400604"/>
                  <a:pt x="2322431" y="1370302"/>
                  <a:pt x="2362961" y="1341120"/>
                </a:cubicBezTo>
                <a:cubicBezTo>
                  <a:pt x="2395003" y="1318050"/>
                  <a:pt x="2435334" y="1303237"/>
                  <a:pt x="2458755" y="1271451"/>
                </a:cubicBezTo>
                <a:lnTo>
                  <a:pt x="2580675" y="1105989"/>
                </a:lnTo>
                <a:cubicBezTo>
                  <a:pt x="2583578" y="1094377"/>
                  <a:pt x="2585181" y="1082361"/>
                  <a:pt x="2589384" y="1071154"/>
                </a:cubicBezTo>
                <a:cubicBezTo>
                  <a:pt x="2611631" y="1011830"/>
                  <a:pt x="2639602" y="1026480"/>
                  <a:pt x="2519715" y="1062446"/>
                </a:cubicBezTo>
                <a:cubicBezTo>
                  <a:pt x="2354252" y="1169852"/>
                  <a:pt x="2173103" y="1256285"/>
                  <a:pt x="2023327" y="1384663"/>
                </a:cubicBezTo>
                <a:cubicBezTo>
                  <a:pt x="2003007" y="1402080"/>
                  <a:pt x="1984359" y="1421662"/>
                  <a:pt x="1962367" y="1436914"/>
                </a:cubicBezTo>
                <a:cubicBezTo>
                  <a:pt x="1804250" y="1546575"/>
                  <a:pt x="1640540" y="1648082"/>
                  <a:pt x="1483395" y="1759131"/>
                </a:cubicBezTo>
                <a:cubicBezTo>
                  <a:pt x="1422676" y="1802039"/>
                  <a:pt x="1369080" y="1854365"/>
                  <a:pt x="1309224" y="1898469"/>
                </a:cubicBezTo>
                <a:cubicBezTo>
                  <a:pt x="1258668" y="1935721"/>
                  <a:pt x="1202708" y="1965292"/>
                  <a:pt x="1152469" y="2002971"/>
                </a:cubicBezTo>
                <a:cubicBezTo>
                  <a:pt x="1005210" y="2113415"/>
                  <a:pt x="863691" y="2231354"/>
                  <a:pt x="717041" y="2342606"/>
                </a:cubicBezTo>
                <a:cubicBezTo>
                  <a:pt x="695223" y="2359158"/>
                  <a:pt x="668320" y="2368509"/>
                  <a:pt x="647372" y="2386149"/>
                </a:cubicBezTo>
                <a:cubicBezTo>
                  <a:pt x="612830" y="2415237"/>
                  <a:pt x="586528" y="2453347"/>
                  <a:pt x="551578" y="2481943"/>
                </a:cubicBezTo>
                <a:cubicBezTo>
                  <a:pt x="490461" y="2531947"/>
                  <a:pt x="425332" y="2576940"/>
                  <a:pt x="359989" y="2621280"/>
                </a:cubicBezTo>
                <a:cubicBezTo>
                  <a:pt x="343876" y="2632214"/>
                  <a:pt x="288265" y="2647406"/>
                  <a:pt x="307738" y="2647406"/>
                </a:cubicBezTo>
                <a:cubicBezTo>
                  <a:pt x="332540" y="2647406"/>
                  <a:pt x="356139" y="2634041"/>
                  <a:pt x="377407" y="2621280"/>
                </a:cubicBezTo>
                <a:cubicBezTo>
                  <a:pt x="1546938" y="1919561"/>
                  <a:pt x="792772" y="2380142"/>
                  <a:pt x="1352767" y="1994263"/>
                </a:cubicBezTo>
                <a:cubicBezTo>
                  <a:pt x="1624591" y="1806956"/>
                  <a:pt x="1889695" y="1609050"/>
                  <a:pt x="2171372" y="1436914"/>
                </a:cubicBezTo>
                <a:lnTo>
                  <a:pt x="3059647" y="888274"/>
                </a:lnTo>
                <a:lnTo>
                  <a:pt x="3268652" y="740229"/>
                </a:lnTo>
                <a:cubicBezTo>
                  <a:pt x="3306206" y="713840"/>
                  <a:pt x="3409403" y="625132"/>
                  <a:pt x="3381864" y="661851"/>
                </a:cubicBezTo>
                <a:cubicBezTo>
                  <a:pt x="3329612" y="731520"/>
                  <a:pt x="3273415" y="798397"/>
                  <a:pt x="3225109" y="870857"/>
                </a:cubicBezTo>
                <a:cubicBezTo>
                  <a:pt x="3213498" y="888274"/>
                  <a:pt x="3203038" y="906517"/>
                  <a:pt x="3190275" y="923109"/>
                </a:cubicBezTo>
                <a:cubicBezTo>
                  <a:pt x="3173957" y="944322"/>
                  <a:pt x="3159496" y="968093"/>
                  <a:pt x="3138024" y="984069"/>
                </a:cubicBezTo>
                <a:cubicBezTo>
                  <a:pt x="2671262" y="1331362"/>
                  <a:pt x="2185397" y="1653119"/>
                  <a:pt x="1727235" y="2011680"/>
                </a:cubicBezTo>
                <a:cubicBezTo>
                  <a:pt x="1660469" y="2063931"/>
                  <a:pt x="1595927" y="2119156"/>
                  <a:pt x="1526938" y="2168434"/>
                </a:cubicBezTo>
                <a:cubicBezTo>
                  <a:pt x="1494122" y="2191874"/>
                  <a:pt x="1455791" y="2206729"/>
                  <a:pt x="1422435" y="2229394"/>
                </a:cubicBezTo>
                <a:cubicBezTo>
                  <a:pt x="1229276" y="2360643"/>
                  <a:pt x="1040339" y="2498023"/>
                  <a:pt x="847669" y="2629989"/>
                </a:cubicBezTo>
                <a:cubicBezTo>
                  <a:pt x="828360" y="2643214"/>
                  <a:pt x="806679" y="2652619"/>
                  <a:pt x="786709" y="2664823"/>
                </a:cubicBezTo>
                <a:cubicBezTo>
                  <a:pt x="754414" y="2684559"/>
                  <a:pt x="723500" y="2706528"/>
                  <a:pt x="690915" y="2725783"/>
                </a:cubicBezTo>
                <a:cubicBezTo>
                  <a:pt x="659601" y="2744287"/>
                  <a:pt x="565415" y="2799022"/>
                  <a:pt x="595121" y="2778034"/>
                </a:cubicBezTo>
                <a:lnTo>
                  <a:pt x="1396309" y="2211977"/>
                </a:lnTo>
                <a:cubicBezTo>
                  <a:pt x="1430576" y="2187924"/>
                  <a:pt x="1467128" y="2167171"/>
                  <a:pt x="1500812" y="2142309"/>
                </a:cubicBezTo>
                <a:cubicBezTo>
                  <a:pt x="1622732" y="2052320"/>
                  <a:pt x="1742012" y="1958640"/>
                  <a:pt x="1866572" y="1872343"/>
                </a:cubicBezTo>
                <a:cubicBezTo>
                  <a:pt x="2186227" y="1650883"/>
                  <a:pt x="2511307" y="1437359"/>
                  <a:pt x="2833224" y="1219200"/>
                </a:cubicBezTo>
                <a:cubicBezTo>
                  <a:pt x="2862557" y="1199322"/>
                  <a:pt x="2892339" y="1179994"/>
                  <a:pt x="2920309" y="1158240"/>
                </a:cubicBezTo>
                <a:cubicBezTo>
                  <a:pt x="3089040" y="1027006"/>
                  <a:pt x="3083918" y="1033256"/>
                  <a:pt x="3329612" y="809897"/>
                </a:cubicBezTo>
                <a:cubicBezTo>
                  <a:pt x="3491205" y="662994"/>
                  <a:pt x="3306278" y="805627"/>
                  <a:pt x="3416698" y="722811"/>
                </a:cubicBezTo>
                <a:cubicBezTo>
                  <a:pt x="3377378" y="801453"/>
                  <a:pt x="3426339" y="705138"/>
                  <a:pt x="3364447" y="818606"/>
                </a:cubicBezTo>
                <a:cubicBezTo>
                  <a:pt x="3358230" y="830003"/>
                  <a:pt x="3354392" y="842748"/>
                  <a:pt x="3347029" y="853440"/>
                </a:cubicBezTo>
                <a:cubicBezTo>
                  <a:pt x="3142410" y="1150558"/>
                  <a:pt x="2940134" y="1449390"/>
                  <a:pt x="2728721" y="1741714"/>
                </a:cubicBezTo>
                <a:cubicBezTo>
                  <a:pt x="2704663" y="1774979"/>
                  <a:pt x="2668668" y="1797905"/>
                  <a:pt x="2641635" y="1828800"/>
                </a:cubicBezTo>
                <a:cubicBezTo>
                  <a:pt x="2546671" y="1937330"/>
                  <a:pt x="2455919" y="2049473"/>
                  <a:pt x="2362961" y="2159726"/>
                </a:cubicBezTo>
                <a:cubicBezTo>
                  <a:pt x="2331096" y="2197519"/>
                  <a:pt x="2301653" y="2237519"/>
                  <a:pt x="2267167" y="2272937"/>
                </a:cubicBezTo>
                <a:cubicBezTo>
                  <a:pt x="2052355" y="2493554"/>
                  <a:pt x="1841627" y="2718223"/>
                  <a:pt x="1622732" y="2934789"/>
                </a:cubicBezTo>
                <a:cubicBezTo>
                  <a:pt x="1568566" y="2988379"/>
                  <a:pt x="1508413" y="3035678"/>
                  <a:pt x="1448561" y="3082834"/>
                </a:cubicBezTo>
                <a:cubicBezTo>
                  <a:pt x="1316764" y="3186674"/>
                  <a:pt x="1141042" y="3248027"/>
                  <a:pt x="1047967" y="3387634"/>
                </a:cubicBezTo>
                <a:cubicBezTo>
                  <a:pt x="1042161" y="3396343"/>
                  <a:pt x="1021360" y="3418772"/>
                  <a:pt x="1030549" y="3413760"/>
                </a:cubicBezTo>
                <a:cubicBezTo>
                  <a:pt x="1086976" y="3382982"/>
                  <a:pt x="1239250" y="3260913"/>
                  <a:pt x="1283098" y="3230880"/>
                </a:cubicBezTo>
                <a:cubicBezTo>
                  <a:pt x="1447165" y="3118505"/>
                  <a:pt x="1613265" y="3009115"/>
                  <a:pt x="1779487" y="2899954"/>
                </a:cubicBezTo>
                <a:cubicBezTo>
                  <a:pt x="1807783" y="2881371"/>
                  <a:pt x="1840138" y="2868850"/>
                  <a:pt x="1866572" y="2847703"/>
                </a:cubicBezTo>
                <a:cubicBezTo>
                  <a:pt x="1924629" y="2801257"/>
                  <a:pt x="1979466" y="2750471"/>
                  <a:pt x="2040744" y="2708366"/>
                </a:cubicBezTo>
                <a:cubicBezTo>
                  <a:pt x="2452818" y="2425223"/>
                  <a:pt x="2881722" y="2166413"/>
                  <a:pt x="3286069" y="1872343"/>
                </a:cubicBezTo>
                <a:cubicBezTo>
                  <a:pt x="3318001" y="1849120"/>
                  <a:pt x="3348818" y="1824281"/>
                  <a:pt x="3381864" y="1802674"/>
                </a:cubicBezTo>
                <a:cubicBezTo>
                  <a:pt x="3499819" y="1725550"/>
                  <a:pt x="3631912" y="1667967"/>
                  <a:pt x="3738915" y="1576251"/>
                </a:cubicBezTo>
                <a:cubicBezTo>
                  <a:pt x="3759235" y="1558834"/>
                  <a:pt x="3777997" y="1539414"/>
                  <a:pt x="3799875" y="1524000"/>
                </a:cubicBezTo>
                <a:cubicBezTo>
                  <a:pt x="3905841" y="1449342"/>
                  <a:pt x="4016264" y="1381140"/>
                  <a:pt x="4122092" y="1306286"/>
                </a:cubicBezTo>
                <a:cubicBezTo>
                  <a:pt x="4135499" y="1296803"/>
                  <a:pt x="4143790" y="1281304"/>
                  <a:pt x="4156927" y="1271451"/>
                </a:cubicBezTo>
                <a:cubicBezTo>
                  <a:pt x="4167312" y="1263662"/>
                  <a:pt x="4200751" y="1244669"/>
                  <a:pt x="4191761" y="1254034"/>
                </a:cubicBezTo>
                <a:cubicBezTo>
                  <a:pt x="4113565" y="1335488"/>
                  <a:pt x="4027763" y="1409324"/>
                  <a:pt x="3947921" y="1489166"/>
                </a:cubicBezTo>
                <a:cubicBezTo>
                  <a:pt x="3911606" y="1525481"/>
                  <a:pt x="3882172" y="1568678"/>
                  <a:pt x="3843418" y="1602377"/>
                </a:cubicBezTo>
                <a:cubicBezTo>
                  <a:pt x="3776652" y="1660434"/>
                  <a:pt x="3705684" y="1713986"/>
                  <a:pt x="3643121" y="1776549"/>
                </a:cubicBezTo>
                <a:cubicBezTo>
                  <a:pt x="3571868" y="1847802"/>
                  <a:pt x="3515102" y="1932758"/>
                  <a:pt x="3442824" y="2002971"/>
                </a:cubicBezTo>
                <a:lnTo>
                  <a:pt x="2833224" y="2595154"/>
                </a:lnTo>
                <a:cubicBezTo>
                  <a:pt x="2658236" y="2764177"/>
                  <a:pt x="2437687" y="2966252"/>
                  <a:pt x="2249749" y="3091543"/>
                </a:cubicBezTo>
                <a:cubicBezTo>
                  <a:pt x="2223623" y="3108960"/>
                  <a:pt x="2146526" y="3162993"/>
                  <a:pt x="2171372" y="3143794"/>
                </a:cubicBezTo>
                <a:cubicBezTo>
                  <a:pt x="2260037" y="3075280"/>
                  <a:pt x="2351228" y="3010099"/>
                  <a:pt x="2441338" y="2943497"/>
                </a:cubicBezTo>
                <a:cubicBezTo>
                  <a:pt x="2484761" y="2911402"/>
                  <a:pt x="2530060" y="2881753"/>
                  <a:pt x="2571967" y="2847703"/>
                </a:cubicBezTo>
                <a:cubicBezTo>
                  <a:pt x="2895078" y="2585173"/>
                  <a:pt x="2763445" y="2688124"/>
                  <a:pt x="3355738" y="2264229"/>
                </a:cubicBezTo>
                <a:cubicBezTo>
                  <a:pt x="3435615" y="2207062"/>
                  <a:pt x="3521598" y="2158495"/>
                  <a:pt x="3599578" y="2098766"/>
                </a:cubicBezTo>
                <a:lnTo>
                  <a:pt x="4418184" y="1471749"/>
                </a:lnTo>
                <a:cubicBezTo>
                  <a:pt x="4456835" y="1442761"/>
                  <a:pt x="4501077" y="1421850"/>
                  <a:pt x="4540104" y="1393371"/>
                </a:cubicBezTo>
                <a:cubicBezTo>
                  <a:pt x="4715971" y="1265035"/>
                  <a:pt x="5213934" y="844952"/>
                  <a:pt x="5062618" y="1001486"/>
                </a:cubicBezTo>
                <a:cubicBezTo>
                  <a:pt x="4978435" y="1088572"/>
                  <a:pt x="4897003" y="1178404"/>
                  <a:pt x="4810069" y="1262743"/>
                </a:cubicBezTo>
                <a:cubicBezTo>
                  <a:pt x="4201798" y="1852857"/>
                  <a:pt x="3842434" y="2210054"/>
                  <a:pt x="3207692" y="2717074"/>
                </a:cubicBezTo>
                <a:cubicBezTo>
                  <a:pt x="2966366" y="2909841"/>
                  <a:pt x="2714149" y="3088564"/>
                  <a:pt x="2467464" y="3274423"/>
                </a:cubicBezTo>
                <a:cubicBezTo>
                  <a:pt x="2432687" y="3300625"/>
                  <a:pt x="2536086" y="3220714"/>
                  <a:pt x="2571967" y="3196046"/>
                </a:cubicBezTo>
                <a:cubicBezTo>
                  <a:pt x="2954131" y="2933308"/>
                  <a:pt x="3368459" y="2713012"/>
                  <a:pt x="3721498" y="2412274"/>
                </a:cubicBezTo>
                <a:cubicBezTo>
                  <a:pt x="4106666" y="2084167"/>
                  <a:pt x="3885358" y="2286281"/>
                  <a:pt x="4365932" y="1785257"/>
                </a:cubicBezTo>
                <a:cubicBezTo>
                  <a:pt x="4400766" y="1706880"/>
                  <a:pt x="4478969" y="1635470"/>
                  <a:pt x="4470435" y="1550126"/>
                </a:cubicBezTo>
                <a:cubicBezTo>
                  <a:pt x="4465914" y="1504915"/>
                  <a:pt x="4381703" y="1580053"/>
                  <a:pt x="4348515" y="1611086"/>
                </a:cubicBezTo>
                <a:cubicBezTo>
                  <a:pt x="3933187" y="1999444"/>
                  <a:pt x="3571266" y="2446391"/>
                  <a:pt x="3129315" y="2804160"/>
                </a:cubicBezTo>
                <a:cubicBezTo>
                  <a:pt x="3007395" y="2902857"/>
                  <a:pt x="2874473" y="2989333"/>
                  <a:pt x="2763555" y="3100251"/>
                </a:cubicBezTo>
                <a:cubicBezTo>
                  <a:pt x="2715680" y="3148126"/>
                  <a:pt x="2880679" y="3032213"/>
                  <a:pt x="2937727" y="2995749"/>
                </a:cubicBezTo>
                <a:lnTo>
                  <a:pt x="4453018" y="2020389"/>
                </a:lnTo>
                <a:lnTo>
                  <a:pt x="5315167" y="1471749"/>
                </a:lnTo>
                <a:cubicBezTo>
                  <a:pt x="5490015" y="1363562"/>
                  <a:pt x="5668970" y="1262157"/>
                  <a:pt x="5846389" y="1158240"/>
                </a:cubicBezTo>
                <a:cubicBezTo>
                  <a:pt x="5872178" y="1143135"/>
                  <a:pt x="5924767" y="1114697"/>
                  <a:pt x="5924767" y="1114697"/>
                </a:cubicBezTo>
                <a:cubicBezTo>
                  <a:pt x="5863807" y="1204686"/>
                  <a:pt x="5810276" y="1300182"/>
                  <a:pt x="5741887" y="1384663"/>
                </a:cubicBezTo>
                <a:cubicBezTo>
                  <a:pt x="5310558" y="1917481"/>
                  <a:pt x="5080384" y="2159417"/>
                  <a:pt x="4566229" y="2612571"/>
                </a:cubicBezTo>
                <a:cubicBezTo>
                  <a:pt x="4435964" y="2727381"/>
                  <a:pt x="4294858" y="2829312"/>
                  <a:pt x="4156927" y="2934789"/>
                </a:cubicBezTo>
                <a:cubicBezTo>
                  <a:pt x="4146615" y="2942675"/>
                  <a:pt x="4110902" y="2958788"/>
                  <a:pt x="4122092" y="2952206"/>
                </a:cubicBezTo>
                <a:cubicBezTo>
                  <a:pt x="4605834" y="2667650"/>
                  <a:pt x="4207536" y="2951033"/>
                  <a:pt x="5123578" y="2255520"/>
                </a:cubicBezTo>
                <a:cubicBezTo>
                  <a:pt x="5482492" y="1983011"/>
                  <a:pt x="5850821" y="1720694"/>
                  <a:pt x="6186024" y="1419497"/>
                </a:cubicBezTo>
                <a:cubicBezTo>
                  <a:pt x="6583028" y="1062769"/>
                  <a:pt x="6700026" y="1039487"/>
                  <a:pt x="6908835" y="705394"/>
                </a:cubicBezTo>
                <a:cubicBezTo>
                  <a:pt x="6917538" y="691469"/>
                  <a:pt x="6882493" y="726174"/>
                  <a:pt x="6874001" y="740229"/>
                </a:cubicBezTo>
                <a:cubicBezTo>
                  <a:pt x="6713867" y="1005279"/>
                  <a:pt x="6570236" y="1280318"/>
                  <a:pt x="6403738" y="1541417"/>
                </a:cubicBezTo>
                <a:cubicBezTo>
                  <a:pt x="6059165" y="2081770"/>
                  <a:pt x="5698462" y="2611684"/>
                  <a:pt x="5341292" y="3143794"/>
                </a:cubicBezTo>
                <a:cubicBezTo>
                  <a:pt x="5129486" y="3459341"/>
                  <a:pt x="4934268" y="3787557"/>
                  <a:pt x="4696858" y="4084320"/>
                </a:cubicBezTo>
                <a:cubicBezTo>
                  <a:pt x="4662024" y="4127863"/>
                  <a:pt x="4629075" y="4172984"/>
                  <a:pt x="4592355" y="4214949"/>
                </a:cubicBezTo>
                <a:cubicBezTo>
                  <a:pt x="4568025" y="4242755"/>
                  <a:pt x="4537466" y="4264805"/>
                  <a:pt x="4513978" y="4293326"/>
                </a:cubicBezTo>
                <a:cubicBezTo>
                  <a:pt x="4496569" y="4314466"/>
                  <a:pt x="4446394" y="4376108"/>
                  <a:pt x="4470435" y="4362994"/>
                </a:cubicBezTo>
                <a:cubicBezTo>
                  <a:pt x="4524615" y="4333441"/>
                  <a:pt x="4562845" y="4281157"/>
                  <a:pt x="4609772" y="4241074"/>
                </a:cubicBezTo>
                <a:cubicBezTo>
                  <a:pt x="4841523" y="4043120"/>
                  <a:pt x="5087438" y="3860846"/>
                  <a:pt x="5306458" y="3648891"/>
                </a:cubicBezTo>
                <a:cubicBezTo>
                  <a:pt x="5866866" y="3106562"/>
                  <a:pt x="6106694" y="2888911"/>
                  <a:pt x="6734664" y="2063931"/>
                </a:cubicBezTo>
                <a:cubicBezTo>
                  <a:pt x="7254649" y="1380813"/>
                  <a:pt x="7003155" y="1650436"/>
                  <a:pt x="7448767" y="1219200"/>
                </a:cubicBezTo>
                <a:cubicBezTo>
                  <a:pt x="7416835" y="1300480"/>
                  <a:pt x="7387372" y="1382774"/>
                  <a:pt x="7352972" y="1463040"/>
                </a:cubicBezTo>
                <a:cubicBezTo>
                  <a:pt x="7335073" y="1504803"/>
                  <a:pt x="7318203" y="1547832"/>
                  <a:pt x="7292012" y="1584960"/>
                </a:cubicBezTo>
                <a:cubicBezTo>
                  <a:pt x="7053714" y="1922767"/>
                  <a:pt x="6824793" y="2268571"/>
                  <a:pt x="6560492" y="2586446"/>
                </a:cubicBezTo>
                <a:lnTo>
                  <a:pt x="5916058" y="3361509"/>
                </a:lnTo>
                <a:cubicBezTo>
                  <a:pt x="5897526" y="3383472"/>
                  <a:pt x="5874590" y="3401353"/>
                  <a:pt x="5855098" y="3422469"/>
                </a:cubicBezTo>
                <a:cubicBezTo>
                  <a:pt x="5839720" y="3439128"/>
                  <a:pt x="5792260" y="3486625"/>
                  <a:pt x="5811555" y="3474720"/>
                </a:cubicBezTo>
                <a:cubicBezTo>
                  <a:pt x="5966406" y="3379173"/>
                  <a:pt x="6113004" y="3270851"/>
                  <a:pt x="6264401" y="3169920"/>
                </a:cubicBezTo>
                <a:cubicBezTo>
                  <a:pt x="6304600" y="3143121"/>
                  <a:pt x="6345909" y="3118020"/>
                  <a:pt x="6386321" y="3091543"/>
                </a:cubicBezTo>
                <a:cubicBezTo>
                  <a:pt x="6650050" y="2918755"/>
                  <a:pt x="7123685" y="2585122"/>
                  <a:pt x="7239761" y="2481943"/>
                </a:cubicBezTo>
                <a:cubicBezTo>
                  <a:pt x="7541945" y="2213335"/>
                  <a:pt x="7303191" y="2444203"/>
                  <a:pt x="7448767" y="2272937"/>
                </a:cubicBezTo>
                <a:cubicBezTo>
                  <a:pt x="7479372" y="2236931"/>
                  <a:pt x="7513612" y="2204144"/>
                  <a:pt x="7544561" y="2168434"/>
                </a:cubicBezTo>
                <a:cubicBezTo>
                  <a:pt x="7551416" y="2160525"/>
                  <a:pt x="7572444" y="2142309"/>
                  <a:pt x="7561978" y="2142309"/>
                </a:cubicBezTo>
                <a:cubicBezTo>
                  <a:pt x="7549662" y="2142309"/>
                  <a:pt x="7542867" y="2158312"/>
                  <a:pt x="7535852" y="2168434"/>
                </a:cubicBezTo>
                <a:cubicBezTo>
                  <a:pt x="7339551" y="2451668"/>
                  <a:pt x="7170597" y="2755160"/>
                  <a:pt x="6952378" y="3021874"/>
                </a:cubicBezTo>
                <a:cubicBezTo>
                  <a:pt x="6860242" y="3134486"/>
                  <a:pt x="6795399" y="3210181"/>
                  <a:pt x="6708538" y="3344091"/>
                </a:cubicBezTo>
                <a:cubicBezTo>
                  <a:pt x="6689450" y="3373518"/>
                  <a:pt x="6632793" y="3453791"/>
                  <a:pt x="6664995" y="3439886"/>
                </a:cubicBezTo>
                <a:cubicBezTo>
                  <a:pt x="6813930" y="3375574"/>
                  <a:pt x="7270198" y="3069815"/>
                  <a:pt x="7405224" y="2934789"/>
                </a:cubicBezTo>
                <a:cubicBezTo>
                  <a:pt x="7440058" y="2899955"/>
                  <a:pt x="7472259" y="2862271"/>
                  <a:pt x="7509727" y="2830286"/>
                </a:cubicBezTo>
                <a:cubicBezTo>
                  <a:pt x="7710431" y="2658953"/>
                  <a:pt x="7918260" y="2496096"/>
                  <a:pt x="8119327" y="2325189"/>
                </a:cubicBezTo>
                <a:cubicBezTo>
                  <a:pt x="8171158" y="2281133"/>
                  <a:pt x="8310371" y="2125299"/>
                  <a:pt x="8337041" y="2090057"/>
                </a:cubicBezTo>
                <a:cubicBezTo>
                  <a:pt x="8378826" y="2034842"/>
                  <a:pt x="8393906" y="1956133"/>
                  <a:pt x="8450252" y="1915886"/>
                </a:cubicBezTo>
                <a:cubicBezTo>
                  <a:pt x="8488414" y="1888628"/>
                  <a:pt x="8418235" y="2004207"/>
                  <a:pt x="8398001" y="2046514"/>
                </a:cubicBezTo>
                <a:cubicBezTo>
                  <a:pt x="8354309" y="2137871"/>
                  <a:pt x="8312458" y="2230682"/>
                  <a:pt x="8258664" y="2316480"/>
                </a:cubicBezTo>
                <a:cubicBezTo>
                  <a:pt x="8082887" y="2596833"/>
                  <a:pt x="7885582" y="2863305"/>
                  <a:pt x="7710024" y="3143794"/>
                </a:cubicBezTo>
                <a:cubicBezTo>
                  <a:pt x="7632834" y="3267120"/>
                  <a:pt x="7540987" y="3387078"/>
                  <a:pt x="7501018" y="3526971"/>
                </a:cubicBezTo>
                <a:cubicBezTo>
                  <a:pt x="7475747" y="3615421"/>
                  <a:pt x="7492184" y="3568619"/>
                  <a:pt x="7448767" y="3666309"/>
                </a:cubicBezTo>
                <a:cubicBezTo>
                  <a:pt x="7543517" y="3697891"/>
                  <a:pt x="7479395" y="3683239"/>
                  <a:pt x="7675189" y="3579223"/>
                </a:cubicBezTo>
                <a:cubicBezTo>
                  <a:pt x="7702918" y="3564492"/>
                  <a:pt x="7729150" y="3546713"/>
                  <a:pt x="7753567" y="3526971"/>
                </a:cubicBezTo>
                <a:cubicBezTo>
                  <a:pt x="7865710" y="3436303"/>
                  <a:pt x="7983477" y="3351218"/>
                  <a:pt x="8084492" y="3248297"/>
                </a:cubicBezTo>
                <a:cubicBezTo>
                  <a:pt x="8238344" y="3091543"/>
                  <a:pt x="8396592" y="2938986"/>
                  <a:pt x="8546047" y="2778034"/>
                </a:cubicBezTo>
                <a:cubicBezTo>
                  <a:pt x="8585552" y="2735490"/>
                  <a:pt x="8617188" y="2686212"/>
                  <a:pt x="8650549" y="2638697"/>
                </a:cubicBezTo>
                <a:cubicBezTo>
                  <a:pt x="8857666" y="2343711"/>
                  <a:pt x="8783493" y="2439281"/>
                  <a:pt x="8946641" y="2194560"/>
                </a:cubicBezTo>
                <a:cubicBezTo>
                  <a:pt x="8956030" y="2180476"/>
                  <a:pt x="8929044" y="2223482"/>
                  <a:pt x="8920515" y="2238103"/>
                </a:cubicBezTo>
                <a:cubicBezTo>
                  <a:pt x="8868083" y="2327987"/>
                  <a:pt x="8824469" y="2423554"/>
                  <a:pt x="8763761" y="2508069"/>
                </a:cubicBezTo>
                <a:cubicBezTo>
                  <a:pt x="8615715" y="2714172"/>
                  <a:pt x="8460387" y="2915233"/>
                  <a:pt x="8319624" y="3126377"/>
                </a:cubicBezTo>
                <a:lnTo>
                  <a:pt x="8128035" y="3413760"/>
                </a:lnTo>
                <a:lnTo>
                  <a:pt x="8006115" y="3596640"/>
                </a:lnTo>
                <a:cubicBezTo>
                  <a:pt x="7995164" y="3629494"/>
                  <a:pt x="7979789" y="3657800"/>
                  <a:pt x="8049658" y="3587931"/>
                </a:cubicBezTo>
                <a:cubicBezTo>
                  <a:pt x="8061627" y="3575962"/>
                  <a:pt x="8065184" y="3557585"/>
                  <a:pt x="8075784" y="3544389"/>
                </a:cubicBezTo>
                <a:cubicBezTo>
                  <a:pt x="8207530" y="3380379"/>
                  <a:pt x="8342463" y="3218953"/>
                  <a:pt x="8476378" y="3056709"/>
                </a:cubicBezTo>
                <a:cubicBezTo>
                  <a:pt x="8493414" y="3036069"/>
                  <a:pt x="8515351" y="3018986"/>
                  <a:pt x="8528629" y="2995749"/>
                </a:cubicBezTo>
                <a:cubicBezTo>
                  <a:pt x="8540241" y="2975429"/>
                  <a:pt x="8548389" y="2952691"/>
                  <a:pt x="8563464" y="2934789"/>
                </a:cubicBezTo>
                <a:cubicBezTo>
                  <a:pt x="8595196" y="2897107"/>
                  <a:pt x="8633133" y="2865120"/>
                  <a:pt x="8667967" y="2830286"/>
                </a:cubicBezTo>
                <a:cubicBezTo>
                  <a:pt x="8673773" y="2818674"/>
                  <a:pt x="8672789" y="2798600"/>
                  <a:pt x="8685384" y="2795451"/>
                </a:cubicBezTo>
                <a:cubicBezTo>
                  <a:pt x="8695538" y="2792912"/>
                  <a:pt x="8701760" y="2811162"/>
                  <a:pt x="8702801" y="2821577"/>
                </a:cubicBezTo>
                <a:cubicBezTo>
                  <a:pt x="8704843" y="2842001"/>
                  <a:pt x="8701221" y="2863288"/>
                  <a:pt x="8694092" y="2882537"/>
                </a:cubicBezTo>
                <a:cubicBezTo>
                  <a:pt x="8586498" y="3173041"/>
                  <a:pt x="8657191" y="2963424"/>
                  <a:pt x="8572172" y="3126377"/>
                </a:cubicBezTo>
                <a:cubicBezTo>
                  <a:pt x="8549945" y="3168978"/>
                  <a:pt x="8535552" y="3215576"/>
                  <a:pt x="8511212" y="3257006"/>
                </a:cubicBezTo>
                <a:cubicBezTo>
                  <a:pt x="8398986" y="3448030"/>
                  <a:pt x="8278833" y="3634285"/>
                  <a:pt x="8162869" y="3823063"/>
                </a:cubicBezTo>
                <a:cubicBezTo>
                  <a:pt x="8154009" y="3837486"/>
                  <a:pt x="8146133" y="3852522"/>
                  <a:pt x="8136744" y="3866606"/>
                </a:cubicBezTo>
                <a:cubicBezTo>
                  <a:pt x="8113521" y="3901440"/>
                  <a:pt x="8085798" y="3933663"/>
                  <a:pt x="8067075" y="3971109"/>
                </a:cubicBezTo>
                <a:cubicBezTo>
                  <a:pt x="8055464" y="3994332"/>
                  <a:pt x="8040452" y="4016146"/>
                  <a:pt x="8032241" y="4040777"/>
                </a:cubicBezTo>
                <a:cubicBezTo>
                  <a:pt x="8017587" y="4084738"/>
                  <a:pt x="8017619" y="4087438"/>
                  <a:pt x="7988698" y="4145280"/>
                </a:cubicBezTo>
                <a:cubicBezTo>
                  <a:pt x="7984017" y="4154641"/>
                  <a:pt x="7975962" y="4162045"/>
                  <a:pt x="7971281" y="4171406"/>
                </a:cubicBezTo>
                <a:cubicBezTo>
                  <a:pt x="7967176" y="4179616"/>
                  <a:pt x="7967437" y="4189747"/>
                  <a:pt x="7962572" y="4197531"/>
                </a:cubicBezTo>
                <a:cubicBezTo>
                  <a:pt x="7944851" y="4225885"/>
                  <a:pt x="7924445" y="4244367"/>
                  <a:pt x="7901612" y="4267200"/>
                </a:cubicBezTo>
                <a:cubicBezTo>
                  <a:pt x="7893658" y="4291063"/>
                  <a:pt x="7893363" y="4299589"/>
                  <a:pt x="7875487" y="4319451"/>
                </a:cubicBezTo>
                <a:cubicBezTo>
                  <a:pt x="7856263" y="4340811"/>
                  <a:pt x="7827378" y="4354708"/>
                  <a:pt x="7814527" y="4380411"/>
                </a:cubicBezTo>
                <a:cubicBezTo>
                  <a:pt x="7805818" y="4397828"/>
                  <a:pt x="7797726" y="4415568"/>
                  <a:pt x="7788401" y="4432663"/>
                </a:cubicBezTo>
                <a:cubicBezTo>
                  <a:pt x="7780296" y="4447523"/>
                  <a:pt x="7769845" y="4461066"/>
                  <a:pt x="7762275" y="4476206"/>
                </a:cubicBezTo>
                <a:cubicBezTo>
                  <a:pt x="7740732" y="4519291"/>
                  <a:pt x="7748644" y="4533380"/>
                  <a:pt x="7710024" y="4572000"/>
                </a:cubicBezTo>
                <a:cubicBezTo>
                  <a:pt x="7619430" y="4662594"/>
                  <a:pt x="7742643" y="4542797"/>
                  <a:pt x="7657772" y="4615543"/>
                </a:cubicBezTo>
                <a:cubicBezTo>
                  <a:pt x="7645304" y="4626230"/>
                  <a:pt x="7632596" y="4637097"/>
                  <a:pt x="7622938" y="4650377"/>
                </a:cubicBezTo>
                <a:cubicBezTo>
                  <a:pt x="7540161" y="4764196"/>
                  <a:pt x="7627413" y="4667648"/>
                  <a:pt x="7561978" y="4746171"/>
                </a:cubicBezTo>
                <a:cubicBezTo>
                  <a:pt x="7556722" y="4752479"/>
                  <a:pt x="7549333" y="4756908"/>
                  <a:pt x="7544561" y="4763589"/>
                </a:cubicBezTo>
                <a:cubicBezTo>
                  <a:pt x="7534723" y="4777362"/>
                  <a:pt x="7504786" y="4817141"/>
                  <a:pt x="7518435" y="4807131"/>
                </a:cubicBezTo>
                <a:cubicBezTo>
                  <a:pt x="7618245" y="4733937"/>
                  <a:pt x="7709373" y="4649575"/>
                  <a:pt x="7805818" y="4572000"/>
                </a:cubicBezTo>
                <a:cubicBezTo>
                  <a:pt x="7842917" y="4542160"/>
                  <a:pt x="7879241" y="4511061"/>
                  <a:pt x="7919029" y="4484914"/>
                </a:cubicBezTo>
                <a:lnTo>
                  <a:pt x="8223829" y="4284617"/>
                </a:lnTo>
                <a:cubicBezTo>
                  <a:pt x="8257822" y="4262919"/>
                  <a:pt x="8328332" y="4223657"/>
                  <a:pt x="8328332" y="4223657"/>
                </a:cubicBezTo>
                <a:cubicBezTo>
                  <a:pt x="8294579" y="4426175"/>
                  <a:pt x="8304655" y="4403728"/>
                  <a:pt x="8180287" y="4693920"/>
                </a:cubicBezTo>
                <a:cubicBezTo>
                  <a:pt x="8145453" y="4775200"/>
                  <a:pt x="8103749" y="4853868"/>
                  <a:pt x="8075784" y="4937760"/>
                </a:cubicBezTo>
                <a:cubicBezTo>
                  <a:pt x="8072881" y="4946469"/>
                  <a:pt x="8059291" y="4968751"/>
                  <a:pt x="8067075" y="4963886"/>
                </a:cubicBezTo>
                <a:cubicBezTo>
                  <a:pt x="8096717" y="4945360"/>
                  <a:pt x="8121021" y="4919216"/>
                  <a:pt x="8145452" y="4894217"/>
                </a:cubicBezTo>
                <a:cubicBezTo>
                  <a:pt x="8245919" y="4791414"/>
                  <a:pt x="8346304" y="4688372"/>
                  <a:pt x="8441544" y="4580709"/>
                </a:cubicBezTo>
                <a:cubicBezTo>
                  <a:pt x="8480011" y="4537224"/>
                  <a:pt x="8520083" y="4493299"/>
                  <a:pt x="8546047" y="4441371"/>
                </a:cubicBezTo>
                <a:cubicBezTo>
                  <a:pt x="8551853" y="4429760"/>
                  <a:pt x="8568407" y="4394533"/>
                  <a:pt x="8563464" y="4406537"/>
                </a:cubicBezTo>
                <a:cubicBezTo>
                  <a:pt x="8554465" y="4428391"/>
                  <a:pt x="8464998" y="4645675"/>
                  <a:pt x="8432835" y="4693920"/>
                </a:cubicBezTo>
                <a:cubicBezTo>
                  <a:pt x="8421224" y="4711337"/>
                  <a:pt x="8408167" y="4727873"/>
                  <a:pt x="8398001" y="4746171"/>
                </a:cubicBezTo>
                <a:cubicBezTo>
                  <a:pt x="8393543" y="4754196"/>
                  <a:pt x="8389292" y="4772297"/>
                  <a:pt x="8389292" y="477229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385735" y="4221088"/>
            <a:ext cx="1012127" cy="11869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27000" dist="76200" dir="135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008177" y="1782623"/>
            <a:ext cx="4138369" cy="14401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55976" y="1782623"/>
            <a:ext cx="3442770" cy="12317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숨겨진 문을 통해 비밀을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풀 수 있는 방으로 갑니다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" y="15007"/>
            <a:ext cx="827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비밀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730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rgbClr val="D3D3D3"/>
            </a:gs>
            <a:gs pos="68000">
              <a:schemeClr val="bg1">
                <a:lumMod val="95000"/>
              </a:schemeClr>
            </a:gs>
            <a:gs pos="92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419872" y="5445224"/>
            <a:ext cx="2448272" cy="720080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이상입니다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!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E183C24A-948F-4670-8EF1-FBFFD9BC6C16}"/>
              </a:ext>
            </a:extLst>
          </p:cNvPr>
          <p:cNvSpPr txBox="1">
            <a:spLocks/>
          </p:cNvSpPr>
          <p:nvPr/>
        </p:nvSpPr>
        <p:spPr>
          <a:xfrm>
            <a:off x="5940152" y="404664"/>
            <a:ext cx="2756992" cy="1080120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게임소프트웨어전공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15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이재형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1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인 개발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6" name="모서리가 둥근 직사각형 12">
            <a:extLst>
              <a:ext uri="{FF2B5EF4-FFF2-40B4-BE49-F238E27FC236}">
                <a16:creationId xmlns:a16="http://schemas.microsoft.com/office/drawing/2014/main" id="{28FC243B-F8E3-4936-B807-63C88B1A85D5}"/>
              </a:ext>
            </a:extLst>
          </p:cNvPr>
          <p:cNvSpPr/>
          <p:nvPr/>
        </p:nvSpPr>
        <p:spPr>
          <a:xfrm>
            <a:off x="3222368" y="2132856"/>
            <a:ext cx="2699263" cy="317023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rgbClr val="D3D3D3"/>
              </a:gs>
              <a:gs pos="81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  <a:effectLst>
            <a:innerShdw blurRad="622300" dist="76200" dir="13500000">
              <a:prstClr val="black">
                <a:alpha val="9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눈물 방울 6">
            <a:extLst>
              <a:ext uri="{FF2B5EF4-FFF2-40B4-BE49-F238E27FC236}">
                <a16:creationId xmlns:a16="http://schemas.microsoft.com/office/drawing/2014/main" id="{26108867-DFCB-4ED2-B139-00796F956CA9}"/>
              </a:ext>
            </a:extLst>
          </p:cNvPr>
          <p:cNvSpPr/>
          <p:nvPr/>
        </p:nvSpPr>
        <p:spPr>
          <a:xfrm>
            <a:off x="3815916" y="3743689"/>
            <a:ext cx="1512168" cy="1514046"/>
          </a:xfrm>
          <a:prstGeom prst="teardrop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표지판, 개체이(가) 표시된 사진&#10;&#10;자동 생성된 설명">
            <a:extLst>
              <a:ext uri="{FF2B5EF4-FFF2-40B4-BE49-F238E27FC236}">
                <a16:creationId xmlns:a16="http://schemas.microsoft.com/office/drawing/2014/main" id="{562D16A1-F257-4352-ABAC-6392B75C6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628800"/>
            <a:ext cx="937388" cy="93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27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110">
              <a:schemeClr val="bg1">
                <a:lumMod val="95000"/>
              </a:schemeClr>
            </a:gs>
            <a:gs pos="79000">
              <a:srgbClr val="D3D3D3"/>
            </a:gs>
            <a:gs pos="68000">
              <a:schemeClr val="bg1">
                <a:lumMod val="95000"/>
              </a:schemeClr>
            </a:gs>
            <a:gs pos="92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3222368" y="2132856"/>
            <a:ext cx="2699263" cy="317023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rgbClr val="D3D3D3"/>
              </a:gs>
              <a:gs pos="81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  <a:effectLst>
            <a:innerShdw blurRad="127000" dist="76200" dir="135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6093" y="1219366"/>
            <a:ext cx="245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2627" y="2276872"/>
            <a:ext cx="1998743" cy="27129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ts val="4200"/>
              </a:lnSpc>
              <a:buFont typeface="+mj-lt"/>
              <a:buAutoNum type="arabicPeriod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개요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ts val="4200"/>
              </a:lnSpc>
              <a:buFont typeface="+mj-lt"/>
              <a:buAutoNum type="arabicPeriod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컨셉</a:t>
            </a:r>
            <a:endParaRPr lang="en-US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ts val="4200"/>
              </a:lnSpc>
              <a:buFont typeface="+mj-lt"/>
              <a:buAutoNum type="arabicPeriod"/>
            </a:pPr>
            <a:r>
              <a:rPr lang="ko-KR" altLang="en-US" sz="2000" dirty="0" err="1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인게임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 구성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ts val="4200"/>
              </a:lnSpc>
              <a:buFont typeface="+mj-lt"/>
              <a:buAutoNum type="arabicPeriod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아이템 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ts val="4200"/>
              </a:lnSpc>
              <a:buFont typeface="+mj-lt"/>
              <a:buAutoNum type="arabicPeriod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비밀</a:t>
            </a:r>
            <a:endParaRPr lang="en-US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</p:txBody>
      </p:sp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6395265" y="6381328"/>
            <a:ext cx="2569223" cy="261763"/>
          </a:xfrm>
        </p:spPr>
        <p:txBody>
          <a:bodyPr/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2019 – 1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프로토타입 공모전</a:t>
            </a:r>
          </a:p>
        </p:txBody>
      </p:sp>
    </p:spTree>
    <p:extLst>
      <p:ext uri="{BB962C8B-B14F-4D97-AF65-F5344CB8AC3E}">
        <p14:creationId xmlns:p14="http://schemas.microsoft.com/office/powerpoint/2010/main" val="1060404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110">
              <a:schemeClr val="bg1">
                <a:lumMod val="95000"/>
              </a:schemeClr>
            </a:gs>
            <a:gs pos="79000">
              <a:srgbClr val="D3D3D3"/>
            </a:gs>
            <a:gs pos="68000">
              <a:schemeClr val="bg1">
                <a:lumMod val="95000"/>
              </a:schemeClr>
            </a:gs>
            <a:gs pos="92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336278" y="1165128"/>
            <a:ext cx="8471443" cy="5105687"/>
          </a:xfrm>
          <a:prstGeom prst="roundRect">
            <a:avLst/>
          </a:prstGeom>
          <a:gradFill>
            <a:gsLst>
              <a:gs pos="35000">
                <a:schemeClr val="bg1">
                  <a:lumMod val="95000"/>
                </a:schemeClr>
              </a:gs>
              <a:gs pos="84000">
                <a:srgbClr val="D3D3D3"/>
              </a:gs>
              <a:gs pos="68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6093" y="467961"/>
            <a:ext cx="245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개요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340768"/>
            <a:ext cx="7344816" cy="33861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8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플랫폼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: PC, Android</a:t>
            </a:r>
            <a:endParaRPr lang="en-US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28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개발 툴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: Unity, 3D Max</a:t>
            </a:r>
          </a:p>
          <a:p>
            <a:pPr marL="457200" indent="-457200">
              <a:lnSpc>
                <a:spcPct val="28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장르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: 2D 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횡스크롤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 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로그라이크 어드벤처</a:t>
            </a:r>
            <a:endParaRPr lang="en-US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28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타겟층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: 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인디게임을 선호하는 모든 연령층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2019 – 1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프로토타입 공모전</a:t>
            </a:r>
          </a:p>
        </p:txBody>
      </p:sp>
    </p:spTree>
    <p:extLst>
      <p:ext uri="{BB962C8B-B14F-4D97-AF65-F5344CB8AC3E}">
        <p14:creationId xmlns:p14="http://schemas.microsoft.com/office/powerpoint/2010/main" val="3851353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110">
              <a:schemeClr val="bg1">
                <a:lumMod val="95000"/>
              </a:schemeClr>
            </a:gs>
            <a:gs pos="79000">
              <a:srgbClr val="D3D3D3"/>
            </a:gs>
            <a:gs pos="68000">
              <a:schemeClr val="bg1">
                <a:lumMod val="95000"/>
              </a:schemeClr>
            </a:gs>
            <a:gs pos="92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336278" y="1165128"/>
            <a:ext cx="8471443" cy="5105687"/>
          </a:xfrm>
          <a:prstGeom prst="roundRect">
            <a:avLst/>
          </a:prstGeom>
          <a:gradFill>
            <a:gsLst>
              <a:gs pos="35000">
                <a:schemeClr val="bg1">
                  <a:lumMod val="95000"/>
                </a:schemeClr>
              </a:gs>
              <a:gs pos="84000">
                <a:srgbClr val="D3D3D3"/>
              </a:gs>
              <a:gs pos="68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6093" y="467961"/>
            <a:ext cx="245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게임 컨셉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176284"/>
            <a:ext cx="7344816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적들의 공격을 피하며 총알을 발사해 적들을 물리치는 런 앤 슈팅</a:t>
            </a:r>
            <a:endParaRPr lang="en-US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죽으면 처음부터 다시 시작하지만</a:t>
            </a:r>
            <a:b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</a:b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매 판마다 새로워지고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, 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플레이어의 노력이 반영되는 로그라이크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!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간단한 조작과 간단한 그래픽으로 </a:t>
            </a:r>
            <a:b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</a:b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다양한 유형의 플레이어에게 쉽게 다가갈 수 있는 게임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동그라미와 네모에 반영된 인격이 풀어나가는 스토리</a:t>
            </a:r>
            <a:endParaRPr lang="en-US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2019 – 1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프로토타입 공모전</a:t>
            </a:r>
          </a:p>
        </p:txBody>
      </p:sp>
    </p:spTree>
    <p:extLst>
      <p:ext uri="{BB962C8B-B14F-4D97-AF65-F5344CB8AC3E}">
        <p14:creationId xmlns:p14="http://schemas.microsoft.com/office/powerpoint/2010/main" val="1848102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110">
              <a:schemeClr val="bg1">
                <a:lumMod val="95000"/>
              </a:schemeClr>
            </a:gs>
            <a:gs pos="79000">
              <a:srgbClr val="D3D3D3"/>
            </a:gs>
            <a:gs pos="68000">
              <a:schemeClr val="bg1">
                <a:lumMod val="95000"/>
              </a:schemeClr>
            </a:gs>
            <a:gs pos="92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336278" y="1165128"/>
            <a:ext cx="8471443" cy="5105687"/>
          </a:xfrm>
          <a:prstGeom prst="roundRect">
            <a:avLst/>
          </a:prstGeom>
          <a:gradFill>
            <a:gsLst>
              <a:gs pos="35000">
                <a:schemeClr val="bg1">
                  <a:lumMod val="95000"/>
                </a:schemeClr>
              </a:gs>
              <a:gs pos="84000">
                <a:srgbClr val="D3D3D3"/>
              </a:gs>
              <a:gs pos="68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6093" y="467961"/>
            <a:ext cx="245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그래픽 컨셉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484784"/>
            <a:ext cx="7344816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      와        만을 이용한 오브젝트 구성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간단한 디자인에서 비롯된 직관적인 인터페이스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음악에 맞춘 다양한 연출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2019 – 1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프로토타입 공모전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473903" y="1928304"/>
            <a:ext cx="360040" cy="360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550549" y="1928304"/>
            <a:ext cx="360040" cy="36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076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110">
              <a:schemeClr val="bg1">
                <a:lumMod val="95000"/>
              </a:schemeClr>
            </a:gs>
            <a:gs pos="79000">
              <a:srgbClr val="D3D3D3"/>
            </a:gs>
            <a:gs pos="68000">
              <a:schemeClr val="bg1">
                <a:lumMod val="95000"/>
              </a:schemeClr>
            </a:gs>
            <a:gs pos="92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336278" y="1165128"/>
            <a:ext cx="8471443" cy="5105687"/>
          </a:xfrm>
          <a:prstGeom prst="roundRect">
            <a:avLst/>
          </a:prstGeom>
          <a:gradFill>
            <a:gsLst>
              <a:gs pos="35000">
                <a:schemeClr val="bg1">
                  <a:lumMod val="95000"/>
                </a:schemeClr>
              </a:gs>
              <a:gs pos="84000">
                <a:srgbClr val="D3D3D3"/>
              </a:gs>
              <a:gs pos="68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6093" y="467961"/>
            <a:ext cx="245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시스템 컨셉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484784"/>
            <a:ext cx="7344816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총알 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= HP ! 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전략적인 플레이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곳곳에 숨겨진 아이템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, 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비밀을 발견하는 재미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!</a:t>
            </a: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다양한 아이템으로 성장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어려운 난이도에 계속되는 도전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!</a:t>
            </a: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2019 – 1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프로토타입 공모전</a:t>
            </a:r>
          </a:p>
        </p:txBody>
      </p:sp>
    </p:spTree>
    <p:extLst>
      <p:ext uri="{BB962C8B-B14F-4D97-AF65-F5344CB8AC3E}">
        <p14:creationId xmlns:p14="http://schemas.microsoft.com/office/powerpoint/2010/main" val="991436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>
                <a:lumMod val="95000"/>
              </a:schemeClr>
            </a:gs>
            <a:gs pos="92000">
              <a:srgbClr val="D3D3D3"/>
            </a:gs>
            <a:gs pos="79000">
              <a:schemeClr val="bg1"/>
            </a:gs>
            <a:gs pos="79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1546058" y="1196752"/>
            <a:ext cx="6058987" cy="26642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6093" y="467961"/>
            <a:ext cx="245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인게임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 구성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2019 – 1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프로토타입 공모전</a:t>
            </a:r>
          </a:p>
        </p:txBody>
      </p:sp>
      <p:sp>
        <p:nvSpPr>
          <p:cNvPr id="4" name="타원 3"/>
          <p:cNvSpPr/>
          <p:nvPr/>
        </p:nvSpPr>
        <p:spPr>
          <a:xfrm>
            <a:off x="2623769" y="4564637"/>
            <a:ext cx="843415" cy="8434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55271" y="1196752"/>
            <a:ext cx="5040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동글이 입니다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a, d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키로 좌우 이동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w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로 점프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, s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키로 하향 점프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방향키로 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8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방향에 총알을 발사할 수 있습니다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045476" y="393305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956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>
                <a:lumMod val="95000"/>
              </a:schemeClr>
            </a:gs>
            <a:gs pos="92000">
              <a:srgbClr val="D3D3D3"/>
            </a:gs>
            <a:gs pos="79000">
              <a:schemeClr val="bg1"/>
            </a:gs>
            <a:gs pos="79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926771" y="2247405"/>
            <a:ext cx="5007427" cy="14401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2019 – 1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프로토타입 공모전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7608" y="2247405"/>
            <a:ext cx="4165752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보유중인 총알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 = HP 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수치입니다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HP 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수치와 동글이의 크기는 비례합니다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007"/>
            <a:ext cx="1619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인게임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 구성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7744" y="42930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</a:t>
            </a:r>
            <a:endParaRPr lang="ko-KR" altLang="en-US" sz="2000" dirty="0"/>
          </a:p>
        </p:txBody>
      </p:sp>
      <p:sp>
        <p:nvSpPr>
          <p:cNvPr id="15" name="타원 14"/>
          <p:cNvSpPr/>
          <p:nvPr/>
        </p:nvSpPr>
        <p:spPr>
          <a:xfrm>
            <a:off x="2621582" y="3014567"/>
            <a:ext cx="633670" cy="6336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67744" y="259603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40</a:t>
            </a:r>
            <a:endParaRPr lang="ko-KR" altLang="en-US" sz="2000" dirty="0"/>
          </a:p>
        </p:txBody>
      </p:sp>
      <p:sp>
        <p:nvSpPr>
          <p:cNvPr id="17" name="타원 16"/>
          <p:cNvSpPr/>
          <p:nvPr/>
        </p:nvSpPr>
        <p:spPr>
          <a:xfrm>
            <a:off x="2621582" y="1278355"/>
            <a:ext cx="523695" cy="523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67744" y="836712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30</a:t>
            </a:r>
            <a:endParaRPr lang="ko-KR" altLang="en-US" sz="2000" dirty="0"/>
          </a:p>
        </p:txBody>
      </p:sp>
      <p:sp>
        <p:nvSpPr>
          <p:cNvPr id="19" name="타원 18"/>
          <p:cNvSpPr/>
          <p:nvPr/>
        </p:nvSpPr>
        <p:spPr>
          <a:xfrm>
            <a:off x="2623769" y="4564637"/>
            <a:ext cx="843415" cy="8434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189201" y="3669594"/>
            <a:ext cx="1512168" cy="305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771800" y="2780928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7F794C-F45B-48A5-A4FC-6E568B386F38}"/>
              </a:ext>
            </a:extLst>
          </p:cNvPr>
          <p:cNvSpPr/>
          <p:nvPr/>
        </p:nvSpPr>
        <p:spPr>
          <a:xfrm>
            <a:off x="2189201" y="1825730"/>
            <a:ext cx="1512168" cy="305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252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>
                <a:lumMod val="95000"/>
              </a:schemeClr>
            </a:gs>
            <a:gs pos="92000">
              <a:srgbClr val="D3D3D3"/>
            </a:gs>
            <a:gs pos="79000">
              <a:schemeClr val="bg1"/>
            </a:gs>
            <a:gs pos="79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179512" y="2708920"/>
            <a:ext cx="4552206" cy="14401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2019 – 1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프로토타입 공모전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2092" y="2708920"/>
            <a:ext cx="3787047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좌측에 네몬스가 나타났습니다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배경음악의 박자에 맞춰 굴러옵니다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74503" y="42930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</a:t>
            </a:r>
            <a:endParaRPr lang="ko-KR" altLang="en-US" sz="2000" dirty="0"/>
          </a:p>
        </p:txBody>
      </p:sp>
      <p:sp>
        <p:nvSpPr>
          <p:cNvPr id="10" name="타원 9"/>
          <p:cNvSpPr/>
          <p:nvPr/>
        </p:nvSpPr>
        <p:spPr>
          <a:xfrm>
            <a:off x="5600793" y="4564637"/>
            <a:ext cx="843415" cy="8434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890152" y="4758192"/>
            <a:ext cx="648072" cy="64986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2645129">
            <a:off x="1638539" y="4627061"/>
            <a:ext cx="648072" cy="64986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86926" y="4758192"/>
            <a:ext cx="648072" cy="64986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133034" y="4967295"/>
            <a:ext cx="277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93952" y="4966350"/>
            <a:ext cx="277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C4ECD0-0C33-4C59-A6BA-AB677C61575A}"/>
              </a:ext>
            </a:extLst>
          </p:cNvPr>
          <p:cNvSpPr txBox="1"/>
          <p:nvPr/>
        </p:nvSpPr>
        <p:spPr>
          <a:xfrm>
            <a:off x="0" y="15007"/>
            <a:ext cx="1619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인게임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 구성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854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528</Words>
  <Application>Microsoft Office PowerPoint</Application>
  <PresentationFormat>화면 슬라이드 쇼(4:3)</PresentationFormat>
  <Paragraphs>128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한컴 백제 M</vt:lpstr>
      <vt:lpstr>한컴 백제 B</vt:lpstr>
      <vt:lpstr>Arial</vt:lpstr>
      <vt:lpstr>Calibri</vt:lpstr>
      <vt:lpstr>Wingdings</vt:lpstr>
      <vt:lpstr>Office Theme</vt:lpstr>
      <vt:lpstr>동글동글 동글이</vt:lpstr>
      <vt:lpstr>2019 – 1 프로토타입 공모전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이상입니다!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2014-02-21T02:04:43Z</dcterms:created>
  <dcterms:modified xsi:type="dcterms:W3CDTF">2019-02-28T16:04:04Z</dcterms:modified>
</cp:coreProperties>
</file>