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5" r:id="rId2"/>
    <p:sldId id="266" r:id="rId3"/>
    <p:sldId id="263" r:id="rId4"/>
    <p:sldId id="287" r:id="rId5"/>
    <p:sldId id="289" r:id="rId6"/>
    <p:sldId id="291" r:id="rId7"/>
    <p:sldId id="268" r:id="rId8"/>
    <p:sldId id="290" r:id="rId9"/>
    <p:sldId id="295" r:id="rId10"/>
    <p:sldId id="271" r:id="rId11"/>
    <p:sldId id="259" r:id="rId12"/>
    <p:sldId id="297" r:id="rId13"/>
    <p:sldId id="298" r:id="rId14"/>
    <p:sldId id="286" r:id="rId15"/>
    <p:sldId id="299" r:id="rId16"/>
    <p:sldId id="302" r:id="rId17"/>
    <p:sldId id="303" r:id="rId18"/>
    <p:sldId id="304" r:id="rId19"/>
    <p:sldId id="301" r:id="rId20"/>
    <p:sldId id="305" r:id="rId21"/>
    <p:sldId id="306" r:id="rId22"/>
    <p:sldId id="307" r:id="rId23"/>
    <p:sldId id="282" r:id="rId24"/>
    <p:sldId id="275" r:id="rId25"/>
  </p:sldIdLst>
  <p:sldSz cx="9144000" cy="6858000" type="screen4x3"/>
  <p:notesSz cx="6858000" cy="9144000"/>
  <p:embeddedFontLst>
    <p:embeddedFont>
      <p:font typeface="한컴 윤고딕 250" panose="02020603020101020101" pitchFamily="18" charset="-127"/>
      <p:regular r:id="rId27"/>
    </p:embeddedFont>
    <p:embeddedFont>
      <p:font typeface="-윤고딕360" panose="020B0600000101010101" charset="-127"/>
      <p:regular r:id="rId28"/>
    </p:embeddedFont>
    <p:embeddedFont>
      <p:font typeface="한컴 윤고딕 240" panose="0202060302010102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FA3"/>
    <a:srgbClr val="D5D5D5"/>
    <a:srgbClr val="3A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FE96C-1E16-4F6B-8DE7-93B39FB7B8C7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9BF5A-4113-4E0B-9727-A77A813A7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4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소프트 이재형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기획 스터디 최종 기획 그리고 여름방학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개발 기획 동글동글 동글이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4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기본적인 게임의 컨셉으로 총알을 발사하는 슈팅게임</a:t>
            </a:r>
            <a:endParaRPr lang="en-US" altLang="ko-KR" dirty="0" smtClean="0"/>
          </a:p>
          <a:p>
            <a:r>
              <a:rPr lang="ko-KR" altLang="en-US" dirty="0" smtClean="0"/>
              <a:t>죽으면 새로운 </a:t>
            </a:r>
            <a:r>
              <a:rPr lang="ko-KR" altLang="en-US" dirty="0" err="1" smtClean="0"/>
              <a:t>맵과</a:t>
            </a:r>
            <a:r>
              <a:rPr lang="ko-KR" altLang="en-US" dirty="0" smtClean="0"/>
              <a:t> 오브젝트 구성으로 다시 시작하는 </a:t>
            </a:r>
            <a:r>
              <a:rPr lang="ko-KR" altLang="en-US" dirty="0" err="1" smtClean="0"/>
              <a:t>로그라이크게임</a:t>
            </a:r>
            <a:endParaRPr lang="en-US" altLang="ko-KR" dirty="0" smtClean="0"/>
          </a:p>
          <a:p>
            <a:r>
              <a:rPr lang="ko-KR" altLang="en-US" dirty="0" smtClean="0"/>
              <a:t>간단해서 정말 누구나 즐기기 쉬운 게임을 기본 컨셉으로 두고 있습니다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1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그래픽적 컨셉으로는 </a:t>
            </a:r>
            <a:r>
              <a:rPr lang="ko-KR" altLang="en-US" dirty="0" err="1" smtClean="0"/>
              <a:t>동그라미랑</a:t>
            </a:r>
            <a:r>
              <a:rPr lang="ko-KR" altLang="en-US" dirty="0" smtClean="0"/>
              <a:t> 네모만 사용해서 오브젝트를 </a:t>
            </a:r>
            <a:r>
              <a:rPr lang="ko-KR" altLang="en-US" dirty="0" err="1" smtClean="0"/>
              <a:t>구성하구요</a:t>
            </a:r>
            <a:endParaRPr lang="en-US" altLang="ko-KR" dirty="0" smtClean="0"/>
          </a:p>
          <a:p>
            <a:r>
              <a:rPr lang="ko-KR" altLang="en-US" dirty="0" smtClean="0"/>
              <a:t>직관적일 수 밖에 없는 인터페이스로</a:t>
            </a:r>
            <a:r>
              <a:rPr lang="ko-KR" altLang="en-US" baseline="0" dirty="0" smtClean="0"/>
              <a:t> 플레이하기 쉽도록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흥겨운 배경음악에 맞춰 다양한 오브젝트의 연출을 기획했습니다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부분에 대해선 화면 구성에서 추가적으로 설명을 드릴게요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3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시스템적 컨셉입니다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총알이 곧 자신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그러니까 동글이의 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플레이어는 죽지않도록 조심하면서 총알을 발사 해야하죠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곳곳에 아이템과 비밀들을 숨겼습니다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매 번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달라져도 항상 숨겨져 있도록 되어있죠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아이템의 종류를 다양하게 해 동글이의 성장 요소도 기획했습니다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비밀도 풀어나가면서</a:t>
            </a:r>
            <a:r>
              <a:rPr lang="ko-KR" altLang="en-US" baseline="0" dirty="0" smtClean="0"/>
              <a:t> 전체적으로 어려운 난이도의 게임을 계속해서 도전하도록 유도했습니다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7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29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기본적인 플레이 화면의 모습입니다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위부터 설명을 드릴게요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 음악에 맞춘 연출을 선보인다고 했었는데 그 예시로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60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식으로 음악에 맞춰서 게임 내 오브젝트부터 화면까지 움직이면서 다양하게 플레이어를 괴롭힐 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때문에 난이도가 전체적으로 어려워지는 것이고 비밀을 풀어가면서 하나씩 방해 요소를 없애도록 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2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오브젝트와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설명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 이 틀만 있는 사각형은 바로 지형입니다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동글이는 </a:t>
            </a:r>
            <a:r>
              <a:rPr lang="ko-KR" altLang="en-US" dirty="0" err="1" smtClean="0"/>
              <a:t>점프점프</a:t>
            </a:r>
            <a:r>
              <a:rPr lang="ko-KR" altLang="en-US" dirty="0" smtClean="0"/>
              <a:t> 해서 이 위를 올라갈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빨간색 테두리가 쳐진 꽉 찬 사각형은 몬스터 </a:t>
            </a:r>
            <a:r>
              <a:rPr lang="ko-KR" altLang="en-US" dirty="0" err="1" smtClean="0"/>
              <a:t>네몬스입니다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플레이어에게 달려들어 공격합니다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마름모와 정사각형 두 종류가 있는데 이것도 음악에 맞춰서 바뀌는 연출</a:t>
            </a:r>
            <a:r>
              <a:rPr lang="ko-KR" altLang="en-US" baseline="0" dirty="0" smtClean="0"/>
              <a:t> 요소 중 하나입니다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그리고 여기 가운데 원이 바로 주인공 </a:t>
            </a:r>
            <a:r>
              <a:rPr lang="ko-KR" altLang="en-US" dirty="0" err="1" smtClean="0"/>
              <a:t>동글이입니다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동글이의 왼쪽 위에 있는 숫자는 바로 남은 </a:t>
            </a:r>
            <a:r>
              <a:rPr lang="en-US" altLang="ko-KR" baseline="0" dirty="0" smtClean="0"/>
              <a:t>HP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뜻하구요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화면 오른쪽 상단에 있는 표시들은 동글이가 먹어서 적용되고 있는 아이템의 효과들입니다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당연하겠지만 이 아래쪽 </a:t>
            </a:r>
            <a:r>
              <a:rPr lang="ko-KR" altLang="en-US" dirty="0" err="1" smtClean="0"/>
              <a:t>시꺼먼것은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바닥이구요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화면은 현재 시야가 오른쪽을 바라보고 있는 상태입니다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HP</a:t>
            </a:r>
            <a:r>
              <a:rPr lang="ko-KR" altLang="en-US" baseline="0" dirty="0" smtClean="0"/>
              <a:t>표시가 동글이의 뒤로 가 있고 표시하고있는 화면의 넓이도 오른쪽이 조금 더 넓죠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 왼쪽을 바라본다면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1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en-US" altLang="ko-KR" dirty="0" smtClean="0"/>
              <a:t>HP</a:t>
            </a:r>
            <a:r>
              <a:rPr lang="ko-KR" altLang="en-US" dirty="0" smtClean="0"/>
              <a:t>표시는 오른쪽 위로 가고 화면은 왼쪽을 좀 더 많이 표시할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여기까지가 화면 </a:t>
            </a:r>
            <a:r>
              <a:rPr lang="ko-KR" altLang="en-US" dirty="0" err="1" smtClean="0"/>
              <a:t>구성이였구요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9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동글동글 동글이</a:t>
            </a:r>
            <a:r>
              <a:rPr lang="en-US" altLang="ko-KR" dirty="0" smtClean="0"/>
              <a:t>! </a:t>
            </a:r>
            <a:r>
              <a:rPr lang="ko-KR" altLang="en-US" dirty="0" smtClean="0"/>
              <a:t>게임의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계획 순으로 발표하고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QnA</a:t>
            </a:r>
            <a:r>
              <a:rPr lang="ko-KR" altLang="en-US" baseline="0" dirty="0" smtClean="0"/>
              <a:t>를 받도록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0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79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아직 기획이 완성되지 않은 상태라 계속 살을 덧붙이는 중입니다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월 개발 시작 전까진 </a:t>
            </a:r>
            <a:r>
              <a:rPr lang="ko-KR" altLang="en-US" baseline="0" dirty="0" smtClean="0"/>
              <a:t>이 요소들 완벽하게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개발을 할 수 있는 선까지 기획을 해두고 기획서 작성을 끝낼 예정입니다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9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개발을 시작하면</a:t>
            </a:r>
            <a:endParaRPr lang="en-US" altLang="ko-KR" dirty="0" smtClean="0"/>
          </a:p>
          <a:p>
            <a:r>
              <a:rPr lang="ko-KR" altLang="en-US" dirty="0" smtClean="0"/>
              <a:t>출근하면</a:t>
            </a:r>
            <a:r>
              <a:rPr lang="ko-KR" altLang="en-US" baseline="0" dirty="0" smtClean="0"/>
              <a:t> 코딩</a:t>
            </a:r>
            <a:endParaRPr lang="en-US" altLang="ko-KR" baseline="0" dirty="0" smtClean="0"/>
          </a:p>
          <a:p>
            <a:r>
              <a:rPr lang="ko-KR" altLang="en-US" baseline="0" dirty="0" smtClean="0"/>
              <a:t>퇴근하고 코딩</a:t>
            </a:r>
            <a:endParaRPr lang="en-US" altLang="ko-KR" baseline="0" dirty="0" smtClean="0"/>
          </a:p>
          <a:p>
            <a:r>
              <a:rPr lang="ko-KR" altLang="en-US" baseline="0" dirty="0" smtClean="0"/>
              <a:t>주말에도 코딩하고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엠티가서도</a:t>
            </a:r>
            <a:r>
              <a:rPr lang="ko-KR" altLang="en-US" baseline="0" dirty="0" smtClean="0"/>
              <a:t> 코 </a:t>
            </a:r>
            <a:r>
              <a:rPr lang="ko-KR" altLang="en-US" baseline="0" dirty="0" err="1" smtClean="0"/>
              <a:t>읍읍</a:t>
            </a:r>
            <a:endParaRPr lang="en-US" altLang="ko-KR" baseline="0" dirty="0" smtClean="0"/>
          </a:p>
          <a:p>
            <a:r>
              <a:rPr lang="ko-KR" altLang="en-US" dirty="0" smtClean="0"/>
              <a:t>계속 주구장창 코딩으로 불태울 예정입니다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18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여기까지가 동글동글 동글이 </a:t>
            </a:r>
            <a:r>
              <a:rPr lang="ko-KR" altLang="en-US" dirty="0" err="1" smtClean="0"/>
              <a:t>기획이구요</a:t>
            </a:r>
            <a:r>
              <a:rPr lang="ko-KR" altLang="en-US" dirty="0" smtClean="0"/>
              <a:t> 질문 받도록 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0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 발표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5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1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3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5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7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스토리를 그냥 생각나는 대로 쓰다 보니 꽤 길어졌는데 사실 이게 중반까지의 스토리입니다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스토리를 요약하자면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7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정말 짤막하게 세 줄로 요약이 되죠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9BF5A-4113-4E0B-9727-A77A813A73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5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01690" y="5805264"/>
            <a:ext cx="311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SW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15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이재형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동글동글 동글이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852" y="286288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기획 스터디 최종 과제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48064" y="4149080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컨셉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CONCEPT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146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49" y="259746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총알을 발사해 적들을 물리치는 슈팅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361366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749" y="350043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죽으면 다시 시작</a:t>
            </a:r>
            <a:r>
              <a:rPr lang="en-US" altLang="ko-KR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 </a:t>
            </a:r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그러나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매 판마다 다른 </a:t>
            </a:r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느낌의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로그라이크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1" y="451271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749" y="439948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간단한 조작과 간단한 그래픽으로 이루어진 정말 간단한 게임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CONCEPT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146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49" y="259746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원과 사각형 만을 이용한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오브젝트 </a:t>
            </a:r>
            <a:r>
              <a:rPr lang="ko-KR" alt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구성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361366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749" y="350043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직관적인 인터페이스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1" y="451271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749" y="439948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흥겨운 음악에 맞춘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다양한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연출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그래픽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89663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CONCEPT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146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49" y="259746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총알은 곧 자신의 몸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전략적인 요소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361366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749" y="350043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곳곳에 숨겨진 아이템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비밀을 파헤치는 재미</a:t>
            </a:r>
            <a:r>
              <a:rPr lang="en-US" altLang="ko-KR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0101" y="451271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시스템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7749" y="439948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다양한 아이템으로 성장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어려운 난이도에 계속되는 도전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5501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4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30163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429309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화면 구성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16764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736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10576" y="3614850"/>
            <a:ext cx="6553712" cy="1930000"/>
            <a:chOff x="610576" y="3614850"/>
            <a:chExt cx="6553712" cy="1930000"/>
          </a:xfrm>
        </p:grpSpPr>
        <p:sp>
          <p:nvSpPr>
            <p:cNvPr id="5" name="타원 4"/>
            <p:cNvSpPr/>
            <p:nvPr/>
          </p:nvSpPr>
          <p:spPr>
            <a:xfrm>
              <a:off x="610576" y="4304756"/>
              <a:ext cx="1224136" cy="1240094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940152" y="4304756"/>
              <a:ext cx="1224136" cy="1240094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32" y="3614850"/>
              <a:ext cx="1656184" cy="50405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네몬스</a:t>
              </a:r>
              <a:endParaRPr lang="en-US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cxnSp>
          <p:nvCxnSpPr>
            <p:cNvPr id="11" name="직선 연결선 10"/>
            <p:cNvCxnSpPr>
              <a:stCxn id="5" idx="7"/>
            </p:cNvCxnSpPr>
            <p:nvPr/>
          </p:nvCxnSpPr>
          <p:spPr>
            <a:xfrm flipV="1">
              <a:off x="1655441" y="3861048"/>
              <a:ext cx="1404391" cy="6253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1"/>
              <a:endCxn id="9" idx="3"/>
            </p:cNvCxnSpPr>
            <p:nvPr/>
          </p:nvCxnSpPr>
          <p:spPr>
            <a:xfrm flipH="1" flipV="1">
              <a:off x="4716016" y="3866878"/>
              <a:ext cx="1403407" cy="61948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3403827" y="4451075"/>
            <a:ext cx="950506" cy="97553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네몬스</a:t>
            </a:r>
            <a:endParaRPr lang="en-US" dirty="0"/>
          </a:p>
        </p:txBody>
      </p:sp>
      <p:cxnSp>
        <p:nvCxnSpPr>
          <p:cNvPr id="25" name="직선 연결선 24"/>
          <p:cNvCxnSpPr>
            <a:stCxn id="21" idx="0"/>
            <a:endCxn id="27" idx="4"/>
          </p:cNvCxnSpPr>
          <p:nvPr/>
        </p:nvCxnSpPr>
        <p:spPr>
          <a:xfrm flipH="1" flipV="1">
            <a:off x="3865500" y="3917723"/>
            <a:ext cx="13580" cy="533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104106" y="3413667"/>
            <a:ext cx="1522787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동글이</a:t>
            </a:r>
            <a:endParaRPr lang="en-US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109462" y="4271055"/>
            <a:ext cx="1382418" cy="382081"/>
            <a:chOff x="2109462" y="4271055"/>
            <a:chExt cx="1382418" cy="382081"/>
          </a:xfrm>
        </p:grpSpPr>
        <p:sp>
          <p:nvSpPr>
            <p:cNvPr id="30" name="직사각형 29"/>
            <p:cNvSpPr/>
            <p:nvPr/>
          </p:nvSpPr>
          <p:spPr>
            <a:xfrm>
              <a:off x="3104106" y="4304756"/>
              <a:ext cx="387774" cy="34838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H="1">
              <a:off x="2820635" y="4451075"/>
              <a:ext cx="28293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109462" y="4271055"/>
              <a:ext cx="698979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HP</a:t>
              </a:r>
              <a:endParaRPr lang="en-US" sz="16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-359637" y="2618982"/>
            <a:ext cx="3707501" cy="1603316"/>
            <a:chOff x="-359637" y="2618982"/>
            <a:chExt cx="3707501" cy="1603316"/>
          </a:xfrm>
        </p:grpSpPr>
        <p:sp>
          <p:nvSpPr>
            <p:cNvPr id="36" name="타원 35"/>
            <p:cNvSpPr/>
            <p:nvPr/>
          </p:nvSpPr>
          <p:spPr>
            <a:xfrm>
              <a:off x="827584" y="2618982"/>
              <a:ext cx="2520280" cy="108012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지형 오브젝트</a:t>
              </a:r>
              <a:endParaRPr lang="en-US" dirty="0">
                <a:solidFill>
                  <a:schemeClr val="tx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-359637" y="3522254"/>
              <a:ext cx="990997" cy="700044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006597" y="857250"/>
            <a:ext cx="4057058" cy="699542"/>
            <a:chOff x="5006597" y="857250"/>
            <a:chExt cx="4057058" cy="699542"/>
          </a:xfrm>
        </p:grpSpPr>
        <p:sp>
          <p:nvSpPr>
            <p:cNvPr id="40" name="직사각형 39"/>
            <p:cNvSpPr/>
            <p:nvPr/>
          </p:nvSpPr>
          <p:spPr>
            <a:xfrm>
              <a:off x="7407471" y="857250"/>
              <a:ext cx="1656184" cy="6995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006597" y="929258"/>
              <a:ext cx="1941667" cy="555526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아이템 효과</a:t>
              </a:r>
              <a:endParaRPr lang="en-US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cxnSp>
          <p:nvCxnSpPr>
            <p:cNvPr id="43" name="직선 연결선 42"/>
            <p:cNvCxnSpPr>
              <a:stCxn id="41" idx="6"/>
              <a:endCxn id="40" idx="1"/>
            </p:cNvCxnSpPr>
            <p:nvPr/>
          </p:nvCxnSpPr>
          <p:spPr>
            <a:xfrm>
              <a:off x="6948264" y="1207021"/>
              <a:ext cx="45920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7714168" y="3899701"/>
            <a:ext cx="916465" cy="1401507"/>
            <a:chOff x="7714168" y="3899701"/>
            <a:chExt cx="916465" cy="1401507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8172400" y="4271055"/>
              <a:ext cx="0" cy="103015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7714168" y="3899701"/>
              <a:ext cx="916465" cy="38703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바닥</a:t>
              </a:r>
              <a:endParaRPr lang="en-US" dirty="0">
                <a:solidFill>
                  <a:schemeClr val="tx1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056401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2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 INTRODUCE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STORY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2884"/>
            <a:ext cx="2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CONCEPT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4742831"/>
            <a:ext cx="2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04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UI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2778"/>
            <a:ext cx="2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05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PLAN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992" y="5842725"/>
            <a:ext cx="21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06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QnA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5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2976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</a:t>
              </a:r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05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429309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개발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계획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03055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PLAN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146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49" y="259746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스토리텔링 방법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보스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?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361366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749" y="350043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이펙트 표현과 구현 방법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1" y="451271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기획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7749" y="439948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아이템 기획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성장 요소</a:t>
            </a:r>
            <a:r>
              <a:rPr lang="en-US" altLang="ko-KR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등등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1" y="541175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7749" y="529852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7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 전에 세부 기획 완성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55029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PLAN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7146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49" y="259746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출근하면 코딩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361366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749" y="350043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퇴근하고 코딩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1" y="451271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개발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7749" y="4399483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주말에도 코딩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1" y="541175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7749" y="529852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엠티가서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코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...</a:t>
            </a:r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읍읍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52157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02" y="1000108"/>
            <a:ext cx="1847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0000" dirty="0"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17393"/>
            <a:ext cx="9144000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Q n A</a:t>
            </a:r>
            <a:endParaRPr lang="ko-KR" altLang="en-US" sz="6000" dirty="0"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66898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3297" y="5805264"/>
            <a:ext cx="326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출처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드림연구소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357454" cy="4708981"/>
            <a:chOff x="3071802" y="1000108"/>
            <a:chExt cx="2357454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206748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2040" y="429309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게임소개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INTRODUCE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개요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27809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350100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1" y="422165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6240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플랫폼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PC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3387780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개발 툴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Unity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4108430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장르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en-US" altLang="ko-KR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2D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횡 스크롤 로그라이크 어드벤처 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0101" y="494230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4829080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타겟층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남녀노소 불문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10 ~ 20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대</a:t>
            </a:r>
            <a:endParaRPr lang="en-US" altLang="ko-KR" dirty="0" smtClean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95521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INTRODUCE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시놉시스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996952"/>
            <a:ext cx="6870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동글동글 동글이가 네모네모 던전에 굴러 떨어졌다</a:t>
            </a:r>
            <a:r>
              <a:rPr lang="en-US" altLang="ko-KR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</a:t>
            </a:r>
          </a:p>
          <a:p>
            <a:endParaRPr lang="en-US" altLang="ko-KR" sz="20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endParaRPr lang="en-US" altLang="ko-KR" sz="2000" dirty="0" smtClean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네모네모 </a:t>
            </a:r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네몬스들에게서 </a:t>
            </a:r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살아남아 던전을 탈출해라</a:t>
            </a:r>
            <a:r>
              <a:rPr lang="en-US" altLang="ko-KR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</a:t>
            </a:r>
            <a:endParaRPr lang="ko-KR" altLang="en-US" sz="20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86531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INTRODUCE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조작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1" y="27809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364502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1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6240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AD: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좌우 이동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3529508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WS: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점프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아래 이동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4397032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방향키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총알 발사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0101" y="537549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5260601"/>
            <a:ext cx="687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ESC: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메뉴</a:t>
            </a:r>
            <a:r>
              <a:rPr lang="en-US" altLang="ko-KR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인벤토리</a:t>
            </a:r>
            <a:endParaRPr lang="en-US" altLang="ko-KR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67614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357454" cy="4708981"/>
            <a:chOff x="3071802" y="1000108"/>
            <a:chExt cx="2357454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206748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92080" y="4293096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스토리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STORY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스토리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20888"/>
            <a:ext cx="68703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모처럼의 휴일을 맞아 동글동글 동글이는 산 속을 굴러 등산을 하고 있었다</a:t>
            </a:r>
            <a:r>
              <a:rPr lang="en-US" sz="1000" dirty="0"/>
              <a:t>. </a:t>
            </a:r>
            <a:r>
              <a:rPr lang="ko-KR" altLang="en-US" sz="1000" dirty="0"/>
              <a:t>간만에 얻은 휴일이라 좀 더 깊은 곳까지 들어가보고 싶었던 동글이는 산책로를 벗어나 풀숲을 헤치며 굴러갔다</a:t>
            </a:r>
            <a:r>
              <a:rPr lang="en-US" sz="1000" dirty="0"/>
              <a:t>. </a:t>
            </a:r>
            <a:r>
              <a:rPr lang="ko-KR" altLang="en-US" sz="1000" dirty="0"/>
              <a:t>온 몸을 찌르는 뾰족한 돌들</a:t>
            </a:r>
            <a:r>
              <a:rPr lang="en-US" sz="1000" dirty="0"/>
              <a:t>, </a:t>
            </a:r>
            <a:r>
              <a:rPr lang="ko-KR" altLang="en-US" sz="1000" dirty="0"/>
              <a:t>까칠하게 스치는 나뭇잎 그리고 눈 앞에 펼쳐진 어두운 동굴의 입구</a:t>
            </a:r>
            <a:r>
              <a:rPr lang="en-US" sz="1000" dirty="0"/>
              <a:t>.</a:t>
            </a:r>
            <a:br>
              <a:rPr lang="en-US" sz="1000" dirty="0"/>
            </a:br>
            <a:r>
              <a:rPr lang="ko-KR" altLang="en-US" sz="1000" dirty="0"/>
              <a:t>동글이는 약간 망설였지만 이내 두근대는 모험의 설렘을 참을 수 없어 동굴에 들어가기로 한다</a:t>
            </a:r>
            <a:r>
              <a:rPr lang="en-US" sz="1000" dirty="0"/>
              <a:t>. </a:t>
            </a:r>
            <a:r>
              <a:rPr lang="ko-KR" altLang="en-US" sz="1000" dirty="0"/>
              <a:t>어둡지만 넓지않아 벽에 몸을 맞대고 천천히 들어가기를 잠깐</a:t>
            </a:r>
            <a:r>
              <a:rPr lang="en-US" sz="1000" dirty="0"/>
              <a:t>, </a:t>
            </a:r>
            <a:r>
              <a:rPr lang="ko-KR" altLang="en-US" sz="1000" dirty="0"/>
              <a:t>바로 앞의 낭떠러지를 인지하지 못한 동글이는 그만 어두운 나락으로 떨어지고 만다</a:t>
            </a:r>
            <a:r>
              <a:rPr lang="en-US" sz="1000" dirty="0"/>
              <a:t>.</a:t>
            </a:r>
            <a:br>
              <a:rPr lang="en-US" sz="1000" dirty="0"/>
            </a:br>
            <a:r>
              <a:rPr lang="ko-KR" altLang="en-US" sz="1000" dirty="0"/>
              <a:t>정신을 차리고 눈을 뜬 곳은 동굴과는 다른 느낌의 하얀 방</a:t>
            </a:r>
            <a:r>
              <a:rPr lang="en-US" sz="1000" dirty="0"/>
              <a:t>. </a:t>
            </a:r>
            <a:r>
              <a:rPr lang="ko-KR" altLang="en-US" sz="1000" dirty="0"/>
              <a:t>한기가 동글이의 몸에 스며들어 오금을 저리게 한다</a:t>
            </a:r>
            <a:r>
              <a:rPr lang="en-US" sz="1000" dirty="0"/>
              <a:t>. </a:t>
            </a:r>
            <a:r>
              <a:rPr lang="ko-KR" altLang="en-US" sz="1000" dirty="0"/>
              <a:t>호랑이 굴에 물려가도 정신만 차리면 산다고 했거늘</a:t>
            </a:r>
            <a:r>
              <a:rPr lang="en-US" sz="1000" dirty="0"/>
              <a:t>! </a:t>
            </a:r>
            <a:r>
              <a:rPr lang="ko-KR" altLang="en-US" sz="1000" dirty="0"/>
              <a:t>동글이는 정신을 차리고 주변을 둘러본다</a:t>
            </a:r>
            <a:r>
              <a:rPr lang="en-US" sz="1000" dirty="0"/>
              <a:t>. ‘</a:t>
            </a:r>
            <a:r>
              <a:rPr lang="ko-KR" altLang="en-US" sz="1000" dirty="0"/>
              <a:t>오른쪽으로 나아가려면</a:t>
            </a:r>
            <a:r>
              <a:rPr lang="en-US" sz="1000" dirty="0"/>
              <a:t> D’. </a:t>
            </a:r>
            <a:r>
              <a:rPr lang="ko-KR" altLang="en-US" sz="1000" dirty="0"/>
              <a:t>의미를 알 수 없는 흐릿한 글씨가 보이고 이내 </a:t>
            </a:r>
            <a:r>
              <a:rPr lang="en-US" sz="1000" dirty="0"/>
              <a:t>W</a:t>
            </a:r>
            <a:r>
              <a:rPr lang="ko-KR" altLang="en-US" sz="1000" dirty="0"/>
              <a:t>는 점프</a:t>
            </a:r>
            <a:r>
              <a:rPr lang="en-US" sz="1000" dirty="0"/>
              <a:t>, A</a:t>
            </a:r>
            <a:r>
              <a:rPr lang="ko-KR" altLang="en-US" sz="1000" dirty="0"/>
              <a:t>는 왼쪽</a:t>
            </a:r>
            <a:r>
              <a:rPr lang="en-US" sz="1000" dirty="0"/>
              <a:t>, S</a:t>
            </a:r>
            <a:r>
              <a:rPr lang="ko-KR" altLang="en-US" sz="1000" dirty="0"/>
              <a:t>는 내려가기 라는 걸 무의식적으로 알아차리게 된다</a:t>
            </a:r>
            <a:r>
              <a:rPr lang="en-US" sz="1000" dirty="0"/>
              <a:t>.</a:t>
            </a:r>
            <a:br>
              <a:rPr lang="en-US" sz="1000" dirty="0"/>
            </a:br>
            <a:r>
              <a:rPr lang="ko-KR" altLang="en-US" sz="1000" dirty="0"/>
              <a:t>오른쪽으로 조금 굴러가니 </a:t>
            </a:r>
            <a:r>
              <a:rPr lang="en-US" sz="1000" dirty="0"/>
              <a:t>‘</a:t>
            </a:r>
            <a:r>
              <a:rPr lang="ko-KR" altLang="en-US" sz="1000" dirty="0"/>
              <a:t>살아남으려면 너를 떼어내야 해 </a:t>
            </a:r>
            <a:r>
              <a:rPr lang="en-US" sz="1000" dirty="0"/>
              <a:t>-&gt;</a:t>
            </a:r>
            <a:r>
              <a:rPr lang="ko-KR" altLang="en-US" sz="1000" dirty="0"/>
              <a:t>로</a:t>
            </a:r>
            <a:r>
              <a:rPr lang="en-US" sz="1000" dirty="0"/>
              <a:t>’ </a:t>
            </a:r>
            <a:r>
              <a:rPr lang="ko-KR" altLang="en-US" sz="1000" dirty="0"/>
              <a:t>라는 글귀가 보인다</a:t>
            </a:r>
            <a:r>
              <a:rPr lang="en-US" sz="1000" dirty="0"/>
              <a:t>. </a:t>
            </a:r>
            <a:r>
              <a:rPr lang="ko-KR" altLang="en-US" sz="1000" dirty="0"/>
              <a:t>살아남으려면</a:t>
            </a:r>
            <a:r>
              <a:rPr lang="en-US" sz="1000" dirty="0"/>
              <a:t>…… </a:t>
            </a:r>
            <a:r>
              <a:rPr lang="ko-KR" altLang="en-US" sz="1000" dirty="0"/>
              <a:t>위험이 이 앞에 기다리고 있다는 것을 직감적으로 눈치챈 동글이는 마음을 가다듬고 오른쪽으로 굴러가기 시작한다</a:t>
            </a:r>
            <a:r>
              <a:rPr lang="en-US" sz="1000" dirty="0"/>
              <a:t>.</a:t>
            </a:r>
            <a:br>
              <a:rPr lang="en-US" sz="1000" dirty="0"/>
            </a:br>
            <a:r>
              <a:rPr lang="ko-KR" altLang="en-US" sz="1000" dirty="0"/>
              <a:t>어느정도 굴러왔을까 뒤에서 딱딱한 소리가 들려온다</a:t>
            </a:r>
            <a:r>
              <a:rPr lang="en-US" sz="1000" dirty="0"/>
              <a:t>. </a:t>
            </a:r>
            <a:r>
              <a:rPr lang="ko-KR" altLang="en-US" sz="1000" dirty="0"/>
              <a:t>뒤를 돌아보니 동글이가 살던 마을에선 본 적 없는 각진 모양의 생명체가 소리를 내고 있었다</a:t>
            </a:r>
            <a:r>
              <a:rPr lang="en-US" sz="1000" dirty="0"/>
              <a:t>. “</a:t>
            </a:r>
            <a:r>
              <a:rPr lang="ko-KR" altLang="en-US" sz="1000" dirty="0"/>
              <a:t>저기</a:t>
            </a:r>
            <a:r>
              <a:rPr lang="en-US" sz="1000" dirty="0"/>
              <a:t>……” </a:t>
            </a:r>
            <a:r>
              <a:rPr lang="ko-KR" altLang="en-US" sz="1000" dirty="0"/>
              <a:t>말을 걸어보려던 동글이는 각진 생명체의 습격에 당해버리고 만다</a:t>
            </a:r>
            <a:r>
              <a:rPr lang="en-US" sz="1000" dirty="0"/>
              <a:t>! </a:t>
            </a:r>
            <a:r>
              <a:rPr lang="ko-KR" altLang="en-US" sz="1000" dirty="0"/>
              <a:t>갑작스러운 공격을 맞고 쓰러져버린 동글이</a:t>
            </a:r>
            <a:r>
              <a:rPr lang="en-US" sz="1000" dirty="0"/>
              <a:t>. </a:t>
            </a:r>
            <a:r>
              <a:rPr lang="ko-KR" altLang="en-US" sz="1000" dirty="0"/>
              <a:t>정신을 차린 동글이는 이 모든 것이 꿈이길 바랐지만 이 곳은 아까 떨어졌던 하얀 방</a:t>
            </a:r>
            <a:r>
              <a:rPr lang="en-US" sz="1000" dirty="0"/>
              <a:t>. </a:t>
            </a:r>
            <a:r>
              <a:rPr lang="ko-KR" altLang="en-US" sz="1000" dirty="0"/>
              <a:t>거짓말처럼 눈 앞에 쓰여진 똑같은 글귀에 동글이는 소스라친다</a:t>
            </a:r>
            <a:r>
              <a:rPr lang="en-US" sz="1000" dirty="0"/>
              <a:t>. </a:t>
            </a:r>
            <a:r>
              <a:rPr lang="ko-KR" altLang="en-US" sz="1000" dirty="0"/>
              <a:t>살아남으려면 방향키로 나를 떼어내야만 한다</a:t>
            </a:r>
            <a:r>
              <a:rPr lang="en-US" sz="1000" dirty="0"/>
              <a:t>. </a:t>
            </a:r>
            <a:r>
              <a:rPr lang="ko-KR" altLang="en-US" sz="1000" dirty="0"/>
              <a:t>동글이는 아까와 같은 위치에서 각진 녀석을 또 만났다</a:t>
            </a:r>
            <a:r>
              <a:rPr lang="en-US" sz="1000" dirty="0"/>
              <a:t>. </a:t>
            </a:r>
            <a:r>
              <a:rPr lang="ko-KR" altLang="en-US" sz="1000" dirty="0"/>
              <a:t>살아남아야 한다</a:t>
            </a:r>
            <a:r>
              <a:rPr lang="en-US" sz="1000" dirty="0"/>
              <a:t>. </a:t>
            </a:r>
            <a:r>
              <a:rPr lang="ko-KR" altLang="en-US" sz="1000" dirty="0"/>
              <a:t>거침없이 자신을 떼어내 공격하는 동글이</a:t>
            </a:r>
            <a:r>
              <a:rPr lang="en-US" sz="1000" dirty="0"/>
              <a:t>. </a:t>
            </a:r>
            <a:r>
              <a:rPr lang="ko-KR" altLang="en-US" sz="1000" dirty="0"/>
              <a:t>각진 생명체는 고통을 호소하며 쓰러지고 이내 모습이 사라진다</a:t>
            </a:r>
            <a:r>
              <a:rPr lang="en-US" sz="1000" dirty="0"/>
              <a:t>. </a:t>
            </a:r>
            <a:r>
              <a:rPr lang="ko-KR" altLang="en-US" sz="1000" dirty="0"/>
              <a:t>떼어낸 부분이 따갑지만 이대로 여기서 머무를 순 없다</a:t>
            </a:r>
            <a:r>
              <a:rPr lang="en-US" sz="1000" dirty="0"/>
              <a:t>. </a:t>
            </a:r>
            <a:r>
              <a:rPr lang="ko-KR" altLang="en-US" sz="1000" dirty="0"/>
              <a:t>동글이는 수많은 각진 생명체들을 물리치며 앞으로 나아간다</a:t>
            </a:r>
            <a:r>
              <a:rPr lang="en-US" sz="1000" dirty="0"/>
              <a:t>.</a:t>
            </a:r>
            <a:br>
              <a:rPr lang="en-US" sz="1000" dirty="0"/>
            </a:br>
            <a:r>
              <a:rPr lang="ko-KR" altLang="en-US" sz="1000" dirty="0"/>
              <a:t>선대 동글이들이 남긴 흔적을 챙기며 오른쪽을 헤쳐 나가던 동글이는 문 앞에 </a:t>
            </a:r>
            <a:r>
              <a:rPr lang="en-US" sz="1000" dirty="0"/>
              <a:t>‘&lt;&lt;&gt;&gt;’ </a:t>
            </a:r>
            <a:r>
              <a:rPr lang="ko-KR" altLang="en-US" sz="1000" dirty="0"/>
              <a:t>라고 쓰여진 비밀스러운 방에 들어서게 된다</a:t>
            </a:r>
            <a:r>
              <a:rPr lang="en-US" sz="1000" dirty="0"/>
              <a:t>. </a:t>
            </a:r>
            <a:r>
              <a:rPr lang="ko-KR" altLang="en-US" sz="1000" dirty="0"/>
              <a:t>방 안엔 각진 모양의 책이 있었고 알아보기 힘들지만 동글이가 쓰는 말과 같은 언어로 글이 쓰여져 있었다</a:t>
            </a:r>
            <a:r>
              <a:rPr lang="en-US" sz="1000" dirty="0"/>
              <a:t>. </a:t>
            </a:r>
            <a:r>
              <a:rPr lang="ko-KR" altLang="en-US" sz="1000" dirty="0"/>
              <a:t>무슨 실험일지 같았다</a:t>
            </a:r>
            <a:r>
              <a:rPr lang="en-US" sz="1000" dirty="0"/>
              <a:t>. </a:t>
            </a:r>
            <a:r>
              <a:rPr lang="ko-KR" altLang="en-US" sz="1000" dirty="0"/>
              <a:t>동글이를 각지게 만드는 과정</a:t>
            </a:r>
            <a:r>
              <a:rPr lang="en-US" sz="1000" dirty="0"/>
              <a:t>…… </a:t>
            </a:r>
            <a:r>
              <a:rPr lang="ko-KR" altLang="en-US" sz="1000" dirty="0"/>
              <a:t>이곳에서 무슨 일이 일어났는지 짐작이 간다</a:t>
            </a:r>
            <a:r>
              <a:rPr lang="en-US" sz="1000" dirty="0"/>
              <a:t>. </a:t>
            </a:r>
            <a:r>
              <a:rPr lang="ko-KR" altLang="en-US" sz="1000" dirty="0"/>
              <a:t>그들은 각진 생명체를 네몬스라고 칭했다</a:t>
            </a:r>
            <a:r>
              <a:rPr lang="en-US" sz="1000" dirty="0"/>
              <a:t>. </a:t>
            </a:r>
            <a:r>
              <a:rPr lang="ko-KR" altLang="en-US" sz="1000" dirty="0"/>
              <a:t>동글이가 각을 하나씩 가지게 될 때 마다 심해지는 공격성에 대한 연구였다</a:t>
            </a:r>
            <a:r>
              <a:rPr lang="en-US" sz="1000" dirty="0"/>
              <a:t>. </a:t>
            </a:r>
            <a:r>
              <a:rPr lang="ko-KR" altLang="en-US" sz="1000" dirty="0"/>
              <a:t>수 많은 동글이들을 도려내고 찢고 잡아당겨 늘리고 틀에 넣어 가두고</a:t>
            </a:r>
            <a:r>
              <a:rPr lang="en-US" sz="1000" dirty="0"/>
              <a:t>…… </a:t>
            </a:r>
            <a:r>
              <a:rPr lang="ko-KR" altLang="en-US" sz="1000" dirty="0"/>
              <a:t>이런 미친 실험을 누가 했는지 동글이는 어서 이곳을 빠져나가 경찰에 신고 해야겠다고 다짐했다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964118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6893" y="600140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STORY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54412"/>
            <a:ext cx="68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스토리</a:t>
            </a:r>
            <a:endParaRPr lang="ko-KR" altLang="en-US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555612"/>
            <a:ext cx="68703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우연히 떨어진 던전에서 발견한 각진 생명체</a:t>
            </a:r>
            <a:r>
              <a:rPr lang="en-US" altLang="ko-KR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 난폭하고 각진 생명체는 사실 변형된 동글이</a:t>
            </a:r>
            <a:r>
              <a:rPr lang="en-US" altLang="ko-KR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동글이를 네몬스로 만든 범인을 찾아 경찰에 신고한다</a:t>
            </a:r>
            <a:r>
              <a:rPr lang="en-US" altLang="ko-KR" sz="20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!</a:t>
            </a:r>
            <a:endParaRPr lang="en-US" sz="20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58374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756</Words>
  <Application>Microsoft Office PowerPoint</Application>
  <PresentationFormat>화면 슬라이드 쇼(4:3)</PresentationFormat>
  <Paragraphs>164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한컴 윤고딕 250</vt:lpstr>
      <vt:lpstr>-윤고딕360</vt:lpstr>
      <vt:lpstr>한컴 윤고딕 240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바람의 길</dc:title>
  <dc:creator>MacBook Pro</dc:creator>
  <cp:lastModifiedBy>user</cp:lastModifiedBy>
  <cp:revision>107</cp:revision>
  <dcterms:created xsi:type="dcterms:W3CDTF">2013-11-19T08:00:23Z</dcterms:created>
  <dcterms:modified xsi:type="dcterms:W3CDTF">2016-06-08T09:23:09Z</dcterms:modified>
</cp:coreProperties>
</file>