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8" r:id="rId5"/>
    <p:sldId id="267" r:id="rId6"/>
    <p:sldId id="262" r:id="rId7"/>
    <p:sldId id="266" r:id="rId8"/>
  </p:sldIdLst>
  <p:sldSz cx="9144000" cy="6858000" type="screen4x3"/>
  <p:notesSz cx="6858000" cy="9144000"/>
  <p:embeddedFontLst>
    <p:embeddedFont>
      <p:font typeface="나눔바른고딕" panose="020B0600000101010101" charset="-127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한컴 백제 B" panose="02020603020101020101" pitchFamily="18" charset="-127"/>
      <p:regular r:id="rId20"/>
    </p:embeddedFont>
    <p:embeddedFont>
      <p:font typeface="한컴 백제 M" panose="02020603020101020101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B5C6"/>
    <a:srgbClr val="5D8CA1"/>
    <a:srgbClr val="FD55B9"/>
    <a:srgbClr val="38F5FE"/>
    <a:srgbClr val="E0B1FD"/>
    <a:srgbClr val="7FA3B5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D51829-F58A-470A-8169-8DC7405D6377}" v="9" dt="2019-09-05T05:56:56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6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재형" userId="c953af65-a220-40f8-9b11-e29da02892c7" providerId="ADAL" clId="{E0FB9473-9777-41D8-86F3-6DE2FDC867C6}"/>
  </pc:docChgLst>
  <pc:docChgLst>
    <pc:chgData name="이재형" userId="c953af65-a220-40f8-9b11-e29da02892c7" providerId="ADAL" clId="{015149DA-B127-4D58-B8C4-E2D7F59B5594}"/>
    <pc:docChg chg="custSel modSld">
      <pc:chgData name="이재형" userId="c953af65-a220-40f8-9b11-e29da02892c7" providerId="ADAL" clId="{015149DA-B127-4D58-B8C4-E2D7F59B5594}" dt="2019-09-05T03:54:03.854" v="104" actId="14100"/>
      <pc:docMkLst>
        <pc:docMk/>
      </pc:docMkLst>
      <pc:sldChg chg="delSp modSp">
        <pc:chgData name="이재형" userId="c953af65-a220-40f8-9b11-e29da02892c7" providerId="ADAL" clId="{015149DA-B127-4D58-B8C4-E2D7F59B5594}" dt="2019-09-05T03:54:03.854" v="104" actId="14100"/>
        <pc:sldMkLst>
          <pc:docMk/>
          <pc:sldMk cId="602807051" sldId="256"/>
        </pc:sldMkLst>
        <pc:spChg chg="del mod">
          <ac:chgData name="이재형" userId="c953af65-a220-40f8-9b11-e29da02892c7" providerId="ADAL" clId="{015149DA-B127-4D58-B8C4-E2D7F59B5594}" dt="2019-09-05T03:53:59.835" v="101" actId="478"/>
          <ac:spMkLst>
            <pc:docMk/>
            <pc:sldMk cId="602807051" sldId="256"/>
            <ac:spMk id="4" creationId="{D81CF6B7-271E-4C36-B56F-0DD72AF2F46F}"/>
          </ac:spMkLst>
        </pc:spChg>
        <pc:spChg chg="del">
          <ac:chgData name="이재형" userId="c953af65-a220-40f8-9b11-e29da02892c7" providerId="ADAL" clId="{015149DA-B127-4D58-B8C4-E2D7F59B5594}" dt="2019-09-05T03:53:20.507" v="0" actId="478"/>
          <ac:spMkLst>
            <pc:docMk/>
            <pc:sldMk cId="602807051" sldId="256"/>
            <ac:spMk id="5" creationId="{C4977CD6-35CE-47B8-8B67-6412FC6BD08F}"/>
          </ac:spMkLst>
        </pc:spChg>
        <pc:picChg chg="mod">
          <ac:chgData name="이재형" userId="c953af65-a220-40f8-9b11-e29da02892c7" providerId="ADAL" clId="{015149DA-B127-4D58-B8C4-E2D7F59B5594}" dt="2019-09-05T03:54:03.854" v="104" actId="14100"/>
          <ac:picMkLst>
            <pc:docMk/>
            <pc:sldMk cId="602807051" sldId="256"/>
            <ac:picMk id="3" creationId="{602DC540-CE67-4F31-B91A-8805013FC138}"/>
          </ac:picMkLst>
        </pc:picChg>
        <pc:cxnChg chg="del mod">
          <ac:chgData name="이재형" userId="c953af65-a220-40f8-9b11-e29da02892c7" providerId="ADAL" clId="{015149DA-B127-4D58-B8C4-E2D7F59B5594}" dt="2019-09-05T03:53:59.835" v="101" actId="478"/>
          <ac:cxnSpMkLst>
            <pc:docMk/>
            <pc:sldMk cId="602807051" sldId="256"/>
            <ac:cxnSpMk id="6" creationId="{DB2E881D-CCB7-46F2-9CB5-55A559AF8EEF}"/>
          </ac:cxnSpMkLst>
        </pc:cxnChg>
      </pc:sldChg>
    </pc:docChg>
  </pc:docChgLst>
  <pc:docChgLst>
    <pc:chgData name="이재형" userId="c953af65-a220-40f8-9b11-e29da02892c7" providerId="ADAL" clId="{7BF28622-2866-45C5-88C0-EAB219AFA2AC}"/>
    <pc:docChg chg="modSld">
      <pc:chgData name="이재형" userId="c953af65-a220-40f8-9b11-e29da02892c7" providerId="ADAL" clId="{7BF28622-2866-45C5-88C0-EAB219AFA2AC}" dt="2019-06-19T12:38:21.610" v="5"/>
      <pc:docMkLst>
        <pc:docMk/>
      </pc:docMkLst>
      <pc:sldChg chg="modSp modAnim">
        <pc:chgData name="이재형" userId="c953af65-a220-40f8-9b11-e29da02892c7" providerId="ADAL" clId="{7BF28622-2866-45C5-88C0-EAB219AFA2AC}" dt="2019-06-19T12:38:21.610" v="5"/>
        <pc:sldMkLst>
          <pc:docMk/>
          <pc:sldMk cId="2497125004" sldId="259"/>
        </pc:sldMkLst>
        <pc:spChg chg="mod">
          <ac:chgData name="이재형" userId="c953af65-a220-40f8-9b11-e29da02892c7" providerId="ADAL" clId="{7BF28622-2866-45C5-88C0-EAB219AFA2AC}" dt="2019-06-19T12:38:13.927" v="3" actId="20577"/>
          <ac:spMkLst>
            <pc:docMk/>
            <pc:sldMk cId="2497125004" sldId="259"/>
            <ac:spMk id="13" creationId="{1B527907-407F-4CDE-BA13-3C8F41A44966}"/>
          </ac:spMkLst>
        </pc:spChg>
        <pc:spChg chg="mod">
          <ac:chgData name="이재형" userId="c953af65-a220-40f8-9b11-e29da02892c7" providerId="ADAL" clId="{7BF28622-2866-45C5-88C0-EAB219AFA2AC}" dt="2019-06-19T12:38:21.610" v="5"/>
          <ac:spMkLst>
            <pc:docMk/>
            <pc:sldMk cId="2497125004" sldId="259"/>
            <ac:spMk id="15" creationId="{8FA52AD1-8E8A-4DBB-85D4-890D78FB40DA}"/>
          </ac:spMkLst>
        </pc:spChg>
      </pc:sldChg>
    </pc:docChg>
  </pc:docChgLst>
  <pc:docChgLst>
    <pc:chgData name="이재형" userId="c953af65-a220-40f8-9b11-e29da02892c7" providerId="ADAL" clId="{6AD51829-F58A-470A-8169-8DC7405D6377}"/>
    <pc:docChg chg="custSel modSld">
      <pc:chgData name="이재형" userId="c953af65-a220-40f8-9b11-e29da02892c7" providerId="ADAL" clId="{6AD51829-F58A-470A-8169-8DC7405D6377}" dt="2019-09-05T05:56:56.499" v="205"/>
      <pc:docMkLst>
        <pc:docMk/>
      </pc:docMkLst>
      <pc:sldChg chg="addSp delSp modSp">
        <pc:chgData name="이재형" userId="c953af65-a220-40f8-9b11-e29da02892c7" providerId="ADAL" clId="{6AD51829-F58A-470A-8169-8DC7405D6377}" dt="2019-09-05T05:56:56.499" v="205"/>
        <pc:sldMkLst>
          <pc:docMk/>
          <pc:sldMk cId="602807051" sldId="256"/>
        </pc:sldMkLst>
        <pc:spChg chg="add del mod">
          <ac:chgData name="이재형" userId="c953af65-a220-40f8-9b11-e29da02892c7" providerId="ADAL" clId="{6AD51829-F58A-470A-8169-8DC7405D6377}" dt="2019-09-05T05:55:45.266" v="189" actId="478"/>
          <ac:spMkLst>
            <pc:docMk/>
            <pc:sldMk cId="602807051" sldId="256"/>
            <ac:spMk id="2" creationId="{6D4AB567-6C88-4F63-9854-15A87ADD78BE}"/>
          </ac:spMkLst>
        </pc:spChg>
        <pc:spChg chg="add mod">
          <ac:chgData name="이재형" userId="c953af65-a220-40f8-9b11-e29da02892c7" providerId="ADAL" clId="{6AD51829-F58A-470A-8169-8DC7405D6377}" dt="2019-09-05T05:56:30.927" v="199" actId="1076"/>
          <ac:spMkLst>
            <pc:docMk/>
            <pc:sldMk cId="602807051" sldId="256"/>
            <ac:spMk id="4" creationId="{ED725ED5-5DF2-4E4B-94AA-29179E33D6C6}"/>
          </ac:spMkLst>
        </pc:spChg>
        <pc:spChg chg="add del mod">
          <ac:chgData name="이재형" userId="c953af65-a220-40f8-9b11-e29da02892c7" providerId="ADAL" clId="{6AD51829-F58A-470A-8169-8DC7405D6377}" dt="2019-09-05T05:56:56.499" v="205"/>
          <ac:spMkLst>
            <pc:docMk/>
            <pc:sldMk cId="602807051" sldId="256"/>
            <ac:spMk id="5" creationId="{0DA357DC-78A0-4D68-8AA3-E424995595AD}"/>
          </ac:spMkLst>
        </pc:spChg>
        <pc:picChg chg="mod">
          <ac:chgData name="이재형" userId="c953af65-a220-40f8-9b11-e29da02892c7" providerId="ADAL" clId="{6AD51829-F58A-470A-8169-8DC7405D6377}" dt="2019-09-05T05:56:32.231" v="203" actId="14100"/>
          <ac:picMkLst>
            <pc:docMk/>
            <pc:sldMk cId="602807051" sldId="256"/>
            <ac:picMk id="3" creationId="{602DC540-CE67-4F31-B91A-8805013FC1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D5EC1-E1B6-466C-8301-C3AF21DD9C77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D33FD-68C8-4A23-B98F-C3AC9EF38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9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게임학부의 신입생 여러분 그리고 재학생과 복학생 여러분 저는 </a:t>
            </a:r>
            <a:r>
              <a:rPr lang="ko-KR" altLang="en-US" dirty="0" err="1"/>
              <a:t>게임소프트웨어학과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학번 이재형 입니다 반갑습니다</a:t>
            </a:r>
            <a:r>
              <a:rPr lang="en-US" altLang="ko-KR" dirty="0"/>
              <a:t>!! (</a:t>
            </a:r>
            <a:r>
              <a:rPr lang="ko-KR" altLang="en-US" dirty="0" err="1"/>
              <a:t>꾸벅쓰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네 지금부터 저희 게임제작 동아리 </a:t>
            </a:r>
            <a:r>
              <a:rPr lang="ko-KR" altLang="en-US" dirty="0" err="1"/>
              <a:t>오투큐브</a:t>
            </a:r>
            <a:r>
              <a:rPr lang="ko-KR" altLang="en-US" dirty="0"/>
              <a:t> 소개 드리도록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D33FD-68C8-4A23-B98F-C3AC9EF380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5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저희 </a:t>
            </a:r>
            <a:r>
              <a:rPr lang="ko-KR" altLang="en-US" dirty="0" err="1"/>
              <a:t>오투가</a:t>
            </a:r>
            <a:r>
              <a:rPr lang="ko-KR" altLang="en-US" dirty="0"/>
              <a:t> 어떤 동아리인지 어떤 일들을 해왔는지 </a:t>
            </a:r>
            <a:r>
              <a:rPr lang="ko-KR" altLang="en-US" dirty="0" err="1"/>
              <a:t>소개드리고</a:t>
            </a:r>
            <a:endParaRPr lang="en-US" altLang="ko-KR" dirty="0"/>
          </a:p>
          <a:p>
            <a:r>
              <a:rPr lang="ko-KR" altLang="en-US" dirty="0"/>
              <a:t>저희가 어떻게 게임을 만들어 나가며 어떤 사람들이 있는지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어떤 활동들을 하는지 그리고 어떻게 여러분들이 함께 하실 수 있는지 말씀을 </a:t>
            </a:r>
            <a:r>
              <a:rPr lang="ko-KR" altLang="en-US" dirty="0" err="1"/>
              <a:t>드릴려고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D33FD-68C8-4A23-B98F-C3AC9EF380A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07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저희는 </a:t>
            </a:r>
            <a:r>
              <a:rPr lang="en-US" altLang="ko-KR" dirty="0"/>
              <a:t>I2P </a:t>
            </a:r>
            <a:r>
              <a:rPr lang="ko-KR" altLang="en-US" dirty="0"/>
              <a:t>그리고 </a:t>
            </a:r>
            <a:r>
              <a:rPr lang="en-US" altLang="ko-KR" dirty="0"/>
              <a:t>O2Cube</a:t>
            </a:r>
            <a:r>
              <a:rPr lang="ko-KR" altLang="en-US" dirty="0"/>
              <a:t>라는 두가지 이름이 있는데요</a:t>
            </a:r>
            <a:endParaRPr lang="en-US" altLang="ko-KR" dirty="0"/>
          </a:p>
          <a:p>
            <a:r>
              <a:rPr lang="ko-KR" altLang="en-US" dirty="0"/>
              <a:t>사실 </a:t>
            </a:r>
            <a:r>
              <a:rPr lang="ko-KR" altLang="en-US" dirty="0" err="1"/>
              <a:t>오투큐브는</a:t>
            </a:r>
            <a:r>
              <a:rPr lang="ko-KR" altLang="en-US" dirty="0"/>
              <a:t> 처음 소모임으로 만들어질 때 </a:t>
            </a:r>
            <a:r>
              <a:rPr lang="ko-KR" altLang="en-US" dirty="0" err="1"/>
              <a:t>이름이구</a:t>
            </a:r>
            <a:endParaRPr lang="en-US" altLang="ko-KR" dirty="0"/>
          </a:p>
          <a:p>
            <a:r>
              <a:rPr lang="en-US" altLang="ko-KR" dirty="0"/>
              <a:t>I2P</a:t>
            </a:r>
            <a:r>
              <a:rPr lang="ko-KR" altLang="en-US" dirty="0"/>
              <a:t>는 정식 게임제작 동아리 명칭으로써 지어진 이름입니다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말 그대로 게임을 만들기 위해 창설된 </a:t>
            </a:r>
            <a:r>
              <a:rPr lang="ko-KR" altLang="en-US" dirty="0" err="1"/>
              <a:t>동아리이구</a:t>
            </a:r>
            <a:endParaRPr lang="en-US" altLang="ko-KR" dirty="0"/>
          </a:p>
          <a:p>
            <a:r>
              <a:rPr lang="ko-KR" altLang="en-US" dirty="0"/>
              <a:t>저희를 </a:t>
            </a:r>
            <a:r>
              <a:rPr lang="ko-KR" altLang="en-US" dirty="0" err="1"/>
              <a:t>불러주실땐</a:t>
            </a:r>
            <a:r>
              <a:rPr lang="ko-KR" altLang="en-US" dirty="0"/>
              <a:t> 편하게 </a:t>
            </a:r>
            <a:r>
              <a:rPr lang="ko-KR" altLang="en-US" dirty="0" err="1"/>
              <a:t>오투라고</a:t>
            </a:r>
            <a:r>
              <a:rPr lang="ko-KR" altLang="en-US" dirty="0"/>
              <a:t> 불러 </a:t>
            </a:r>
            <a:r>
              <a:rPr lang="ko-KR" altLang="en-US" dirty="0" err="1"/>
              <a:t>주시면돼요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D33FD-68C8-4A23-B98F-C3AC9EF380A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6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저희는 </a:t>
            </a:r>
            <a:r>
              <a:rPr lang="en-US" altLang="ko-KR" dirty="0"/>
              <a:t>I2P </a:t>
            </a:r>
            <a:r>
              <a:rPr lang="ko-KR" altLang="en-US" dirty="0"/>
              <a:t>그리고 </a:t>
            </a:r>
            <a:r>
              <a:rPr lang="en-US" altLang="ko-KR" dirty="0"/>
              <a:t>O2Cube</a:t>
            </a:r>
            <a:r>
              <a:rPr lang="ko-KR" altLang="en-US" dirty="0"/>
              <a:t>라는 두가지 이름이 있는데요</a:t>
            </a:r>
            <a:endParaRPr lang="en-US" altLang="ko-KR" dirty="0"/>
          </a:p>
          <a:p>
            <a:r>
              <a:rPr lang="ko-KR" altLang="en-US" dirty="0"/>
              <a:t>사실 </a:t>
            </a:r>
            <a:r>
              <a:rPr lang="ko-KR" altLang="en-US" dirty="0" err="1"/>
              <a:t>오투큐브는</a:t>
            </a:r>
            <a:r>
              <a:rPr lang="ko-KR" altLang="en-US" dirty="0"/>
              <a:t> 처음 소모임으로 만들어질 때 </a:t>
            </a:r>
            <a:r>
              <a:rPr lang="ko-KR" altLang="en-US" dirty="0" err="1"/>
              <a:t>이름이구</a:t>
            </a:r>
            <a:endParaRPr lang="en-US" altLang="ko-KR" dirty="0"/>
          </a:p>
          <a:p>
            <a:r>
              <a:rPr lang="en-US" altLang="ko-KR" dirty="0"/>
              <a:t>I2P</a:t>
            </a:r>
            <a:r>
              <a:rPr lang="ko-KR" altLang="en-US" dirty="0"/>
              <a:t>는 정식 게임제작 동아리 명칭으로써 지어진 이름입니다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말 그대로 게임을 만들기 위해 창설된 </a:t>
            </a:r>
            <a:r>
              <a:rPr lang="ko-KR" altLang="en-US" dirty="0" err="1"/>
              <a:t>동아리이구</a:t>
            </a:r>
            <a:endParaRPr lang="en-US" altLang="ko-KR" dirty="0"/>
          </a:p>
          <a:p>
            <a:r>
              <a:rPr lang="ko-KR" altLang="en-US" dirty="0"/>
              <a:t>저희를 </a:t>
            </a:r>
            <a:r>
              <a:rPr lang="ko-KR" altLang="en-US" dirty="0" err="1"/>
              <a:t>불러주실땐</a:t>
            </a:r>
            <a:r>
              <a:rPr lang="ko-KR" altLang="en-US" dirty="0"/>
              <a:t> 편하게 </a:t>
            </a:r>
            <a:r>
              <a:rPr lang="ko-KR" altLang="en-US" dirty="0" err="1"/>
              <a:t>오투라고</a:t>
            </a:r>
            <a:r>
              <a:rPr lang="ko-KR" altLang="en-US" dirty="0"/>
              <a:t> 불러 </a:t>
            </a:r>
            <a:r>
              <a:rPr lang="ko-KR" altLang="en-US" dirty="0" err="1"/>
              <a:t>주시면돼요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D33FD-68C8-4A23-B98F-C3AC9EF380A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897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학기가 시작되면 이 세 파트로 이루어진 새로운 팀을 구성해요</a:t>
            </a:r>
            <a:endParaRPr lang="en-US" altLang="ko-KR" dirty="0"/>
          </a:p>
          <a:p>
            <a:r>
              <a:rPr lang="ko-KR" altLang="en-US" dirty="0"/>
              <a:t>그 후에 매주 기획 회의를 하고 발표를 통해서 </a:t>
            </a:r>
            <a:r>
              <a:rPr lang="ko-KR" altLang="en-US" dirty="0" err="1"/>
              <a:t>오투</a:t>
            </a:r>
            <a:r>
              <a:rPr lang="ko-KR" altLang="en-US" dirty="0"/>
              <a:t> </a:t>
            </a:r>
            <a:r>
              <a:rPr lang="ko-KR" altLang="en-US" dirty="0" err="1"/>
              <a:t>회원들간에</a:t>
            </a:r>
            <a:r>
              <a:rPr lang="ko-KR" altLang="en-US" dirty="0"/>
              <a:t> 의견과 피드백을 공유합니다</a:t>
            </a:r>
            <a:endParaRPr lang="en-US" altLang="ko-KR" dirty="0"/>
          </a:p>
          <a:p>
            <a:r>
              <a:rPr lang="ko-KR" altLang="en-US" dirty="0"/>
              <a:t>이후 방학이 시작되면 개발실에 모여서 다같이 게임을 만들게 </a:t>
            </a:r>
            <a:r>
              <a:rPr lang="ko-KR" altLang="en-US" dirty="0" err="1"/>
              <a:t>되구요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D33FD-68C8-4A23-B98F-C3AC9EF380A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8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게임을 만들고는 싶은데 그 방법을 모르는 학우분들이 </a:t>
            </a:r>
            <a:r>
              <a:rPr lang="ko-KR" altLang="en-US" dirty="0" err="1"/>
              <a:t>계신다구요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그래서 준비했습니다</a:t>
            </a:r>
            <a:endParaRPr lang="en-US" altLang="ko-KR" dirty="0"/>
          </a:p>
          <a:p>
            <a:r>
              <a:rPr lang="ko-KR" altLang="en-US" dirty="0"/>
              <a:t>기획 소프트 그래픽 스터디를 통해서</a:t>
            </a:r>
            <a:endParaRPr lang="en-US" altLang="ko-KR" dirty="0"/>
          </a:p>
          <a:p>
            <a:r>
              <a:rPr lang="ko-KR" altLang="en-US" dirty="0"/>
              <a:t>여러분들을 방학동안 게임을 만들 수 있게 만들어드립니다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자세한 내용을 지금 말씀드리긴 힘들어요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 </a:t>
            </a:r>
            <a:r>
              <a:rPr lang="ko-KR" altLang="en-US" dirty="0" err="1"/>
              <a:t>확실한거</a:t>
            </a:r>
            <a:r>
              <a:rPr lang="ko-KR" altLang="en-US" dirty="0"/>
              <a:t> 하나는 여러분도 게임을 만들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D33FD-68C8-4A23-B98F-C3AC9EF380A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12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결론은 말입니다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오투</a:t>
            </a:r>
            <a:r>
              <a:rPr lang="ko-KR" altLang="en-US" dirty="0"/>
              <a:t> 오세요</a:t>
            </a:r>
            <a:r>
              <a:rPr lang="en-US" altLang="ko-KR" dirty="0"/>
              <a:t>! </a:t>
            </a:r>
            <a:r>
              <a:rPr lang="ko-KR" altLang="en-US" dirty="0" err="1"/>
              <a:t>저희랑</a:t>
            </a:r>
            <a:r>
              <a:rPr lang="ko-KR" altLang="en-US" dirty="0"/>
              <a:t> 같이 </a:t>
            </a:r>
            <a:r>
              <a:rPr lang="ko-KR" altLang="en-US" dirty="0" err="1"/>
              <a:t>게임만듭시다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D33FD-68C8-4A23-B98F-C3AC9EF380A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68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BC17-6BBE-4D63-AB1B-2A28C9CB39A5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13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BC17-6BBE-4D63-AB1B-2A28C9CB39A5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0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BC17-6BBE-4D63-AB1B-2A28C9CB39A5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9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BC17-6BBE-4D63-AB1B-2A28C9CB39A5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53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BC17-6BBE-4D63-AB1B-2A28C9CB39A5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1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BC17-6BBE-4D63-AB1B-2A28C9CB39A5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06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BC17-6BBE-4D63-AB1B-2A28C9CB39A5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3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BC17-6BBE-4D63-AB1B-2A28C9CB39A5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BC17-6BBE-4D63-AB1B-2A28C9CB39A5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5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BC17-6BBE-4D63-AB1B-2A28C9CB39A5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1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BC17-6BBE-4D63-AB1B-2A28C9CB39A5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76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BC17-6BBE-4D63-AB1B-2A28C9CB39A5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8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02DC540-CE67-4F31-B91A-8805013FC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76" y="1941286"/>
            <a:ext cx="2756647" cy="2975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725ED5-5DF2-4E4B-94AA-29179E33D6C6}"/>
              </a:ext>
            </a:extLst>
          </p:cNvPr>
          <p:cNvSpPr txBox="1"/>
          <p:nvPr/>
        </p:nvSpPr>
        <p:spPr>
          <a:xfrm>
            <a:off x="1087370" y="4928099"/>
            <a:ext cx="6969260" cy="732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rgbClr val="FFFFFF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신입 부원을 모집합니다</a:t>
            </a:r>
            <a:r>
              <a:rPr lang="en-US" altLang="ko-KR" sz="3200" dirty="0">
                <a:solidFill>
                  <a:srgbClr val="FFFFFF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357DC-78A0-4D68-8AA3-E424995595AD}"/>
              </a:ext>
            </a:extLst>
          </p:cNvPr>
          <p:cNvSpPr txBox="1"/>
          <p:nvPr/>
        </p:nvSpPr>
        <p:spPr>
          <a:xfrm>
            <a:off x="1087370" y="1149563"/>
            <a:ext cx="6969260" cy="732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FFFFFF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I2P X O2CUBE</a:t>
            </a:r>
          </a:p>
        </p:txBody>
      </p:sp>
    </p:spTree>
    <p:extLst>
      <p:ext uri="{BB962C8B-B14F-4D97-AF65-F5344CB8AC3E}">
        <p14:creationId xmlns:p14="http://schemas.microsoft.com/office/powerpoint/2010/main" val="60280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0" y="1028189"/>
            <a:ext cx="914400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F215EB6-DCC5-4A6C-B0AF-6A0F8C63F040}"/>
              </a:ext>
            </a:extLst>
          </p:cNvPr>
          <p:cNvGrpSpPr/>
          <p:nvPr/>
        </p:nvGrpSpPr>
        <p:grpSpPr>
          <a:xfrm>
            <a:off x="1659371" y="2776590"/>
            <a:ext cx="1436021" cy="1665785"/>
            <a:chOff x="2438567" y="2553728"/>
            <a:chExt cx="1436021" cy="1665785"/>
          </a:xfrm>
        </p:grpSpPr>
        <p:sp>
          <p:nvSpPr>
            <p:cNvPr id="5" name="TextBox 4"/>
            <p:cNvSpPr txBox="1"/>
            <p:nvPr/>
          </p:nvSpPr>
          <p:spPr>
            <a:xfrm>
              <a:off x="2714773" y="2709700"/>
              <a:ext cx="723275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i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en-US" sz="3600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03941" y="3379035"/>
              <a:ext cx="505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한컴 백제 M" panose="02020603020101020101" pitchFamily="18" charset="-127"/>
                  <a:ea typeface="한컴 백제 M" panose="02020603020101020101" pitchFamily="18" charset="-127"/>
                </a:rPr>
                <a:t>소개</a:t>
              </a:r>
              <a:endParaRPr lang="en-US" altLang="ko-KR" sz="14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endParaRPr>
            </a:p>
          </p:txBody>
        </p:sp>
        <p:sp>
          <p:nvSpPr>
            <p:cNvPr id="48" name="육각형 47"/>
            <p:cNvSpPr/>
            <p:nvPr/>
          </p:nvSpPr>
          <p:spPr>
            <a:xfrm rot="5400000">
              <a:off x="2323685" y="2668610"/>
              <a:ext cx="1665785" cy="1436021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3119508" y="2672630"/>
              <a:ext cx="74141" cy="741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CF49F45-0D09-4E54-8B1A-B2B90AC6904E}"/>
              </a:ext>
            </a:extLst>
          </p:cNvPr>
          <p:cNvGrpSpPr/>
          <p:nvPr/>
        </p:nvGrpSpPr>
        <p:grpSpPr>
          <a:xfrm>
            <a:off x="3117152" y="2776590"/>
            <a:ext cx="1436021" cy="1665785"/>
            <a:chOff x="3853989" y="2553728"/>
            <a:chExt cx="1436021" cy="1665785"/>
          </a:xfrm>
        </p:grpSpPr>
        <p:sp>
          <p:nvSpPr>
            <p:cNvPr id="50" name="육각형 49"/>
            <p:cNvSpPr/>
            <p:nvPr/>
          </p:nvSpPr>
          <p:spPr>
            <a:xfrm rot="5400000">
              <a:off x="3739107" y="2668610"/>
              <a:ext cx="1665785" cy="1436021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46668" y="2683946"/>
              <a:ext cx="723275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i="1" dirty="0">
                  <a:solidFill>
                    <a:schemeClr val="accent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en-US" sz="3600" i="1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4534929" y="2646876"/>
              <a:ext cx="74141" cy="7414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33953" y="3372394"/>
              <a:ext cx="86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한컴 백제 M" panose="02020603020101020101" pitchFamily="18" charset="-127"/>
                  <a:ea typeface="한컴 백제 M" panose="02020603020101020101" pitchFamily="18" charset="-127"/>
                </a:rPr>
                <a:t>게임 개발</a:t>
              </a:r>
              <a:endParaRPr lang="en-US" altLang="ko-KR" sz="1400" dirty="0">
                <a:solidFill>
                  <a:schemeClr val="accent1">
                    <a:lumMod val="7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17009" y="13405"/>
            <a:ext cx="33126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C</a:t>
            </a:r>
            <a:r>
              <a:rPr lang="en-US" altLang="ko-KR" sz="4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ONTENTS</a:t>
            </a:r>
            <a:endParaRPr lang="ko-KR" altLang="en-US" sz="44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376190D-2E42-4F06-962A-58B53210DDE0}"/>
              </a:ext>
            </a:extLst>
          </p:cNvPr>
          <p:cNvGrpSpPr/>
          <p:nvPr/>
        </p:nvGrpSpPr>
        <p:grpSpPr>
          <a:xfrm>
            <a:off x="4574171" y="2776590"/>
            <a:ext cx="1436021" cy="1665785"/>
            <a:chOff x="2438567" y="2553728"/>
            <a:chExt cx="1436021" cy="166578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8DC9E61-6BA4-4F06-805E-732E5290DA30}"/>
                </a:ext>
              </a:extLst>
            </p:cNvPr>
            <p:cNvSpPr txBox="1"/>
            <p:nvPr/>
          </p:nvSpPr>
          <p:spPr>
            <a:xfrm>
              <a:off x="2714773" y="2709700"/>
              <a:ext cx="723275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i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en-US" sz="3600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491E186-0A01-4D40-BF42-19104D14774C}"/>
                </a:ext>
              </a:extLst>
            </p:cNvPr>
            <p:cNvSpPr txBox="1"/>
            <p:nvPr/>
          </p:nvSpPr>
          <p:spPr>
            <a:xfrm>
              <a:off x="2723606" y="3379035"/>
              <a:ext cx="86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한컴 백제 M" panose="02020603020101020101" pitchFamily="18" charset="-127"/>
                  <a:ea typeface="한컴 백제 M" panose="02020603020101020101" pitchFamily="18" charset="-127"/>
                </a:rPr>
                <a:t>주간 일정</a:t>
              </a:r>
              <a:endParaRPr lang="en-US" altLang="ko-KR" sz="14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C5D40A3A-DA98-4F5E-9FDF-8A8776541AA4}"/>
                </a:ext>
              </a:extLst>
            </p:cNvPr>
            <p:cNvSpPr/>
            <p:nvPr/>
          </p:nvSpPr>
          <p:spPr>
            <a:xfrm rot="5400000">
              <a:off x="2323685" y="2668610"/>
              <a:ext cx="1665785" cy="1436021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8C4483A-AA1E-4BD9-9653-3A51DAC260D5}"/>
                </a:ext>
              </a:extLst>
            </p:cNvPr>
            <p:cNvSpPr/>
            <p:nvPr/>
          </p:nvSpPr>
          <p:spPr>
            <a:xfrm>
              <a:off x="3115801" y="2672630"/>
              <a:ext cx="81555" cy="741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B5F2B3A-78A9-43F8-82FB-48D14A0AC18D}"/>
              </a:ext>
            </a:extLst>
          </p:cNvPr>
          <p:cNvGrpSpPr/>
          <p:nvPr/>
        </p:nvGrpSpPr>
        <p:grpSpPr>
          <a:xfrm>
            <a:off x="6031189" y="2776590"/>
            <a:ext cx="1436021" cy="1665785"/>
            <a:chOff x="3853989" y="2553728"/>
            <a:chExt cx="1436021" cy="1665785"/>
          </a:xfrm>
        </p:grpSpPr>
        <p:sp>
          <p:nvSpPr>
            <p:cNvPr id="76" name="육각형 75">
              <a:extLst>
                <a:ext uri="{FF2B5EF4-FFF2-40B4-BE49-F238E27FC236}">
                  <a16:creationId xmlns:a16="http://schemas.microsoft.com/office/drawing/2014/main" id="{79F165B0-2B01-4552-965C-989163658AD8}"/>
                </a:ext>
              </a:extLst>
            </p:cNvPr>
            <p:cNvSpPr/>
            <p:nvPr/>
          </p:nvSpPr>
          <p:spPr>
            <a:xfrm rot="5400000">
              <a:off x="3739107" y="2668610"/>
              <a:ext cx="1665785" cy="1436021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805CF98-39FF-470A-A0D2-555A2AF2D64F}"/>
                </a:ext>
              </a:extLst>
            </p:cNvPr>
            <p:cNvSpPr txBox="1"/>
            <p:nvPr/>
          </p:nvSpPr>
          <p:spPr>
            <a:xfrm>
              <a:off x="4146668" y="2683946"/>
              <a:ext cx="723275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i="1" dirty="0">
                  <a:solidFill>
                    <a:schemeClr val="accent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04</a:t>
              </a:r>
              <a:endParaRPr lang="ko-KR" altLang="en-US" sz="3600" i="1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C5E3E4F3-15A6-46D5-988E-0A7917BAA42A}"/>
                </a:ext>
              </a:extLst>
            </p:cNvPr>
            <p:cNvSpPr/>
            <p:nvPr/>
          </p:nvSpPr>
          <p:spPr>
            <a:xfrm>
              <a:off x="4534929" y="2646876"/>
              <a:ext cx="74141" cy="7414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FD5876B-B0E4-479E-A73F-822D809BD832}"/>
                </a:ext>
              </a:extLst>
            </p:cNvPr>
            <p:cNvSpPr txBox="1"/>
            <p:nvPr/>
          </p:nvSpPr>
          <p:spPr>
            <a:xfrm>
              <a:off x="4129429" y="3375528"/>
              <a:ext cx="86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한컴 백제 M" panose="02020603020101020101" pitchFamily="18" charset="-127"/>
                  <a:ea typeface="한컴 백제 M" panose="02020603020101020101" pitchFamily="18" charset="-127"/>
                </a:rPr>
                <a:t>가입 신청</a:t>
              </a:r>
              <a:endParaRPr lang="en-US" altLang="ko-KR" sz="1400" dirty="0">
                <a:solidFill>
                  <a:schemeClr val="accent1">
                    <a:lumMod val="7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67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6183"/>
            <a:ext cx="914400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928799" y="1911175"/>
            <a:ext cx="94736" cy="947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37037" y="902688"/>
            <a:ext cx="841897" cy="144655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8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1358" y="1503454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/ 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소개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974107" y="-74140"/>
            <a:ext cx="0" cy="1944124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79265" y="2905985"/>
            <a:ext cx="1915909" cy="1651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게임 제작 동아리</a:t>
            </a:r>
            <a:endParaRPr lang="en-US" altLang="ko-KR" sz="2000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I2P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B6600-2742-4989-B5E5-7AF240CDAFDF}"/>
              </a:ext>
            </a:extLst>
          </p:cNvPr>
          <p:cNvSpPr txBox="1"/>
          <p:nvPr/>
        </p:nvSpPr>
        <p:spPr>
          <a:xfrm>
            <a:off x="3956485" y="3629320"/>
            <a:ext cx="494046" cy="823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4CB6E-8ED2-4EA0-89E2-A4B85E804A67}"/>
              </a:ext>
            </a:extLst>
          </p:cNvPr>
          <p:cNvSpPr txBox="1"/>
          <p:nvPr/>
        </p:nvSpPr>
        <p:spPr>
          <a:xfrm>
            <a:off x="4626689" y="2905985"/>
            <a:ext cx="2980303" cy="1651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게임 제작 소모임</a:t>
            </a:r>
            <a:endParaRPr lang="en-US" altLang="ko-KR" sz="2000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O2CUBE</a:t>
            </a:r>
          </a:p>
        </p:txBody>
      </p:sp>
    </p:spTree>
    <p:extLst>
      <p:ext uri="{BB962C8B-B14F-4D97-AF65-F5344CB8AC3E}">
        <p14:creationId xmlns:p14="http://schemas.microsoft.com/office/powerpoint/2010/main" val="211232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6183"/>
            <a:ext cx="914400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928799" y="1911175"/>
            <a:ext cx="94736" cy="947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37037" y="902688"/>
            <a:ext cx="841897" cy="144655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8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1358" y="1503454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/ 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소개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974107" y="-74140"/>
            <a:ext cx="0" cy="1944124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B5D9BD4-D6DF-402D-A146-5ED345ADC6D4}"/>
              </a:ext>
            </a:extLst>
          </p:cNvPr>
          <p:cNvSpPr txBox="1"/>
          <p:nvPr/>
        </p:nvSpPr>
        <p:spPr>
          <a:xfrm>
            <a:off x="4572001" y="2088229"/>
            <a:ext cx="1668385" cy="44781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>
                <a:solidFill>
                  <a:srgbClr val="FFFFFF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이재형</a:t>
            </a:r>
            <a:endParaRPr lang="en-US" altLang="ko-KR" sz="2400" dirty="0">
              <a:solidFill>
                <a:srgbClr val="FFFFFF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>
                <a:solidFill>
                  <a:srgbClr val="FFFFFF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박현용</a:t>
            </a:r>
            <a:endParaRPr lang="en-US" altLang="ko-KR" sz="2400" dirty="0">
              <a:solidFill>
                <a:srgbClr val="FFFFFF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>
                <a:solidFill>
                  <a:srgbClr val="FFFFFF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오성현</a:t>
            </a:r>
            <a:endParaRPr lang="en-US" altLang="ko-KR" sz="2400" dirty="0">
              <a:solidFill>
                <a:srgbClr val="FFFFFF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>
                <a:solidFill>
                  <a:srgbClr val="FFFFFF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김동민</a:t>
            </a:r>
            <a:endParaRPr lang="en-US" altLang="ko-KR" sz="2400" dirty="0">
              <a:solidFill>
                <a:srgbClr val="FFFFFF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 err="1">
                <a:solidFill>
                  <a:srgbClr val="FFFFFF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박채원</a:t>
            </a:r>
            <a:endParaRPr lang="en-US" altLang="ko-KR" sz="2400" dirty="0">
              <a:solidFill>
                <a:srgbClr val="FFFFFF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>
                <a:solidFill>
                  <a:srgbClr val="FFFFFF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조성민</a:t>
            </a:r>
            <a:endParaRPr lang="en-US" altLang="ko-KR" sz="2400" dirty="0">
              <a:solidFill>
                <a:srgbClr val="FFFFFF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 err="1">
                <a:solidFill>
                  <a:srgbClr val="FFFFFF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안석재</a:t>
            </a:r>
            <a:endParaRPr lang="en-US" altLang="ko-KR" sz="2400" dirty="0">
              <a:solidFill>
                <a:srgbClr val="FFFFFF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>
                <a:solidFill>
                  <a:srgbClr val="FFFFFF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임수민</a:t>
            </a:r>
            <a:endParaRPr lang="en-US" altLang="ko-KR" sz="2400" dirty="0">
              <a:solidFill>
                <a:srgbClr val="FFFFFF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endParaRPr lang="en-US" altLang="ko-KR" sz="2400" dirty="0">
              <a:solidFill>
                <a:srgbClr val="FFFFFF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A57AE-A11A-4D6D-BFB0-AD494145B2A2}"/>
              </a:ext>
            </a:extLst>
          </p:cNvPr>
          <p:cNvSpPr txBox="1"/>
          <p:nvPr/>
        </p:nvSpPr>
        <p:spPr>
          <a:xfrm>
            <a:off x="2903615" y="2088229"/>
            <a:ext cx="1668385" cy="44781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FFFFF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회장</a:t>
            </a:r>
            <a:endParaRPr lang="en-US" altLang="ko-KR" sz="2400" dirty="0">
              <a:solidFill>
                <a:srgbClr val="FFFFFF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FFFFF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부회장</a:t>
            </a:r>
            <a:endParaRPr lang="en-US" altLang="ko-KR" sz="2400" dirty="0">
              <a:solidFill>
                <a:srgbClr val="FFFFFF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FFFFF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총무</a:t>
            </a:r>
            <a:endParaRPr lang="en-US" altLang="ko-KR" sz="2400" dirty="0">
              <a:solidFill>
                <a:srgbClr val="FFFFFF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FFFFF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사무장</a:t>
            </a:r>
            <a:endParaRPr lang="en-US" altLang="ko-KR" sz="2400" dirty="0">
              <a:solidFill>
                <a:srgbClr val="FFFFFF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FFFFF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그래픽팀장</a:t>
            </a:r>
            <a:endParaRPr lang="en-US" altLang="ko-KR" sz="2400" dirty="0">
              <a:solidFill>
                <a:srgbClr val="FFFFFF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FFFFF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소프트팀장</a:t>
            </a:r>
            <a:endParaRPr lang="en-US" altLang="ko-KR" sz="2400" dirty="0">
              <a:solidFill>
                <a:srgbClr val="FFFFFF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FFFFF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기획팀장</a:t>
            </a:r>
            <a:endParaRPr lang="en-US" altLang="ko-KR" sz="2400" dirty="0">
              <a:solidFill>
                <a:srgbClr val="FFFFFF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FFFFF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서기</a:t>
            </a:r>
            <a:endParaRPr lang="en-US" altLang="ko-KR" sz="2400" dirty="0">
              <a:solidFill>
                <a:srgbClr val="FFFFFF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60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6183"/>
            <a:ext cx="914400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928799" y="1911175"/>
            <a:ext cx="94736" cy="947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37037" y="902688"/>
            <a:ext cx="841897" cy="144655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8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1358" y="1503454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/ 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게임 개발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974107" y="-74140"/>
            <a:ext cx="0" cy="1944124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A4BBBF-0D3D-4D53-8B1C-6DECA65D5D5E}"/>
              </a:ext>
            </a:extLst>
          </p:cNvPr>
          <p:cNvSpPr txBox="1"/>
          <p:nvPr/>
        </p:nvSpPr>
        <p:spPr>
          <a:xfrm>
            <a:off x="2693123" y="2460158"/>
            <a:ext cx="3757760" cy="905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학기 초 </a:t>
            </a:r>
            <a:r>
              <a:rPr lang="en-US" altLang="ko-KR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: </a:t>
            </a:r>
            <a:r>
              <a:rPr lang="ko-KR" altLang="en-US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팀 구성</a:t>
            </a:r>
            <a:endParaRPr lang="en-US" altLang="ko-KR" sz="8800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2C41C5-502D-4EB1-B4CD-ABB0D1FE7F6D}"/>
              </a:ext>
            </a:extLst>
          </p:cNvPr>
          <p:cNvSpPr txBox="1"/>
          <p:nvPr/>
        </p:nvSpPr>
        <p:spPr>
          <a:xfrm>
            <a:off x="2154511" y="3572203"/>
            <a:ext cx="48349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학기 중 </a:t>
            </a:r>
            <a:r>
              <a:rPr lang="en-US" altLang="ko-KR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: </a:t>
            </a:r>
            <a:r>
              <a:rPr lang="ko-KR" altLang="en-US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기획 및 발표</a:t>
            </a:r>
            <a:endParaRPr lang="en-US" altLang="ko-KR" sz="8800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DFC10F-19FA-4FAC-8338-80D34C109CBC}"/>
              </a:ext>
            </a:extLst>
          </p:cNvPr>
          <p:cNvSpPr txBox="1"/>
          <p:nvPr/>
        </p:nvSpPr>
        <p:spPr>
          <a:xfrm>
            <a:off x="3376636" y="4684248"/>
            <a:ext cx="24753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방학 </a:t>
            </a:r>
            <a:r>
              <a:rPr lang="en-US" altLang="ko-KR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: </a:t>
            </a:r>
            <a:r>
              <a:rPr lang="ko-KR" altLang="en-US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개발</a:t>
            </a:r>
            <a:endParaRPr lang="en-US" altLang="ko-KR" sz="8800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14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6183"/>
            <a:ext cx="914400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928799" y="1911175"/>
            <a:ext cx="94736" cy="947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37037" y="902688"/>
            <a:ext cx="841897" cy="144655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8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1358" y="1503454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/ 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주간 일정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974107" y="-74140"/>
            <a:ext cx="0" cy="1944124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09A1FA-93AD-41FF-A899-F0836C78B650}"/>
              </a:ext>
            </a:extLst>
          </p:cNvPr>
          <p:cNvSpPr txBox="1"/>
          <p:nvPr/>
        </p:nvSpPr>
        <p:spPr>
          <a:xfrm>
            <a:off x="1753870" y="2173277"/>
            <a:ext cx="5626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월       화       수       목</a:t>
            </a:r>
            <a:endParaRPr lang="en-US" altLang="ko-KR" sz="80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09A1FA-93AD-41FF-A899-F0836C78B650}"/>
              </a:ext>
            </a:extLst>
          </p:cNvPr>
          <p:cNvSpPr txBox="1"/>
          <p:nvPr/>
        </p:nvSpPr>
        <p:spPr>
          <a:xfrm>
            <a:off x="974107" y="2921998"/>
            <a:ext cx="2148345" cy="827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유니티기초</a:t>
            </a:r>
            <a:endParaRPr lang="en-US" altLang="ko-KR" sz="36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9A1FA-93AD-41FF-A899-F0836C78B650}"/>
              </a:ext>
            </a:extLst>
          </p:cNvPr>
          <p:cNvSpPr txBox="1"/>
          <p:nvPr/>
        </p:nvSpPr>
        <p:spPr>
          <a:xfrm>
            <a:off x="2828460" y="3633595"/>
            <a:ext cx="17556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자료구조</a:t>
            </a:r>
            <a:endParaRPr lang="en-US" altLang="ko-KR" sz="36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3D</a:t>
            </a:r>
            <a:r>
              <a:rPr lang="ko-KR" altLang="en-US" sz="36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기초</a:t>
            </a:r>
            <a:endParaRPr lang="en-US" altLang="ko-KR" sz="36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9A1FA-93AD-41FF-A899-F0836C78B650}"/>
              </a:ext>
            </a:extLst>
          </p:cNvPr>
          <p:cNvSpPr txBox="1"/>
          <p:nvPr/>
        </p:nvSpPr>
        <p:spPr>
          <a:xfrm>
            <a:off x="5955275" y="2926690"/>
            <a:ext cx="2148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유니티심화</a:t>
            </a:r>
            <a:endParaRPr lang="en-US" altLang="ko-KR" sz="36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9A1FA-93AD-41FF-A899-F0836C78B650}"/>
              </a:ext>
            </a:extLst>
          </p:cNvPr>
          <p:cNvSpPr txBox="1"/>
          <p:nvPr/>
        </p:nvSpPr>
        <p:spPr>
          <a:xfrm>
            <a:off x="4567300" y="5216399"/>
            <a:ext cx="1755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전체회의</a:t>
            </a:r>
            <a:endParaRPr lang="en-US" altLang="ko-KR" sz="36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09A1FA-93AD-41FF-A899-F0836C78B650}"/>
              </a:ext>
            </a:extLst>
          </p:cNvPr>
          <p:cNvSpPr txBox="1"/>
          <p:nvPr/>
        </p:nvSpPr>
        <p:spPr>
          <a:xfrm>
            <a:off x="6544378" y="4464591"/>
            <a:ext cx="970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기획</a:t>
            </a:r>
            <a:endParaRPr lang="en-US" altLang="ko-KR" sz="36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6183"/>
            <a:ext cx="914400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928799" y="1911175"/>
            <a:ext cx="94736" cy="947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37037" y="902688"/>
            <a:ext cx="841897" cy="144655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8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1358" y="1503454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/ 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가입 신청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974107" y="-74140"/>
            <a:ext cx="0" cy="1944124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833DA3-3849-4157-95C4-F15146BDC2D8}"/>
              </a:ext>
            </a:extLst>
          </p:cNvPr>
          <p:cNvSpPr txBox="1"/>
          <p:nvPr/>
        </p:nvSpPr>
        <p:spPr>
          <a:xfrm>
            <a:off x="2009808" y="2576118"/>
            <a:ext cx="5133135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면접 날짜 </a:t>
            </a:r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9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월 </a:t>
            </a:r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10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일</a:t>
            </a:r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>
              <a:spcBef>
                <a:spcPts val="1200"/>
              </a:spcBef>
            </a:pPr>
            <a:endParaRPr lang="en-US" altLang="ko-KR" sz="3200" b="1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>
              <a:spcBef>
                <a:spcPts val="1200"/>
              </a:spcBef>
            </a:pP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회장 </a:t>
            </a:r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010 - 4041 - 7217</a:t>
            </a:r>
          </a:p>
          <a:p>
            <a:pPr algn="ctr">
              <a:spcBef>
                <a:spcPts val="1200"/>
              </a:spcBef>
            </a:pP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부회장 </a:t>
            </a:r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010 - 9399 - 3608</a:t>
            </a:r>
          </a:p>
        </p:txBody>
      </p:sp>
    </p:spTree>
    <p:extLst>
      <p:ext uri="{BB962C8B-B14F-4D97-AF65-F5344CB8AC3E}">
        <p14:creationId xmlns:p14="http://schemas.microsoft.com/office/powerpoint/2010/main" val="229795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1440</TotalTime>
  <Words>336</Words>
  <Application>Microsoft Office PowerPoint</Application>
  <PresentationFormat>화면 슬라이드 쇼(4:3)</PresentationFormat>
  <Paragraphs>89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Calibri</vt:lpstr>
      <vt:lpstr>한컴 백제 B</vt:lpstr>
      <vt:lpstr>한컴 백제 M</vt:lpstr>
      <vt:lpstr>Calibri Light</vt:lpstr>
      <vt:lpstr>Arial</vt:lpstr>
      <vt:lpstr>나눔바른고딕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A402</dc:creator>
  <cp:lastModifiedBy>이 재형</cp:lastModifiedBy>
  <cp:revision>63</cp:revision>
  <dcterms:created xsi:type="dcterms:W3CDTF">2015-03-31T06:36:47Z</dcterms:created>
  <dcterms:modified xsi:type="dcterms:W3CDTF">2019-09-05T05:56:59Z</dcterms:modified>
</cp:coreProperties>
</file>