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4" r:id="rId4"/>
    <p:sldId id="302" r:id="rId5"/>
    <p:sldId id="303" r:id="rId6"/>
    <p:sldId id="322" r:id="rId7"/>
    <p:sldId id="270" r:id="rId8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9"/>
    </p:embeddedFont>
    <p:embeddedFont>
      <p:font typeface="HY울릉도M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객체지향 스터디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OT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객체지향 개요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FrameWork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방학 스터디 컨셉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9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8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OOP</a:t>
            </a:r>
            <a:b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Object Oriented Programming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35" y="2119994"/>
            <a:ext cx="10831950" cy="26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이딴걸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왜 배움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69343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프레임워크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35" y="1068504"/>
            <a:ext cx="3105464" cy="2667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9" y="1067852"/>
            <a:ext cx="7650632" cy="564101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389471" y="3766102"/>
            <a:ext cx="6560191" cy="0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389471" y="4047710"/>
            <a:ext cx="6560191" cy="0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콘솔 창에서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 할 수 있는 게임 구상 및 제작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73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한컴 윤고딕 230</vt:lpstr>
      <vt:lpstr>HY울릉도M</vt:lpstr>
      <vt:lpstr>맑은 고딕</vt:lpstr>
      <vt:lpstr>Office 테마</vt:lpstr>
      <vt:lpstr>객체지향 스터디 1주차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93</cp:revision>
  <dcterms:created xsi:type="dcterms:W3CDTF">2016-03-13T16:16:08Z</dcterms:created>
  <dcterms:modified xsi:type="dcterms:W3CDTF">2016-07-04T20:44:31Z</dcterms:modified>
</cp:coreProperties>
</file>