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4" r:id="rId4"/>
    <p:sldId id="302" r:id="rId5"/>
    <p:sldId id="270" r:id="rId6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7"/>
    </p:embeddedFont>
    <p:embeddedFont>
      <p:font typeface="HY울릉도M" panose="0203060000010101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객체지향 스터디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8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객체지향으로 전환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89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사용해보자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1324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죄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사용해 자기 게임을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클래스화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47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한컴 윤고딕 230</vt:lpstr>
      <vt:lpstr>HY울릉도M</vt:lpstr>
      <vt:lpstr>맑은 고딕</vt:lpstr>
      <vt:lpstr>Arial</vt:lpstr>
      <vt:lpstr>Office 테마</vt:lpstr>
      <vt:lpstr>객체지향 스터디 2주차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96</cp:revision>
  <dcterms:created xsi:type="dcterms:W3CDTF">2016-03-13T16:16:08Z</dcterms:created>
  <dcterms:modified xsi:type="dcterms:W3CDTF">2016-07-11T22:10:42Z</dcterms:modified>
</cp:coreProperties>
</file>