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303" r:id="rId6"/>
    <p:sldId id="304" r:id="rId7"/>
    <p:sldId id="270" r:id="rId8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9"/>
    </p:embeddedFont>
    <p:embeddedFont>
      <p:font typeface="HY울릉도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헤더와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cpp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생성자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소멸자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오버로딩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this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.h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파일과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cpp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파일로 나누는 법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생성자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!!!!!!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그리고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이니셜라이저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오버로딩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5693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근데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this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뭡니까</a:t>
            </a:r>
            <a:r>
              <a:rPr lang="en-US" altLang="ko-KR" sz="400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668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사용해 자기 게임을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클래스화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83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한컴 윤고딕 230</vt:lpstr>
      <vt:lpstr>HY울릉도M</vt:lpstr>
      <vt:lpstr>맑은 고딕</vt:lpstr>
      <vt:lpstr>Arial</vt:lpstr>
      <vt:lpstr>Office 테마</vt:lpstr>
      <vt:lpstr>객체지향 스터디 3주차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99</cp:revision>
  <dcterms:created xsi:type="dcterms:W3CDTF">2016-03-13T16:16:08Z</dcterms:created>
  <dcterms:modified xsi:type="dcterms:W3CDTF">2016-07-18T18:37:02Z</dcterms:modified>
</cp:coreProperties>
</file>