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4" r:id="rId4"/>
    <p:sldId id="302" r:id="rId5"/>
    <p:sldId id="303" r:id="rId6"/>
    <p:sldId id="304" r:id="rId7"/>
    <p:sldId id="305" r:id="rId8"/>
  </p:sldIdLst>
  <p:sldSz cx="12192000" cy="6858000"/>
  <p:notesSz cx="6858000" cy="9144000"/>
  <p:embeddedFontLst>
    <p:embeddedFont>
      <p:font typeface="HY울릉도M" panose="020B0600000101010101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객체지향 스터디 </a:t>
            </a:r>
            <a:r>
              <a:rPr lang="en-US" altLang="ko-KR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O2CUBE</a:t>
            </a:r>
          </a:p>
          <a:p>
            <a:r>
              <a:rPr lang="ko-KR" altLang="en-US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이재형</a:t>
            </a:r>
            <a:endParaRPr lang="en-US" altLang="ko-KR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동적할당</a:t>
            </a: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상속</a:t>
            </a: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오버라이딩</a:t>
            </a: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가상함수</a:t>
            </a: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751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C++</a:t>
            </a:r>
            <a:r>
              <a:rPr lang="ko-KR" altLang="en-US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ko-KR" altLang="en-US" sz="4000" dirty="0" err="1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동적할당</a:t>
            </a: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</a:t>
            </a:r>
            <a:r>
              <a:rPr lang="en-US" altLang="ko-KR" sz="4000" dirty="0" err="1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</a:t>
            </a:r>
            <a:r>
              <a:rPr lang="en-US" altLang="ko-KR" sz="4000" dirty="0" err="1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89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1324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상속</a:t>
            </a: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!!!!!!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class child : public parent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56937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</a:t>
            </a:r>
            <a:r>
              <a:rPr lang="ko-KR" altLang="en-US" sz="4000" dirty="0" err="1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오버라이딩</a:t>
            </a:r>
            <a:r>
              <a:rPr lang="ko-KR" altLang="en-US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오버로딩 아님</a:t>
            </a: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96689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8720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가상함수</a:t>
            </a:r>
            <a:endParaRPr lang="en-US" altLang="ko-KR" sz="4000" dirty="0">
              <a:solidFill>
                <a:srgbClr val="33332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3445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81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HY울릉도M</vt:lpstr>
      <vt:lpstr>굴림</vt:lpstr>
      <vt:lpstr>맑은 고딕</vt:lpstr>
      <vt:lpstr>Arial</vt:lpstr>
      <vt:lpstr>Office 테마</vt:lpstr>
      <vt:lpstr>객체지향 스터디 5주차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104</cp:revision>
  <dcterms:created xsi:type="dcterms:W3CDTF">2016-03-13T16:16:08Z</dcterms:created>
  <dcterms:modified xsi:type="dcterms:W3CDTF">2016-08-04T03:32:05Z</dcterms:modified>
</cp:coreProperties>
</file>